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6"/>
  </p:sldMasterIdLst>
  <p:notesMasterIdLst>
    <p:notesMasterId r:id="rId47"/>
  </p:notesMasterIdLst>
  <p:handoutMasterIdLst>
    <p:handoutMasterId r:id="rId48"/>
  </p:handoutMasterIdLst>
  <p:sldIdLst>
    <p:sldId id="434" r:id="rId17"/>
    <p:sldId id="433" r:id="rId18"/>
    <p:sldId id="445" r:id="rId19"/>
    <p:sldId id="435" r:id="rId20"/>
    <p:sldId id="440" r:id="rId21"/>
    <p:sldId id="441" r:id="rId22"/>
    <p:sldId id="443" r:id="rId23"/>
    <p:sldId id="436" r:id="rId24"/>
    <p:sldId id="437" r:id="rId25"/>
    <p:sldId id="446" r:id="rId26"/>
    <p:sldId id="442" r:id="rId27"/>
    <p:sldId id="438" r:id="rId28"/>
    <p:sldId id="439" r:id="rId29"/>
    <p:sldId id="444" r:id="rId30"/>
    <p:sldId id="447" r:id="rId31"/>
    <p:sldId id="448" r:id="rId32"/>
    <p:sldId id="449" r:id="rId33"/>
    <p:sldId id="450" r:id="rId34"/>
    <p:sldId id="454" r:id="rId35"/>
    <p:sldId id="451" r:id="rId36"/>
    <p:sldId id="452" r:id="rId37"/>
    <p:sldId id="453" r:id="rId38"/>
    <p:sldId id="455" r:id="rId39"/>
    <p:sldId id="456" r:id="rId40"/>
    <p:sldId id="457" r:id="rId41"/>
    <p:sldId id="458" r:id="rId42"/>
    <p:sldId id="459" r:id="rId43"/>
    <p:sldId id="460" r:id="rId44"/>
    <p:sldId id="461" r:id="rId45"/>
    <p:sldId id="462"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t for TFVC User" id="{1CA169D3-2AC8-472D-B8FB-13EB3C8EC3DB}">
          <p14:sldIdLst>
            <p14:sldId id="434"/>
            <p14:sldId id="433"/>
            <p14:sldId id="445"/>
            <p14:sldId id="435"/>
            <p14:sldId id="440"/>
            <p14:sldId id="441"/>
            <p14:sldId id="443"/>
            <p14:sldId id="436"/>
            <p14:sldId id="437"/>
            <p14:sldId id="446"/>
            <p14:sldId id="442"/>
            <p14:sldId id="438"/>
            <p14:sldId id="439"/>
            <p14:sldId id="444"/>
          </p14:sldIdLst>
        </p14:section>
        <p14:section name="Dan Hellem Workspace" id="{EA33B572-C0A0-49C5-8EC1-9F2D5288A54B}">
          <p14:sldIdLst>
            <p14:sldId id="447"/>
            <p14:sldId id="448"/>
            <p14:sldId id="449"/>
            <p14:sldId id="450"/>
            <p14:sldId id="454"/>
            <p14:sldId id="451"/>
            <p14:sldId id="452"/>
            <p14:sldId id="453"/>
            <p14:sldId id="455"/>
            <p14:sldId id="456"/>
            <p14:sldId id="457"/>
            <p14:sldId id="458"/>
            <p14:sldId id="459"/>
            <p14:sldId id="460"/>
            <p14:sldId id="461"/>
            <p14:sldId id="462"/>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52" userDrawn="1">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9" userDrawn="1">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63" userDrawn="1">
          <p15:clr>
            <a:srgbClr val="A4A3A4"/>
          </p15:clr>
        </p15:guide>
        <p15:guide id="20" pos="6368">
          <p15:clr>
            <a:srgbClr val="A4A3A4"/>
          </p15:clr>
        </p15:guide>
        <p15:guide id="21" pos="7548">
          <p15:clr>
            <a:srgbClr val="A4A3A4"/>
          </p15:clr>
        </p15:guide>
        <p15:guide id="22" pos="38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my Sundling" initials="TS" lastIdx="2" clrIdx="0">
    <p:extLst>
      <p:ext uri="{19B8F6BF-5375-455C-9EA6-DF929625EA0E}">
        <p15:presenceInfo xmlns:p15="http://schemas.microsoft.com/office/powerpoint/2012/main" userId="S-1-5-21-1721254763-462695806-1538882281-3229885" providerId="AD"/>
      </p:ext>
    </p:extLst>
  </p:cmAuthor>
  <p:cmAuthor id="2" name="Dan Hellem" initials="DH" lastIdx="1" clrIdx="1">
    <p:extLst>
      <p:ext uri="{19B8F6BF-5375-455C-9EA6-DF929625EA0E}">
        <p15:presenceInfo xmlns:p15="http://schemas.microsoft.com/office/powerpoint/2012/main" userId="Dan Hell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500"/>
    <a:srgbClr val="FFFFFF"/>
    <a:srgbClr val="EEEEEE"/>
    <a:srgbClr val="DCE6F4"/>
    <a:srgbClr val="0071BC"/>
    <a:srgbClr val="9B4F96"/>
    <a:srgbClr val="929292"/>
    <a:srgbClr val="B2B2B2"/>
    <a:srgbClr val="FF6600"/>
    <a:srgbClr val="FFB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64" autoAdjust="0"/>
    <p:restoredTop sz="97914" autoAdjust="0"/>
  </p:normalViewPr>
  <p:slideViewPr>
    <p:cSldViewPr snapToGrid="0">
      <p:cViewPr varScale="1">
        <p:scale>
          <a:sx n="103" d="100"/>
          <a:sy n="103" d="100"/>
        </p:scale>
        <p:origin x="138" y="234"/>
      </p:cViewPr>
      <p:guideLst>
        <p:guide orient="horz" pos="147"/>
        <p:guide orient="horz" pos="4171"/>
        <p:guide orient="horz" pos="2307"/>
        <p:guide orient="horz" pos="3552"/>
        <p:guide orient="horz" pos="3624"/>
        <p:guide orient="horz" pos="912"/>
        <p:guide orient="horz" pos="1057"/>
        <p:guide orient="horz" pos="2375"/>
        <p:guide orient="horz" pos="1114"/>
        <p:guide pos="3806"/>
        <p:guide pos="2557"/>
        <p:guide pos="128"/>
        <p:guide pos="6301"/>
        <p:guide pos="1319"/>
        <p:guide pos="5123"/>
        <p:guide pos="1379"/>
        <p:guide pos="2626"/>
        <p:guide pos="3882"/>
        <p:guide pos="5063"/>
        <p:guide pos="6368"/>
        <p:guide pos="7548"/>
        <p:guide pos="383"/>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customXml" Target="../customXml/item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1/22/2016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1/22/2016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926787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5" y="3058609"/>
            <a:ext cx="3553429" cy="3553429"/>
          </a:xfrm>
          <a:prstGeom prst="rect">
            <a:avLst/>
          </a:prstGeom>
        </p:spPr>
      </p:pic>
      <p:sp>
        <p:nvSpPr>
          <p:cNvPr id="11" name="Flowchart: Connector 10"/>
          <p:cNvSpPr/>
          <p:nvPr/>
        </p:nvSpPr>
        <p:spPr bwMode="auto">
          <a:xfrm>
            <a:off x="10092706" y="1397895"/>
            <a:ext cx="844061" cy="820616"/>
          </a:xfrm>
          <a:prstGeom prst="flowChartConnector">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 name="Straight Arrow Connector 11"/>
          <p:cNvCxnSpPr>
            <a:endCxn id="11" idx="0"/>
          </p:cNvCxnSpPr>
          <p:nvPr/>
        </p:nvCxnSpPr>
        <p:spPr>
          <a:xfrm>
            <a:off x="10499887" y="38800"/>
            <a:ext cx="14850" cy="1359095"/>
          </a:xfrm>
          <a:prstGeom prst="straightConnector1">
            <a:avLst/>
          </a:prstGeom>
          <a:ln w="50800">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0936767" y="1805858"/>
            <a:ext cx="1265310" cy="2345"/>
          </a:xfrm>
          <a:prstGeom prst="straightConnector1">
            <a:avLst/>
          </a:prstGeom>
          <a:ln w="50800">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732047" y="1805858"/>
            <a:ext cx="1360659" cy="0"/>
          </a:xfrm>
          <a:prstGeom prst="straightConnector1">
            <a:avLst/>
          </a:prstGeom>
          <a:ln w="50800">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0507312" y="2218511"/>
            <a:ext cx="21101" cy="1321582"/>
          </a:xfrm>
          <a:prstGeom prst="straightConnector1">
            <a:avLst/>
          </a:prstGeom>
          <a:ln w="50800">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5"/>
          </p:cNvCxnSpPr>
          <p:nvPr/>
        </p:nvCxnSpPr>
        <p:spPr>
          <a:xfrm flipH="1" flipV="1">
            <a:off x="10813157" y="2098335"/>
            <a:ext cx="865290" cy="780967"/>
          </a:xfrm>
          <a:prstGeom prst="straightConnector1">
            <a:avLst/>
          </a:prstGeom>
          <a:ln w="50800">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7"/>
          </p:cNvCxnSpPr>
          <p:nvPr/>
        </p:nvCxnSpPr>
        <p:spPr>
          <a:xfrm flipH="1">
            <a:off x="10813157" y="435040"/>
            <a:ext cx="865290" cy="1083031"/>
          </a:xfrm>
          <a:prstGeom prst="straightConnector1">
            <a:avLst/>
          </a:prstGeom>
          <a:ln w="50800">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1"/>
          </p:cNvCxnSpPr>
          <p:nvPr/>
        </p:nvCxnSpPr>
        <p:spPr>
          <a:xfrm>
            <a:off x="9260367" y="484276"/>
            <a:ext cx="955949" cy="1033795"/>
          </a:xfrm>
          <a:prstGeom prst="straightConnector1">
            <a:avLst/>
          </a:prstGeom>
          <a:ln w="50800">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3"/>
          </p:cNvCxnSpPr>
          <p:nvPr/>
        </p:nvCxnSpPr>
        <p:spPr>
          <a:xfrm flipV="1">
            <a:off x="9260367" y="2098335"/>
            <a:ext cx="955949" cy="897026"/>
          </a:xfrm>
          <a:prstGeom prst="straightConnector1">
            <a:avLst/>
          </a:prstGeom>
          <a:ln w="50800">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sp>
        <p:nvSpPr>
          <p:cNvPr id="20" name="Flowchart: Connector 19"/>
          <p:cNvSpPr/>
          <p:nvPr/>
        </p:nvSpPr>
        <p:spPr bwMode="auto">
          <a:xfrm>
            <a:off x="5385750" y="4218543"/>
            <a:ext cx="844061" cy="820616"/>
          </a:xfrm>
          <a:prstGeom prst="flowChartConnector">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Flowchart: Connector 20"/>
          <p:cNvSpPr/>
          <p:nvPr/>
        </p:nvSpPr>
        <p:spPr bwMode="auto">
          <a:xfrm>
            <a:off x="4023529" y="5839454"/>
            <a:ext cx="844061" cy="820616"/>
          </a:xfrm>
          <a:prstGeom prst="flowChartConnector">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Flowchart: Connector 21"/>
          <p:cNvSpPr/>
          <p:nvPr/>
        </p:nvSpPr>
        <p:spPr bwMode="auto">
          <a:xfrm>
            <a:off x="6797990" y="5849614"/>
            <a:ext cx="844061" cy="820616"/>
          </a:xfrm>
          <a:prstGeom prst="flowChartConnector">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3" name="Straight Arrow Connector 22"/>
          <p:cNvCxnSpPr>
            <a:stCxn id="20" idx="3"/>
            <a:endCxn id="21" idx="7"/>
          </p:cNvCxnSpPr>
          <p:nvPr/>
        </p:nvCxnSpPr>
        <p:spPr>
          <a:xfrm flipH="1">
            <a:off x="4743980" y="4918983"/>
            <a:ext cx="765380" cy="1040647"/>
          </a:xfrm>
          <a:prstGeom prst="straightConnector1">
            <a:avLst/>
          </a:prstGeom>
          <a:ln w="50800">
            <a:solidFill>
              <a:srgbClr val="C00000"/>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5"/>
            <a:endCxn id="22" idx="1"/>
          </p:cNvCxnSpPr>
          <p:nvPr/>
        </p:nvCxnSpPr>
        <p:spPr>
          <a:xfrm>
            <a:off x="6106201" y="4918983"/>
            <a:ext cx="815399" cy="1050807"/>
          </a:xfrm>
          <a:prstGeom prst="straightConnector1">
            <a:avLst/>
          </a:prstGeom>
          <a:ln w="50800">
            <a:solidFill>
              <a:srgbClr val="C00000"/>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6"/>
            <a:endCxn id="22" idx="2"/>
          </p:cNvCxnSpPr>
          <p:nvPr/>
        </p:nvCxnSpPr>
        <p:spPr>
          <a:xfrm>
            <a:off x="4867590" y="6249762"/>
            <a:ext cx="1930400" cy="10160"/>
          </a:xfrm>
          <a:prstGeom prst="straightConnector1">
            <a:avLst/>
          </a:prstGeom>
          <a:ln w="50800">
            <a:solidFill>
              <a:srgbClr val="C00000"/>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9799779" y="3618566"/>
            <a:ext cx="2092044" cy="2917441"/>
            <a:chOff x="118721" y="82990"/>
            <a:chExt cx="2092044" cy="2917441"/>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21" y="82990"/>
              <a:ext cx="2092044" cy="2917441"/>
            </a:xfrm>
            <a:prstGeom prst="rect">
              <a:avLst/>
            </a:prstGeom>
          </p:spPr>
        </p:pic>
        <p:sp>
          <p:nvSpPr>
            <p:cNvPr id="28" name="TextBox 27"/>
            <p:cNvSpPr txBox="1"/>
            <p:nvPr/>
          </p:nvSpPr>
          <p:spPr>
            <a:xfrm rot="690630">
              <a:off x="700226" y="2056348"/>
              <a:ext cx="952184" cy="246221"/>
            </a:xfrm>
            <a:prstGeom prst="rect">
              <a:avLst/>
            </a:prstGeom>
            <a:noFill/>
          </p:spPr>
          <p:txBody>
            <a:bodyPr wrap="none" lIns="0" tIns="0" rIns="0" bIns="0" rtlCol="0">
              <a:spAutoFit/>
            </a:bodyPr>
            <a:lstStyle/>
            <a:p>
              <a:r>
                <a:rPr lang="en-CA" sz="1600" dirty="0" smtClean="0">
                  <a:solidFill>
                    <a:schemeClr val="bg1"/>
                  </a:solidFill>
                  <a:latin typeface="Segoe Print" panose="02000600000000000000" pitchFamily="2" charset="0"/>
                </a:rPr>
                <a:t>TFVC </a:t>
              </a:r>
              <a:r>
                <a:rPr lang="en-CA" sz="1200" dirty="0" smtClean="0">
                  <a:solidFill>
                    <a:schemeClr val="bg1"/>
                  </a:solidFill>
                  <a:latin typeface="Segoe Print" panose="02000600000000000000" pitchFamily="2" charset="0"/>
                </a:rPr>
                <a:t>user</a:t>
              </a:r>
            </a:p>
          </p:txBody>
        </p:sp>
      </p:gr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139" y="435040"/>
            <a:ext cx="2438400" cy="2438400"/>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717" y="415877"/>
            <a:ext cx="1102194" cy="1102194"/>
          </a:xfrm>
          <a:prstGeom prst="rect">
            <a:avLst/>
          </a:prstGeom>
        </p:spPr>
      </p:pic>
    </p:spTree>
    <p:extLst>
      <p:ext uri="{BB962C8B-B14F-4D97-AF65-F5344CB8AC3E}">
        <p14:creationId xmlns:p14="http://schemas.microsoft.com/office/powerpoint/2010/main" val="73471357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883334" y="186162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3" name="Oval 2"/>
          <p:cNvSpPr/>
          <p:nvPr/>
        </p:nvSpPr>
        <p:spPr bwMode="auto">
          <a:xfrm>
            <a:off x="2546106" y="1861625"/>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4" name="Straight Connector 3"/>
          <p:cNvCxnSpPr>
            <a:stCxn id="3" idx="2"/>
            <a:endCxn id="2" idx="6"/>
          </p:cNvCxnSpPr>
          <p:nvPr/>
        </p:nvCxnSpPr>
        <p:spPr>
          <a:xfrm flipH="1">
            <a:off x="1498796" y="2186941"/>
            <a:ext cx="1047310"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Oval 5"/>
          <p:cNvSpPr/>
          <p:nvPr/>
        </p:nvSpPr>
        <p:spPr bwMode="auto">
          <a:xfrm>
            <a:off x="4245307" y="1861625"/>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C</a:t>
            </a:r>
          </a:p>
        </p:txBody>
      </p:sp>
      <p:sp>
        <p:nvSpPr>
          <p:cNvPr id="7" name="Rectangle 6"/>
          <p:cNvSpPr/>
          <p:nvPr/>
        </p:nvSpPr>
        <p:spPr bwMode="auto">
          <a:xfrm>
            <a:off x="3776677" y="718872"/>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cxnSp>
        <p:nvCxnSpPr>
          <p:cNvPr id="8" name="Straight Connector 7"/>
          <p:cNvCxnSpPr>
            <a:stCxn id="6" idx="2"/>
            <a:endCxn id="3" idx="6"/>
          </p:cNvCxnSpPr>
          <p:nvPr/>
        </p:nvCxnSpPr>
        <p:spPr>
          <a:xfrm flipH="1">
            <a:off x="3161568" y="2186941"/>
            <a:ext cx="1083739" cy="0"/>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776677" y="1092284"/>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10" name="Straight Connector 9"/>
          <p:cNvCxnSpPr>
            <a:stCxn id="9" idx="2"/>
          </p:cNvCxnSpPr>
          <p:nvPr/>
        </p:nvCxnSpPr>
        <p:spPr>
          <a:xfrm>
            <a:off x="4553038" y="1463319"/>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5715230" y="3201024"/>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E</a:t>
            </a:r>
          </a:p>
        </p:txBody>
      </p:sp>
      <p:sp>
        <p:nvSpPr>
          <p:cNvPr id="15" name="Rectangle 14"/>
          <p:cNvSpPr/>
          <p:nvPr/>
        </p:nvSpPr>
        <p:spPr bwMode="auto">
          <a:xfrm>
            <a:off x="5246600" y="4249961"/>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a:t>
            </a:r>
            <a:r>
              <a:rPr lang="en-CA" spc="-50" dirty="0" err="1" smtClean="0">
                <a:solidFill>
                  <a:srgbClr val="0070C0"/>
                </a:solidFill>
                <a:latin typeface="Segoe UI" pitchFamily="34" charset="0"/>
                <a:ea typeface="Segoe UI" pitchFamily="34" charset="0"/>
                <a:cs typeface="Segoe UI" pitchFamily="34" charset="0"/>
              </a:rPr>
              <a:t>BugFix</a:t>
            </a:r>
            <a:endParaRPr lang="en-CA" spc="-50" dirty="0" smtClean="0">
              <a:solidFill>
                <a:srgbClr val="0070C0"/>
              </a:solidFill>
              <a:latin typeface="Segoe UI" pitchFamily="34" charset="0"/>
              <a:ea typeface="Segoe UI" pitchFamily="34" charset="0"/>
              <a:cs typeface="Segoe UI" pitchFamily="34" charset="0"/>
            </a:endParaRPr>
          </a:p>
        </p:txBody>
      </p:sp>
      <p:cxnSp>
        <p:nvCxnSpPr>
          <p:cNvPr id="16" name="Straight Connector 15"/>
          <p:cNvCxnSpPr>
            <a:stCxn id="14" idx="1"/>
            <a:endCxn id="6" idx="5"/>
          </p:cNvCxnSpPr>
          <p:nvPr/>
        </p:nvCxnSpPr>
        <p:spPr>
          <a:xfrm flipH="1" flipV="1">
            <a:off x="4770637" y="2416973"/>
            <a:ext cx="1034725" cy="879334"/>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4"/>
            <a:endCxn id="15" idx="0"/>
          </p:cNvCxnSpPr>
          <p:nvPr/>
        </p:nvCxnSpPr>
        <p:spPr>
          <a:xfrm>
            <a:off x="6022961" y="3851655"/>
            <a:ext cx="0" cy="39830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27346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883334" y="186162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9" name="Oval 8"/>
          <p:cNvSpPr/>
          <p:nvPr/>
        </p:nvSpPr>
        <p:spPr bwMode="auto">
          <a:xfrm>
            <a:off x="2546106" y="1861625"/>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13" name="Straight Connector 12"/>
          <p:cNvCxnSpPr>
            <a:stCxn id="9" idx="2"/>
            <a:endCxn id="6" idx="6"/>
          </p:cNvCxnSpPr>
          <p:nvPr/>
        </p:nvCxnSpPr>
        <p:spPr>
          <a:xfrm flipH="1">
            <a:off x="1498796" y="2186941"/>
            <a:ext cx="1047310"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4208878" y="186162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C</a:t>
            </a:r>
          </a:p>
        </p:txBody>
      </p:sp>
      <p:sp>
        <p:nvSpPr>
          <p:cNvPr id="19" name="Oval 18"/>
          <p:cNvSpPr/>
          <p:nvPr/>
        </p:nvSpPr>
        <p:spPr bwMode="auto">
          <a:xfrm>
            <a:off x="7534423" y="1861625"/>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E</a:t>
            </a:r>
          </a:p>
        </p:txBody>
      </p:sp>
      <p:sp>
        <p:nvSpPr>
          <p:cNvPr id="20" name="Rectangle 19"/>
          <p:cNvSpPr/>
          <p:nvPr/>
        </p:nvSpPr>
        <p:spPr bwMode="auto">
          <a:xfrm>
            <a:off x="7065793" y="718872"/>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cxnSp>
        <p:nvCxnSpPr>
          <p:cNvPr id="21" name="Straight Connector 20"/>
          <p:cNvCxnSpPr>
            <a:stCxn id="19" idx="2"/>
            <a:endCxn id="30" idx="6"/>
          </p:cNvCxnSpPr>
          <p:nvPr/>
        </p:nvCxnSpPr>
        <p:spPr>
          <a:xfrm flipH="1" flipV="1">
            <a:off x="6487112" y="2179046"/>
            <a:ext cx="1047311" cy="7895"/>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7065793" y="1092284"/>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23" name="Straight Connector 22"/>
          <p:cNvCxnSpPr>
            <a:stCxn id="22" idx="2"/>
          </p:cNvCxnSpPr>
          <p:nvPr/>
        </p:nvCxnSpPr>
        <p:spPr>
          <a:xfrm>
            <a:off x="7842154" y="1463319"/>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5871650" y="1853730"/>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D</a:t>
            </a:r>
          </a:p>
        </p:txBody>
      </p:sp>
      <p:cxnSp>
        <p:nvCxnSpPr>
          <p:cNvPr id="31" name="Straight Connector 30"/>
          <p:cNvCxnSpPr>
            <a:stCxn id="17" idx="2"/>
            <a:endCxn id="9" idx="6"/>
          </p:cNvCxnSpPr>
          <p:nvPr/>
        </p:nvCxnSpPr>
        <p:spPr>
          <a:xfrm flipH="1">
            <a:off x="3161568" y="2186941"/>
            <a:ext cx="1047310"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2"/>
            <a:endCxn id="17" idx="6"/>
          </p:cNvCxnSpPr>
          <p:nvPr/>
        </p:nvCxnSpPr>
        <p:spPr>
          <a:xfrm flipH="1">
            <a:off x="4824340" y="2179046"/>
            <a:ext cx="1047310" cy="7895"/>
          </a:xfrm>
          <a:prstGeom prst="line">
            <a:avLst/>
          </a:prstGeom>
          <a:ln w="19050">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9004346" y="3201024"/>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F</a:t>
            </a:r>
          </a:p>
        </p:txBody>
      </p:sp>
      <p:sp>
        <p:nvSpPr>
          <p:cNvPr id="16" name="Rectangle 15"/>
          <p:cNvSpPr/>
          <p:nvPr/>
        </p:nvSpPr>
        <p:spPr bwMode="auto">
          <a:xfrm>
            <a:off x="8535716" y="4249961"/>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Feature</a:t>
            </a:r>
          </a:p>
        </p:txBody>
      </p:sp>
      <p:cxnSp>
        <p:nvCxnSpPr>
          <p:cNvPr id="18" name="Straight Connector 17"/>
          <p:cNvCxnSpPr>
            <a:stCxn id="15" idx="1"/>
            <a:endCxn id="19" idx="5"/>
          </p:cNvCxnSpPr>
          <p:nvPr/>
        </p:nvCxnSpPr>
        <p:spPr>
          <a:xfrm flipH="1" flipV="1">
            <a:off x="8059753" y="2416973"/>
            <a:ext cx="1034725" cy="879334"/>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5" idx="4"/>
            <a:endCxn id="16" idx="0"/>
          </p:cNvCxnSpPr>
          <p:nvPr/>
        </p:nvCxnSpPr>
        <p:spPr>
          <a:xfrm>
            <a:off x="9312077" y="3851655"/>
            <a:ext cx="0" cy="39830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1561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883334" y="186162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9" name="Oval 8"/>
          <p:cNvSpPr/>
          <p:nvPr/>
        </p:nvSpPr>
        <p:spPr bwMode="auto">
          <a:xfrm>
            <a:off x="3278652" y="1078523"/>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sp>
        <p:nvSpPr>
          <p:cNvPr id="10" name="Rectangle 9"/>
          <p:cNvSpPr/>
          <p:nvPr/>
        </p:nvSpPr>
        <p:spPr bwMode="auto">
          <a:xfrm>
            <a:off x="4553683" y="726766"/>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cxnSp>
        <p:nvCxnSpPr>
          <p:cNvPr id="13" name="Straight Connector 12"/>
          <p:cNvCxnSpPr>
            <a:stCxn id="9" idx="2"/>
            <a:endCxn id="6" idx="7"/>
          </p:cNvCxnSpPr>
          <p:nvPr/>
        </p:nvCxnSpPr>
        <p:spPr>
          <a:xfrm flipH="1">
            <a:off x="1408664" y="1403839"/>
            <a:ext cx="1869988" cy="553069"/>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3278652" y="2840501"/>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C</a:t>
            </a:r>
          </a:p>
        </p:txBody>
      </p:sp>
      <p:sp>
        <p:nvSpPr>
          <p:cNvPr id="25" name="Rectangle 24"/>
          <p:cNvSpPr/>
          <p:nvPr/>
        </p:nvSpPr>
        <p:spPr bwMode="auto">
          <a:xfrm>
            <a:off x="2810022" y="3868615"/>
            <a:ext cx="1552722" cy="371035"/>
          </a:xfrm>
          <a:prstGeom prst="rect">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Dave master</a:t>
            </a:r>
          </a:p>
        </p:txBody>
      </p:sp>
      <p:cxnSp>
        <p:nvCxnSpPr>
          <p:cNvPr id="26" name="Straight Connector 25"/>
          <p:cNvCxnSpPr/>
          <p:nvPr/>
        </p:nvCxnSpPr>
        <p:spPr>
          <a:xfrm flipV="1">
            <a:off x="3586383" y="3491132"/>
            <a:ext cx="0" cy="37748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2"/>
            <a:endCxn id="6" idx="5"/>
          </p:cNvCxnSpPr>
          <p:nvPr/>
        </p:nvCxnSpPr>
        <p:spPr>
          <a:xfrm flipH="1" flipV="1">
            <a:off x="1408664" y="2416973"/>
            <a:ext cx="1869988" cy="748844"/>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5022313" y="1861624"/>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D</a:t>
            </a:r>
          </a:p>
        </p:txBody>
      </p:sp>
      <p:cxnSp>
        <p:nvCxnSpPr>
          <p:cNvPr id="15" name="Straight Connector 14"/>
          <p:cNvCxnSpPr>
            <a:stCxn id="14" idx="2"/>
            <a:endCxn id="9" idx="5"/>
          </p:cNvCxnSpPr>
          <p:nvPr/>
        </p:nvCxnSpPr>
        <p:spPr>
          <a:xfrm flipH="1" flipV="1">
            <a:off x="3803982" y="1633871"/>
            <a:ext cx="1218331" cy="553069"/>
          </a:xfrm>
          <a:prstGeom prst="line">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2"/>
            <a:endCxn id="6" idx="6"/>
          </p:cNvCxnSpPr>
          <p:nvPr/>
        </p:nvCxnSpPr>
        <p:spPr>
          <a:xfrm flipH="1">
            <a:off x="1498796" y="2186940"/>
            <a:ext cx="3523517" cy="1"/>
          </a:xfrm>
          <a:prstGeom prst="line">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4553683" y="1100178"/>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29" name="Straight Connector 28"/>
          <p:cNvCxnSpPr>
            <a:stCxn id="28" idx="2"/>
            <a:endCxn id="14" idx="0"/>
          </p:cNvCxnSpPr>
          <p:nvPr/>
        </p:nvCxnSpPr>
        <p:spPr>
          <a:xfrm>
            <a:off x="5330044" y="1471213"/>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4067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883334" y="186162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9" name="Oval 8"/>
          <p:cNvSpPr/>
          <p:nvPr/>
        </p:nvSpPr>
        <p:spPr bwMode="auto">
          <a:xfrm>
            <a:off x="3278652" y="1078523"/>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sp>
        <p:nvSpPr>
          <p:cNvPr id="10" name="Rectangle 9"/>
          <p:cNvSpPr/>
          <p:nvPr/>
        </p:nvSpPr>
        <p:spPr bwMode="auto">
          <a:xfrm>
            <a:off x="4553683" y="1103369"/>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cxnSp>
        <p:nvCxnSpPr>
          <p:cNvPr id="13" name="Straight Connector 12"/>
          <p:cNvCxnSpPr>
            <a:stCxn id="9" idx="2"/>
            <a:endCxn id="6" idx="7"/>
          </p:cNvCxnSpPr>
          <p:nvPr/>
        </p:nvCxnSpPr>
        <p:spPr>
          <a:xfrm flipH="1">
            <a:off x="1408664" y="1403839"/>
            <a:ext cx="1869988" cy="553069"/>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3278652" y="2840501"/>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C</a:t>
            </a:r>
          </a:p>
        </p:txBody>
      </p:sp>
      <p:sp>
        <p:nvSpPr>
          <p:cNvPr id="25" name="Rectangle 24"/>
          <p:cNvSpPr/>
          <p:nvPr/>
        </p:nvSpPr>
        <p:spPr bwMode="auto">
          <a:xfrm>
            <a:off x="6882766" y="2957439"/>
            <a:ext cx="1552722" cy="371035"/>
          </a:xfrm>
          <a:prstGeom prst="rect">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Dave master</a:t>
            </a:r>
          </a:p>
        </p:txBody>
      </p:sp>
      <p:cxnSp>
        <p:nvCxnSpPr>
          <p:cNvPr id="26" name="Straight Connector 25"/>
          <p:cNvCxnSpPr>
            <a:stCxn id="25" idx="0"/>
            <a:endCxn id="17" idx="4"/>
          </p:cNvCxnSpPr>
          <p:nvPr/>
        </p:nvCxnSpPr>
        <p:spPr>
          <a:xfrm flipV="1">
            <a:off x="7659127" y="2515446"/>
            <a:ext cx="0" cy="44199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2"/>
            <a:endCxn id="6" idx="5"/>
          </p:cNvCxnSpPr>
          <p:nvPr/>
        </p:nvCxnSpPr>
        <p:spPr>
          <a:xfrm flipH="1" flipV="1">
            <a:off x="1408664" y="2416973"/>
            <a:ext cx="1869988" cy="748844"/>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5022313" y="1861624"/>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D</a:t>
            </a:r>
          </a:p>
        </p:txBody>
      </p:sp>
      <p:cxnSp>
        <p:nvCxnSpPr>
          <p:cNvPr id="15" name="Straight Connector 14"/>
          <p:cNvCxnSpPr>
            <a:stCxn id="14" idx="2"/>
            <a:endCxn id="9" idx="5"/>
          </p:cNvCxnSpPr>
          <p:nvPr/>
        </p:nvCxnSpPr>
        <p:spPr>
          <a:xfrm flipH="1" flipV="1">
            <a:off x="3803982" y="1633871"/>
            <a:ext cx="1218331" cy="553069"/>
          </a:xfrm>
          <a:prstGeom prst="line">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2"/>
            <a:endCxn id="6" idx="6"/>
          </p:cNvCxnSpPr>
          <p:nvPr/>
        </p:nvCxnSpPr>
        <p:spPr>
          <a:xfrm flipH="1">
            <a:off x="1498796" y="2186940"/>
            <a:ext cx="3523517" cy="1"/>
          </a:xfrm>
          <a:prstGeom prst="line">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2"/>
            <a:endCxn id="14" idx="0"/>
          </p:cNvCxnSpPr>
          <p:nvPr/>
        </p:nvCxnSpPr>
        <p:spPr>
          <a:xfrm>
            <a:off x="5330044" y="1474404"/>
            <a:ext cx="0" cy="38722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7351396" y="186481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E</a:t>
            </a:r>
          </a:p>
        </p:txBody>
      </p:sp>
      <p:sp>
        <p:nvSpPr>
          <p:cNvPr id="19" name="Rectangle 18"/>
          <p:cNvSpPr/>
          <p:nvPr/>
        </p:nvSpPr>
        <p:spPr bwMode="auto">
          <a:xfrm>
            <a:off x="6882766" y="1103369"/>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20" name="Straight Connector 19"/>
          <p:cNvCxnSpPr>
            <a:stCxn id="19" idx="2"/>
            <a:endCxn id="17" idx="0"/>
          </p:cNvCxnSpPr>
          <p:nvPr/>
        </p:nvCxnSpPr>
        <p:spPr>
          <a:xfrm>
            <a:off x="7659127" y="1474404"/>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2"/>
            <a:endCxn id="14" idx="6"/>
          </p:cNvCxnSpPr>
          <p:nvPr/>
        </p:nvCxnSpPr>
        <p:spPr>
          <a:xfrm flipH="1" flipV="1">
            <a:off x="5637775" y="2186940"/>
            <a:ext cx="1713621" cy="3191"/>
          </a:xfrm>
          <a:prstGeom prst="line">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2"/>
            <a:endCxn id="24" idx="6"/>
          </p:cNvCxnSpPr>
          <p:nvPr/>
        </p:nvCxnSpPr>
        <p:spPr>
          <a:xfrm flipH="1">
            <a:off x="3894114" y="2190131"/>
            <a:ext cx="3457282" cy="975686"/>
          </a:xfrm>
          <a:prstGeom prst="line">
            <a:avLst/>
          </a:prstGeom>
          <a:ln w="1905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00334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51"/>
          <p:cNvSpPr/>
          <p:nvPr/>
        </p:nvSpPr>
        <p:spPr bwMode="auto">
          <a:xfrm rot="19091648">
            <a:off x="3667158" y="4895272"/>
            <a:ext cx="2741399" cy="818943"/>
          </a:xfrm>
          <a:prstGeom prst="homePlate">
            <a:avLst/>
          </a:prstGeom>
          <a:solidFill>
            <a:schemeClr val="accent3">
              <a:lumMod val="20000"/>
              <a:lumOff val="80000"/>
            </a:schemeClr>
          </a:solidFill>
          <a:ln>
            <a:solidFill>
              <a:schemeClr val="accent3">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1" name="Pentagon 50"/>
          <p:cNvSpPr/>
          <p:nvPr/>
        </p:nvSpPr>
        <p:spPr bwMode="auto">
          <a:xfrm rot="19091648">
            <a:off x="1625993" y="4046816"/>
            <a:ext cx="5400739" cy="818943"/>
          </a:xfrm>
          <a:prstGeom prst="homePlate">
            <a:avLst/>
          </a:prstGeom>
          <a:solidFill>
            <a:schemeClr val="accent3">
              <a:lumMod val="20000"/>
              <a:lumOff val="80000"/>
            </a:schemeClr>
          </a:solidFill>
          <a:ln>
            <a:solidFill>
              <a:schemeClr val="accent3">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9" name="Pentagon 48"/>
          <p:cNvSpPr/>
          <p:nvPr/>
        </p:nvSpPr>
        <p:spPr bwMode="auto">
          <a:xfrm>
            <a:off x="5462424" y="4368266"/>
            <a:ext cx="4921245" cy="818943"/>
          </a:xfrm>
          <a:prstGeom prst="homePlate">
            <a:avLst/>
          </a:prstGeom>
          <a:solidFill>
            <a:schemeClr val="accent3">
              <a:lumMod val="20000"/>
              <a:lumOff val="80000"/>
            </a:schemeClr>
          </a:solidFill>
          <a:ln>
            <a:solidFill>
              <a:schemeClr val="accent3">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0" name="Pentagon 49"/>
          <p:cNvSpPr/>
          <p:nvPr/>
        </p:nvSpPr>
        <p:spPr bwMode="auto">
          <a:xfrm>
            <a:off x="196644" y="5713957"/>
            <a:ext cx="10187025" cy="818943"/>
          </a:xfrm>
          <a:prstGeom prst="homePlate">
            <a:avLst/>
          </a:prstGeom>
          <a:solidFill>
            <a:schemeClr val="accent3">
              <a:lumMod val="20000"/>
              <a:lumOff val="80000"/>
            </a:schemeClr>
          </a:solidFill>
          <a:ln>
            <a:solidFill>
              <a:schemeClr val="accent3">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8" name="Pentagon 47"/>
          <p:cNvSpPr/>
          <p:nvPr/>
        </p:nvSpPr>
        <p:spPr bwMode="auto">
          <a:xfrm>
            <a:off x="5771535" y="2621873"/>
            <a:ext cx="4574688" cy="818943"/>
          </a:xfrm>
          <a:prstGeom prst="homePlate">
            <a:avLst/>
          </a:prstGeom>
          <a:solidFill>
            <a:schemeClr val="accent3">
              <a:lumMod val="20000"/>
              <a:lumOff val="80000"/>
            </a:schemeClr>
          </a:solidFill>
          <a:ln>
            <a:solidFill>
              <a:schemeClr val="accent3">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Oval 1"/>
          <p:cNvSpPr/>
          <p:nvPr/>
        </p:nvSpPr>
        <p:spPr bwMode="auto">
          <a:xfrm>
            <a:off x="9250793" y="968667"/>
            <a:ext cx="615462" cy="650631"/>
          </a:xfrm>
          <a:prstGeom prst="ellipse">
            <a:avLst/>
          </a:prstGeom>
          <a:noFill/>
          <a:ln w="1905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7030A0"/>
                </a:solidFill>
                <a:latin typeface="Segoe UI" pitchFamily="34" charset="0"/>
                <a:ea typeface="Segoe UI" pitchFamily="34" charset="0"/>
                <a:cs typeface="Segoe UI" pitchFamily="34" charset="0"/>
              </a:rPr>
              <a:t>B</a:t>
            </a:r>
          </a:p>
        </p:txBody>
      </p:sp>
      <p:cxnSp>
        <p:nvCxnSpPr>
          <p:cNvPr id="4" name="Straight Connector 3"/>
          <p:cNvCxnSpPr>
            <a:stCxn id="2" idx="2"/>
            <a:endCxn id="7" idx="6"/>
          </p:cNvCxnSpPr>
          <p:nvPr/>
        </p:nvCxnSpPr>
        <p:spPr>
          <a:xfrm flipH="1" flipV="1">
            <a:off x="8203482" y="1286088"/>
            <a:ext cx="1047311" cy="7895"/>
          </a:xfrm>
          <a:prstGeom prst="line">
            <a:avLst/>
          </a:prstGeom>
          <a:ln w="19050">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8782163" y="199326"/>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6" name="Straight Connector 5"/>
          <p:cNvCxnSpPr>
            <a:stCxn id="5" idx="2"/>
          </p:cNvCxnSpPr>
          <p:nvPr/>
        </p:nvCxnSpPr>
        <p:spPr>
          <a:xfrm>
            <a:off x="9558524" y="570361"/>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7588020" y="960772"/>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8" name="Oval 7"/>
          <p:cNvSpPr/>
          <p:nvPr/>
        </p:nvSpPr>
        <p:spPr bwMode="auto">
          <a:xfrm>
            <a:off x="11114006" y="968667"/>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C</a:t>
            </a:r>
          </a:p>
        </p:txBody>
      </p:sp>
      <p:sp>
        <p:nvSpPr>
          <p:cNvPr id="9" name="Rectangle 8"/>
          <p:cNvSpPr/>
          <p:nvPr/>
        </p:nvSpPr>
        <p:spPr bwMode="auto">
          <a:xfrm>
            <a:off x="10645376" y="199325"/>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Topic Branch</a:t>
            </a:r>
          </a:p>
        </p:txBody>
      </p:sp>
      <p:cxnSp>
        <p:nvCxnSpPr>
          <p:cNvPr id="10" name="Straight Connector 9"/>
          <p:cNvCxnSpPr>
            <a:stCxn id="8" idx="2"/>
            <a:endCxn id="2" idx="6"/>
          </p:cNvCxnSpPr>
          <p:nvPr/>
        </p:nvCxnSpPr>
        <p:spPr>
          <a:xfrm flipH="1">
            <a:off x="9866255" y="1293983"/>
            <a:ext cx="1247751"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a:endCxn id="9" idx="2"/>
          </p:cNvCxnSpPr>
          <p:nvPr/>
        </p:nvCxnSpPr>
        <p:spPr>
          <a:xfrm flipV="1">
            <a:off x="11421737" y="570360"/>
            <a:ext cx="0" cy="3983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208256" y="968667"/>
            <a:ext cx="670055" cy="276999"/>
          </a:xfrm>
          <a:prstGeom prst="rect">
            <a:avLst/>
          </a:prstGeom>
          <a:noFill/>
        </p:spPr>
        <p:txBody>
          <a:bodyPr wrap="none" lIns="0" tIns="0" rIns="0" bIns="0" rtlCol="0">
            <a:spAutoFit/>
          </a:bodyPr>
          <a:lstStyle/>
          <a:p>
            <a:r>
              <a:rPr lang="en-CA"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a:t>
            </a:r>
          </a:p>
        </p:txBody>
      </p:sp>
      <p:sp>
        <p:nvSpPr>
          <p:cNvPr id="20" name="Oval 19"/>
          <p:cNvSpPr/>
          <p:nvPr/>
        </p:nvSpPr>
        <p:spPr bwMode="auto">
          <a:xfrm>
            <a:off x="1938810" y="5809277"/>
            <a:ext cx="615462" cy="650631"/>
          </a:xfrm>
          <a:prstGeom prst="ellipse">
            <a:avLst/>
          </a:prstGeom>
          <a:noFill/>
          <a:ln w="1905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7030A0"/>
                </a:solidFill>
                <a:latin typeface="Segoe UI" pitchFamily="34" charset="0"/>
                <a:ea typeface="Segoe UI" pitchFamily="34" charset="0"/>
                <a:cs typeface="Segoe UI" pitchFamily="34" charset="0"/>
              </a:rPr>
              <a:t>B</a:t>
            </a:r>
          </a:p>
        </p:txBody>
      </p:sp>
      <p:cxnSp>
        <p:nvCxnSpPr>
          <p:cNvPr id="21" name="Straight Connector 20"/>
          <p:cNvCxnSpPr>
            <a:stCxn id="20" idx="2"/>
            <a:endCxn id="24" idx="6"/>
          </p:cNvCxnSpPr>
          <p:nvPr/>
        </p:nvCxnSpPr>
        <p:spPr>
          <a:xfrm flipH="1" flipV="1">
            <a:off x="891499" y="6126698"/>
            <a:ext cx="1047311" cy="7895"/>
          </a:xfrm>
          <a:prstGeom prst="line">
            <a:avLst/>
          </a:prstGeom>
          <a:ln w="19050">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1473815" y="4487397"/>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23" name="Straight Connector 22"/>
          <p:cNvCxnSpPr>
            <a:stCxn id="22" idx="2"/>
            <a:endCxn id="20" idx="0"/>
          </p:cNvCxnSpPr>
          <p:nvPr/>
        </p:nvCxnSpPr>
        <p:spPr>
          <a:xfrm flipH="1">
            <a:off x="2246541" y="4858432"/>
            <a:ext cx="3635" cy="9508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276037" y="5801382"/>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25" name="Oval 24"/>
          <p:cNvSpPr/>
          <p:nvPr/>
        </p:nvSpPr>
        <p:spPr bwMode="auto">
          <a:xfrm>
            <a:off x="5615912" y="4472304"/>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a:t>
            </a:r>
          </a:p>
        </p:txBody>
      </p:sp>
      <p:sp>
        <p:nvSpPr>
          <p:cNvPr id="26" name="Rectangle 25"/>
          <p:cNvSpPr/>
          <p:nvPr/>
        </p:nvSpPr>
        <p:spPr bwMode="auto">
          <a:xfrm>
            <a:off x="7094072" y="3683080"/>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Topic 2 Branch</a:t>
            </a:r>
          </a:p>
        </p:txBody>
      </p:sp>
      <p:cxnSp>
        <p:nvCxnSpPr>
          <p:cNvPr id="27" name="Straight Connector 26"/>
          <p:cNvCxnSpPr>
            <a:stCxn id="25" idx="2"/>
            <a:endCxn id="20" idx="6"/>
          </p:cNvCxnSpPr>
          <p:nvPr/>
        </p:nvCxnSpPr>
        <p:spPr>
          <a:xfrm flipH="1">
            <a:off x="2554272" y="4797620"/>
            <a:ext cx="3061640" cy="1336973"/>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6" idx="2"/>
          </p:cNvCxnSpPr>
          <p:nvPr/>
        </p:nvCxnSpPr>
        <p:spPr>
          <a:xfrm flipV="1">
            <a:off x="7870433" y="4054115"/>
            <a:ext cx="0" cy="4181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39646" y="3091513"/>
            <a:ext cx="670055" cy="276999"/>
          </a:xfrm>
          <a:prstGeom prst="rect">
            <a:avLst/>
          </a:prstGeom>
          <a:noFill/>
        </p:spPr>
        <p:txBody>
          <a:bodyPr wrap="none" lIns="0" tIns="0" rIns="0" bIns="0" rtlCol="0">
            <a:spAutoFit/>
          </a:bodyPr>
          <a:lstStyle/>
          <a:p>
            <a:r>
              <a:rPr lang="en-CA"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a:t>
            </a:r>
          </a:p>
        </p:txBody>
      </p:sp>
      <p:sp>
        <p:nvSpPr>
          <p:cNvPr id="30" name="Oval 29"/>
          <p:cNvSpPr/>
          <p:nvPr/>
        </p:nvSpPr>
        <p:spPr bwMode="auto">
          <a:xfrm>
            <a:off x="5615912" y="2714228"/>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C</a:t>
            </a:r>
          </a:p>
        </p:txBody>
      </p:sp>
      <p:sp>
        <p:nvSpPr>
          <p:cNvPr id="31" name="Rectangle 30"/>
          <p:cNvSpPr/>
          <p:nvPr/>
        </p:nvSpPr>
        <p:spPr bwMode="auto">
          <a:xfrm>
            <a:off x="6140344" y="1942027"/>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Topic 1 Branch</a:t>
            </a:r>
          </a:p>
        </p:txBody>
      </p:sp>
      <p:cxnSp>
        <p:nvCxnSpPr>
          <p:cNvPr id="32" name="Straight Connector 31"/>
          <p:cNvCxnSpPr>
            <a:endCxn id="31" idx="2"/>
          </p:cNvCxnSpPr>
          <p:nvPr/>
        </p:nvCxnSpPr>
        <p:spPr>
          <a:xfrm flipV="1">
            <a:off x="6916705" y="2313062"/>
            <a:ext cx="0" cy="40116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0" idx="2"/>
            <a:endCxn id="20" idx="7"/>
          </p:cNvCxnSpPr>
          <p:nvPr/>
        </p:nvCxnSpPr>
        <p:spPr>
          <a:xfrm flipH="1">
            <a:off x="2464140" y="3039544"/>
            <a:ext cx="3151772" cy="2865016"/>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486843" y="2711369"/>
            <a:ext cx="1414939" cy="615553"/>
          </a:xfrm>
          <a:prstGeom prst="rect">
            <a:avLst/>
          </a:prstGeom>
          <a:noFill/>
        </p:spPr>
        <p:txBody>
          <a:bodyPr wrap="none" lIns="0" tIns="0" rIns="0" bIns="0" rtlCol="0">
            <a:spAutoFit/>
          </a:bodyPr>
          <a:lstStyle/>
          <a:p>
            <a:r>
              <a:rPr lang="en-CA" sz="4000" dirty="0" smtClean="0">
                <a:solidFill>
                  <a:srgbClr val="F28500"/>
                </a:solidFill>
                <a:latin typeface="Segoe UI Light" pitchFamily="34" charset="0"/>
              </a:rPr>
              <a:t>Topic 1</a:t>
            </a:r>
          </a:p>
        </p:txBody>
      </p:sp>
      <p:sp>
        <p:nvSpPr>
          <p:cNvPr id="56" name="TextBox 55"/>
          <p:cNvSpPr txBox="1"/>
          <p:nvPr/>
        </p:nvSpPr>
        <p:spPr>
          <a:xfrm>
            <a:off x="8486843" y="4467258"/>
            <a:ext cx="1496692" cy="615553"/>
          </a:xfrm>
          <a:prstGeom prst="rect">
            <a:avLst/>
          </a:prstGeom>
          <a:noFill/>
        </p:spPr>
        <p:txBody>
          <a:bodyPr wrap="none" lIns="0" tIns="0" rIns="0" bIns="0" rtlCol="0">
            <a:spAutoFit/>
          </a:bodyPr>
          <a:lstStyle/>
          <a:p>
            <a:r>
              <a:rPr lang="en-CA" sz="4000" dirty="0" smtClean="0">
                <a:solidFill>
                  <a:srgbClr val="F28500"/>
                </a:solidFill>
                <a:latin typeface="Segoe UI Light" pitchFamily="34" charset="0"/>
              </a:rPr>
              <a:t>Topic 2</a:t>
            </a:r>
          </a:p>
        </p:txBody>
      </p:sp>
      <p:sp>
        <p:nvSpPr>
          <p:cNvPr id="57" name="TextBox 56"/>
          <p:cNvSpPr txBox="1"/>
          <p:nvPr/>
        </p:nvSpPr>
        <p:spPr>
          <a:xfrm>
            <a:off x="8486843" y="5797334"/>
            <a:ext cx="1061188" cy="615553"/>
          </a:xfrm>
          <a:prstGeom prst="rect">
            <a:avLst/>
          </a:prstGeom>
          <a:noFill/>
        </p:spPr>
        <p:txBody>
          <a:bodyPr wrap="none" lIns="0" tIns="0" rIns="0" bIns="0" rtlCol="0">
            <a:spAutoFit/>
          </a:bodyPr>
          <a:lstStyle/>
          <a:p>
            <a:r>
              <a:rPr lang="en-CA" sz="4000" dirty="0" smtClean="0">
                <a:solidFill>
                  <a:srgbClr val="F28500"/>
                </a:solidFill>
                <a:latin typeface="Segoe UI Light" pitchFamily="34" charset="0"/>
              </a:rPr>
              <a:t>Main</a:t>
            </a:r>
          </a:p>
        </p:txBody>
      </p:sp>
      <p:sp>
        <p:nvSpPr>
          <p:cNvPr id="35" name="Oval 34"/>
          <p:cNvSpPr/>
          <p:nvPr/>
        </p:nvSpPr>
        <p:spPr bwMode="auto">
          <a:xfrm>
            <a:off x="6602044" y="2714228"/>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E</a:t>
            </a:r>
          </a:p>
        </p:txBody>
      </p:sp>
      <p:cxnSp>
        <p:nvCxnSpPr>
          <p:cNvPr id="36" name="Straight Connector 35"/>
          <p:cNvCxnSpPr>
            <a:stCxn id="35" idx="2"/>
            <a:endCxn id="30" idx="6"/>
          </p:cNvCxnSpPr>
          <p:nvPr/>
        </p:nvCxnSpPr>
        <p:spPr>
          <a:xfrm flipH="1">
            <a:off x="6231374" y="3039544"/>
            <a:ext cx="370670"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6607121" y="4472304"/>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a:solidFill>
                  <a:srgbClr val="0070C0"/>
                </a:solidFill>
                <a:latin typeface="Segoe UI" pitchFamily="34" charset="0"/>
                <a:ea typeface="Segoe UI" pitchFamily="34" charset="0"/>
                <a:cs typeface="Segoe UI" pitchFamily="34" charset="0"/>
              </a:rPr>
              <a:t>F</a:t>
            </a:r>
            <a:endParaRPr lang="en-CA" spc="-50" dirty="0" smtClean="0">
              <a:solidFill>
                <a:srgbClr val="0070C0"/>
              </a:solidFill>
              <a:latin typeface="Segoe UI" pitchFamily="34" charset="0"/>
              <a:ea typeface="Segoe UI" pitchFamily="34" charset="0"/>
              <a:cs typeface="Segoe UI" pitchFamily="34" charset="0"/>
            </a:endParaRPr>
          </a:p>
        </p:txBody>
      </p:sp>
      <p:cxnSp>
        <p:nvCxnSpPr>
          <p:cNvPr id="41" name="Straight Connector 40"/>
          <p:cNvCxnSpPr>
            <a:stCxn id="40" idx="2"/>
          </p:cNvCxnSpPr>
          <p:nvPr/>
        </p:nvCxnSpPr>
        <p:spPr>
          <a:xfrm flipH="1" flipV="1">
            <a:off x="6258957" y="4792089"/>
            <a:ext cx="348164" cy="5531"/>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auto">
          <a:xfrm>
            <a:off x="7558084" y="4472304"/>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G</a:t>
            </a:r>
          </a:p>
        </p:txBody>
      </p:sp>
      <p:cxnSp>
        <p:nvCxnSpPr>
          <p:cNvPr id="44" name="Straight Connector 43"/>
          <p:cNvCxnSpPr>
            <a:stCxn id="43" idx="2"/>
            <a:endCxn id="40" idx="6"/>
          </p:cNvCxnSpPr>
          <p:nvPr/>
        </p:nvCxnSpPr>
        <p:spPr>
          <a:xfrm flipH="1">
            <a:off x="7222583" y="4797620"/>
            <a:ext cx="335501"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3165683" y="955000"/>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45" name="Straight Connector 44"/>
          <p:cNvCxnSpPr>
            <a:stCxn id="42" idx="2"/>
            <a:endCxn id="53" idx="6"/>
          </p:cNvCxnSpPr>
          <p:nvPr/>
        </p:nvCxnSpPr>
        <p:spPr>
          <a:xfrm flipH="1" flipV="1">
            <a:off x="2118372" y="1272421"/>
            <a:ext cx="1047311" cy="7895"/>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502910" y="947105"/>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A</a:t>
            </a:r>
          </a:p>
        </p:txBody>
      </p:sp>
      <p:sp>
        <p:nvSpPr>
          <p:cNvPr id="54" name="Oval 53"/>
          <p:cNvSpPr/>
          <p:nvPr/>
        </p:nvSpPr>
        <p:spPr bwMode="auto">
          <a:xfrm>
            <a:off x="5028896" y="955000"/>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C</a:t>
            </a:r>
          </a:p>
        </p:txBody>
      </p:sp>
      <p:sp>
        <p:nvSpPr>
          <p:cNvPr id="58" name="Rectangle 57"/>
          <p:cNvSpPr/>
          <p:nvPr/>
        </p:nvSpPr>
        <p:spPr bwMode="auto">
          <a:xfrm>
            <a:off x="4852311" y="185658"/>
            <a:ext cx="965706"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head</a:t>
            </a:r>
          </a:p>
        </p:txBody>
      </p:sp>
      <p:cxnSp>
        <p:nvCxnSpPr>
          <p:cNvPr id="59" name="Straight Connector 58"/>
          <p:cNvCxnSpPr>
            <a:stCxn id="54" idx="2"/>
            <a:endCxn id="42" idx="6"/>
          </p:cNvCxnSpPr>
          <p:nvPr/>
        </p:nvCxnSpPr>
        <p:spPr>
          <a:xfrm flipH="1">
            <a:off x="3781145" y="1280316"/>
            <a:ext cx="1247751"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4" idx="0"/>
            <a:endCxn id="58" idx="2"/>
          </p:cNvCxnSpPr>
          <p:nvPr/>
        </p:nvCxnSpPr>
        <p:spPr>
          <a:xfrm flipH="1" flipV="1">
            <a:off x="5335164" y="556693"/>
            <a:ext cx="1463" cy="3983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41135" y="1110374"/>
            <a:ext cx="655629" cy="276999"/>
          </a:xfrm>
          <a:prstGeom prst="rect">
            <a:avLst/>
          </a:prstGeom>
          <a:noFill/>
        </p:spPr>
        <p:txBody>
          <a:bodyPr wrap="none" lIns="0" tIns="0" rIns="0" bIns="0" rtlCol="0">
            <a:spAutoFit/>
          </a:bodyPr>
          <a:lstStyle/>
          <a:p>
            <a:r>
              <a:rPr lang="en-CA"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master</a:t>
            </a:r>
          </a:p>
        </p:txBody>
      </p:sp>
    </p:spTree>
    <p:extLst>
      <p:ext uri="{BB962C8B-B14F-4D97-AF65-F5344CB8AC3E}">
        <p14:creationId xmlns:p14="http://schemas.microsoft.com/office/powerpoint/2010/main" val="32101447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764563" y="5175661"/>
            <a:ext cx="1962150" cy="1743075"/>
          </a:xfrm>
          <a:prstGeom prst="rect">
            <a:avLst/>
          </a:prstGeom>
        </p:spPr>
      </p:pic>
      <p:pic>
        <p:nvPicPr>
          <p:cNvPr id="16" name="Picture 15"/>
          <p:cNvPicPr>
            <a:picLocks noChangeAspect="1"/>
          </p:cNvPicPr>
          <p:nvPr/>
        </p:nvPicPr>
        <p:blipFill>
          <a:blip r:embed="rId3"/>
          <a:stretch>
            <a:fillRect/>
          </a:stretch>
        </p:blipFill>
        <p:spPr>
          <a:xfrm>
            <a:off x="6705030" y="5044081"/>
            <a:ext cx="4260437" cy="1731065"/>
          </a:xfrm>
          <a:prstGeom prst="rect">
            <a:avLst/>
          </a:prstGeom>
        </p:spPr>
      </p:pic>
      <p:pic>
        <p:nvPicPr>
          <p:cNvPr id="8" name="Picture 7"/>
          <p:cNvPicPr>
            <a:picLocks noChangeAspect="1"/>
          </p:cNvPicPr>
          <p:nvPr/>
        </p:nvPicPr>
        <p:blipFill>
          <a:blip r:embed="rId4"/>
          <a:stretch>
            <a:fillRect/>
          </a:stretch>
        </p:blipFill>
        <p:spPr>
          <a:xfrm>
            <a:off x="6200178" y="439643"/>
            <a:ext cx="5313396" cy="3062744"/>
          </a:xfrm>
          <a:prstGeom prst="rect">
            <a:avLst/>
          </a:prstGeom>
        </p:spPr>
      </p:pic>
      <p:pic>
        <p:nvPicPr>
          <p:cNvPr id="2" name="Picture 1"/>
          <p:cNvPicPr>
            <a:picLocks noChangeAspect="1"/>
          </p:cNvPicPr>
          <p:nvPr/>
        </p:nvPicPr>
        <p:blipFill>
          <a:blip r:embed="rId5"/>
          <a:stretch>
            <a:fillRect/>
          </a:stretch>
        </p:blipFill>
        <p:spPr>
          <a:xfrm>
            <a:off x="1153794" y="552450"/>
            <a:ext cx="3571875" cy="3695700"/>
          </a:xfrm>
          <a:prstGeom prst="rect">
            <a:avLst/>
          </a:prstGeom>
        </p:spPr>
      </p:pic>
      <p:sp>
        <p:nvSpPr>
          <p:cNvPr id="3" name="Rounded Rectangle 2"/>
          <p:cNvSpPr/>
          <p:nvPr/>
        </p:nvSpPr>
        <p:spPr bwMode="auto">
          <a:xfrm>
            <a:off x="1153794" y="1859280"/>
            <a:ext cx="1002666" cy="355702"/>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 name="Elbow Connector 4"/>
          <p:cNvCxnSpPr/>
          <p:nvPr/>
        </p:nvCxnSpPr>
        <p:spPr>
          <a:xfrm>
            <a:off x="2237214" y="2037131"/>
            <a:ext cx="240760" cy="559392"/>
          </a:xfrm>
          <a:prstGeom prst="bentConnector3">
            <a:avLst>
              <a:gd name="adj1" fmla="val 194949"/>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55780" y="2442634"/>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7" name="TextBox 6"/>
          <p:cNvSpPr txBox="1"/>
          <p:nvPr/>
        </p:nvSpPr>
        <p:spPr>
          <a:xfrm>
            <a:off x="1655127" y="3331387"/>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cxnSp>
        <p:nvCxnSpPr>
          <p:cNvPr id="12" name="Elbow Connector 11"/>
          <p:cNvCxnSpPr>
            <a:stCxn id="6" idx="2"/>
            <a:endCxn id="7" idx="3"/>
          </p:cNvCxnSpPr>
          <p:nvPr/>
        </p:nvCxnSpPr>
        <p:spPr>
          <a:xfrm rot="5400000">
            <a:off x="1744102" y="3002877"/>
            <a:ext cx="734865" cy="229933"/>
          </a:xfrm>
          <a:prstGeom prst="bentConnector2">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bwMode="auto">
          <a:xfrm>
            <a:off x="6190346" y="1681429"/>
            <a:ext cx="1002666" cy="355702"/>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TextBox 10"/>
          <p:cNvSpPr txBox="1"/>
          <p:nvPr/>
        </p:nvSpPr>
        <p:spPr>
          <a:xfrm>
            <a:off x="6019626" y="2453425"/>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13" name="TextBox 12"/>
          <p:cNvSpPr txBox="1"/>
          <p:nvPr/>
        </p:nvSpPr>
        <p:spPr>
          <a:xfrm>
            <a:off x="6019626" y="2092523"/>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cxnSp>
        <p:nvCxnSpPr>
          <p:cNvPr id="14" name="Elbow Connector 13"/>
          <p:cNvCxnSpPr>
            <a:stCxn id="9" idx="1"/>
            <a:endCxn id="11" idx="1"/>
          </p:cNvCxnSpPr>
          <p:nvPr/>
        </p:nvCxnSpPr>
        <p:spPr>
          <a:xfrm rot="10800000" flipV="1">
            <a:off x="6019626" y="1859280"/>
            <a:ext cx="170720" cy="748034"/>
          </a:xfrm>
          <a:prstGeom prst="bentConnector3">
            <a:avLst>
              <a:gd name="adj1" fmla="val 233903"/>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1"/>
            <a:endCxn id="13" idx="1"/>
          </p:cNvCxnSpPr>
          <p:nvPr/>
        </p:nvCxnSpPr>
        <p:spPr>
          <a:xfrm rot="10800000" flipV="1">
            <a:off x="6019626" y="1859280"/>
            <a:ext cx="170720" cy="387132"/>
          </a:xfrm>
          <a:prstGeom prst="bentConnector3">
            <a:avLst>
              <a:gd name="adj1" fmla="val 233903"/>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auto">
          <a:xfrm>
            <a:off x="4744378" y="6492201"/>
            <a:ext cx="1597430" cy="135287"/>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TextBox 21"/>
          <p:cNvSpPr txBox="1"/>
          <p:nvPr/>
        </p:nvSpPr>
        <p:spPr>
          <a:xfrm>
            <a:off x="303596" y="6280383"/>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25" name="TextBox 24"/>
          <p:cNvSpPr txBox="1"/>
          <p:nvPr/>
        </p:nvSpPr>
        <p:spPr>
          <a:xfrm>
            <a:off x="4383273" y="6408703"/>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cxnSp>
        <p:nvCxnSpPr>
          <p:cNvPr id="26" name="Elbow Connector 25"/>
          <p:cNvCxnSpPr>
            <a:stCxn id="22" idx="0"/>
            <a:endCxn id="25" idx="0"/>
          </p:cNvCxnSpPr>
          <p:nvPr/>
        </p:nvCxnSpPr>
        <p:spPr>
          <a:xfrm rot="16200000" flipH="1">
            <a:off x="2449994" y="4304705"/>
            <a:ext cx="128320" cy="4079677"/>
          </a:xfrm>
          <a:prstGeom prst="bentConnector3">
            <a:avLst>
              <a:gd name="adj1" fmla="val -178148"/>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81762" y="5813952"/>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❸</a:t>
            </a:r>
            <a:endParaRPr lang="en-CA" sz="2000" dirty="0" smtClean="0">
              <a:solidFill>
                <a:srgbClr val="FF0000"/>
              </a:solidFill>
              <a:latin typeface="Segoe UI Light" pitchFamily="34" charset="0"/>
            </a:endParaRPr>
          </a:p>
        </p:txBody>
      </p:sp>
      <p:cxnSp>
        <p:nvCxnSpPr>
          <p:cNvPr id="33" name="Elbow Connector 32"/>
          <p:cNvCxnSpPr>
            <a:stCxn id="25" idx="2"/>
            <a:endCxn id="31" idx="2"/>
          </p:cNvCxnSpPr>
          <p:nvPr/>
        </p:nvCxnSpPr>
        <p:spPr>
          <a:xfrm rot="5400000" flipH="1" flipV="1">
            <a:off x="6205861" y="4469860"/>
            <a:ext cx="594751" cy="3898489"/>
          </a:xfrm>
          <a:prstGeom prst="bentConnector3">
            <a:avLst>
              <a:gd name="adj1" fmla="val -38436"/>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6"/>
          <a:stretch>
            <a:fillRect/>
          </a:stretch>
        </p:blipFill>
        <p:spPr>
          <a:xfrm>
            <a:off x="743106" y="5456903"/>
            <a:ext cx="3520581" cy="1121601"/>
          </a:xfrm>
          <a:prstGeom prst="rect">
            <a:avLst/>
          </a:prstGeom>
        </p:spPr>
      </p:pic>
    </p:spTree>
    <p:extLst>
      <p:ext uri="{BB962C8B-B14F-4D97-AF65-F5344CB8AC3E}">
        <p14:creationId xmlns:p14="http://schemas.microsoft.com/office/powerpoint/2010/main" val="413420452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25898" y="323585"/>
            <a:ext cx="3575656" cy="1474354"/>
            <a:chOff x="225898" y="323585"/>
            <a:chExt cx="3575656" cy="1474354"/>
          </a:xfrm>
        </p:grpSpPr>
        <p:pic>
          <p:nvPicPr>
            <p:cNvPr id="2" name="Picture 1"/>
            <p:cNvPicPr>
              <a:picLocks noChangeAspect="1"/>
            </p:cNvPicPr>
            <p:nvPr/>
          </p:nvPicPr>
          <p:blipFill>
            <a:blip r:embed="rId2"/>
            <a:stretch>
              <a:fillRect/>
            </a:stretch>
          </p:blipFill>
          <p:spPr>
            <a:xfrm>
              <a:off x="486854" y="597789"/>
              <a:ext cx="3314700" cy="1200150"/>
            </a:xfrm>
            <a:prstGeom prst="rect">
              <a:avLst/>
            </a:prstGeom>
          </p:spPr>
        </p:pic>
        <p:sp>
          <p:nvSpPr>
            <p:cNvPr id="3" name="TextBox 2"/>
            <p:cNvSpPr txBox="1"/>
            <p:nvPr/>
          </p:nvSpPr>
          <p:spPr>
            <a:xfrm>
              <a:off x="1187250" y="323585"/>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4" name="TextBox 3"/>
            <p:cNvSpPr txBox="1"/>
            <p:nvPr/>
          </p:nvSpPr>
          <p:spPr>
            <a:xfrm>
              <a:off x="2490042" y="864475"/>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sp>
          <p:nvSpPr>
            <p:cNvPr id="5" name="Rounded Rectangle 4"/>
            <p:cNvSpPr/>
            <p:nvPr/>
          </p:nvSpPr>
          <p:spPr bwMode="auto">
            <a:xfrm>
              <a:off x="586866" y="1374648"/>
              <a:ext cx="1461390" cy="355702"/>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 name="Elbow Connector 5"/>
            <p:cNvCxnSpPr>
              <a:stCxn id="3" idx="3"/>
              <a:endCxn id="4" idx="0"/>
            </p:cNvCxnSpPr>
            <p:nvPr/>
          </p:nvCxnSpPr>
          <p:spPr>
            <a:xfrm>
              <a:off x="1528690" y="477474"/>
              <a:ext cx="1132072" cy="387001"/>
            </a:xfrm>
            <a:prstGeom prst="bentConnector2">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4" idx="2"/>
              <a:endCxn id="8" idx="0"/>
            </p:cNvCxnSpPr>
            <p:nvPr/>
          </p:nvCxnSpPr>
          <p:spPr>
            <a:xfrm rot="5400000">
              <a:off x="1411544" y="157326"/>
              <a:ext cx="234292" cy="2264144"/>
            </a:xfrm>
            <a:prstGeom prst="bentConnector3">
              <a:avLst>
                <a:gd name="adj1" fmla="val 50000"/>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898" y="1406544"/>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❸</a:t>
              </a:r>
              <a:endParaRPr lang="en-CA" sz="2000" dirty="0" smtClean="0">
                <a:solidFill>
                  <a:srgbClr val="FF0000"/>
                </a:solidFill>
                <a:latin typeface="Segoe UI Light" pitchFamily="34" charset="0"/>
              </a:endParaRPr>
            </a:p>
          </p:txBody>
        </p:sp>
      </p:grpSp>
      <p:grpSp>
        <p:nvGrpSpPr>
          <p:cNvPr id="16" name="Group 15"/>
          <p:cNvGrpSpPr/>
          <p:nvPr/>
        </p:nvGrpSpPr>
        <p:grpSpPr>
          <a:xfrm>
            <a:off x="2902013" y="2386012"/>
            <a:ext cx="6457950" cy="2085975"/>
            <a:chOff x="2865437" y="2386012"/>
            <a:chExt cx="6457950" cy="2085975"/>
          </a:xfrm>
        </p:grpSpPr>
        <p:pic>
          <p:nvPicPr>
            <p:cNvPr id="14" name="Picture 13"/>
            <p:cNvPicPr>
              <a:picLocks noChangeAspect="1"/>
            </p:cNvPicPr>
            <p:nvPr/>
          </p:nvPicPr>
          <p:blipFill>
            <a:blip r:embed="rId3"/>
            <a:stretch>
              <a:fillRect/>
            </a:stretch>
          </p:blipFill>
          <p:spPr>
            <a:xfrm>
              <a:off x="2865437" y="2386012"/>
              <a:ext cx="6457950" cy="2085975"/>
            </a:xfrm>
            <a:prstGeom prst="rect">
              <a:avLst/>
            </a:prstGeom>
          </p:spPr>
        </p:pic>
        <p:sp>
          <p:nvSpPr>
            <p:cNvPr id="15" name="Rounded Rectangle 14"/>
            <p:cNvSpPr/>
            <p:nvPr/>
          </p:nvSpPr>
          <p:spPr bwMode="auto">
            <a:xfrm>
              <a:off x="3884802" y="3602736"/>
              <a:ext cx="2799462" cy="355702"/>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80974970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88090" y="850392"/>
            <a:ext cx="9047336" cy="2052828"/>
            <a:chOff x="588090" y="850392"/>
            <a:chExt cx="9047336" cy="2052828"/>
          </a:xfrm>
        </p:grpSpPr>
        <p:grpSp>
          <p:nvGrpSpPr>
            <p:cNvPr id="5" name="Group 4"/>
            <p:cNvGrpSpPr/>
            <p:nvPr/>
          </p:nvGrpSpPr>
          <p:grpSpPr>
            <a:xfrm>
              <a:off x="808266" y="850392"/>
              <a:ext cx="8827160" cy="2052828"/>
              <a:chOff x="808266" y="850392"/>
              <a:chExt cx="8827160" cy="2052828"/>
            </a:xfrm>
          </p:grpSpPr>
          <p:pic>
            <p:nvPicPr>
              <p:cNvPr id="2" name="Picture 1"/>
              <p:cNvPicPr>
                <a:picLocks noChangeAspect="1"/>
              </p:cNvPicPr>
              <p:nvPr/>
            </p:nvPicPr>
            <p:blipFill>
              <a:blip r:embed="rId2"/>
              <a:stretch>
                <a:fillRect/>
              </a:stretch>
            </p:blipFill>
            <p:spPr>
              <a:xfrm>
                <a:off x="808266" y="850392"/>
                <a:ext cx="8827160" cy="2052828"/>
              </a:xfrm>
              <a:prstGeom prst="rect">
                <a:avLst/>
              </a:prstGeom>
            </p:spPr>
          </p:pic>
          <p:sp>
            <p:nvSpPr>
              <p:cNvPr id="3" name="Rectangle 2"/>
              <p:cNvSpPr/>
              <p:nvPr/>
            </p:nvSpPr>
            <p:spPr bwMode="auto">
              <a:xfrm>
                <a:off x="923544" y="2286000"/>
                <a:ext cx="1408176" cy="137160"/>
              </a:xfrm>
              <a:prstGeom prst="rect">
                <a:avLst/>
              </a:prstGeom>
              <a:solidFill>
                <a:srgbClr val="DCE6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Rectangle 3"/>
              <p:cNvSpPr/>
              <p:nvPr/>
            </p:nvSpPr>
            <p:spPr>
              <a:xfrm>
                <a:off x="864400" y="2229350"/>
                <a:ext cx="1518364" cy="230832"/>
              </a:xfrm>
              <a:prstGeom prst="rect">
                <a:avLst/>
              </a:prstGeom>
            </p:spPr>
            <p:txBody>
              <a:bodyPr wrap="none">
                <a:spAutoFit/>
              </a:bodyPr>
              <a:lstStyle/>
              <a:p>
                <a:r>
                  <a:rPr lang="en-US" sz="900" dirty="0" smtClean="0"/>
                  <a:t>Dave – Development Lead</a:t>
                </a:r>
                <a:endParaRPr lang="en-US" sz="900" dirty="0">
                  <a:effectLst/>
                </a:endParaRPr>
              </a:p>
            </p:txBody>
          </p:sp>
        </p:grpSp>
        <p:sp>
          <p:nvSpPr>
            <p:cNvPr id="6" name="TextBox 5"/>
            <p:cNvSpPr txBox="1"/>
            <p:nvPr/>
          </p:nvSpPr>
          <p:spPr>
            <a:xfrm>
              <a:off x="588090" y="917233"/>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11" name="TextBox 10"/>
            <p:cNvSpPr txBox="1"/>
            <p:nvPr/>
          </p:nvSpPr>
          <p:spPr>
            <a:xfrm>
              <a:off x="589725" y="2188387"/>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sp>
          <p:nvSpPr>
            <p:cNvPr id="12" name="TextBox 11"/>
            <p:cNvSpPr txBox="1"/>
            <p:nvPr/>
          </p:nvSpPr>
          <p:spPr>
            <a:xfrm>
              <a:off x="589725" y="2567832"/>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❸</a:t>
              </a:r>
              <a:endParaRPr lang="en-CA" sz="2000" dirty="0" smtClean="0">
                <a:solidFill>
                  <a:srgbClr val="FF0000"/>
                </a:solidFill>
                <a:latin typeface="Segoe UI Light" pitchFamily="34" charset="0"/>
              </a:endParaRPr>
            </a:p>
          </p:txBody>
        </p:sp>
      </p:grpSp>
    </p:spTree>
    <p:extLst>
      <p:ext uri="{BB962C8B-B14F-4D97-AF65-F5344CB8AC3E}">
        <p14:creationId xmlns:p14="http://schemas.microsoft.com/office/powerpoint/2010/main" val="27889462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738437" y="1885188"/>
            <a:ext cx="6848475" cy="3124200"/>
            <a:chOff x="2738437" y="1885188"/>
            <a:chExt cx="6848475" cy="3124200"/>
          </a:xfrm>
        </p:grpSpPr>
        <p:pic>
          <p:nvPicPr>
            <p:cNvPr id="2" name="Picture 1"/>
            <p:cNvPicPr>
              <a:picLocks noChangeAspect="1"/>
            </p:cNvPicPr>
            <p:nvPr/>
          </p:nvPicPr>
          <p:blipFill>
            <a:blip r:embed="rId2"/>
            <a:stretch>
              <a:fillRect/>
            </a:stretch>
          </p:blipFill>
          <p:spPr>
            <a:xfrm>
              <a:off x="2738437" y="1885188"/>
              <a:ext cx="6848475" cy="3124200"/>
            </a:xfrm>
            <a:prstGeom prst="rect">
              <a:avLst/>
            </a:prstGeom>
          </p:spPr>
        </p:pic>
        <p:sp>
          <p:nvSpPr>
            <p:cNvPr id="3" name="Rectangle 2"/>
            <p:cNvSpPr/>
            <p:nvPr/>
          </p:nvSpPr>
          <p:spPr bwMode="auto">
            <a:xfrm>
              <a:off x="6501384" y="4023360"/>
              <a:ext cx="2313432" cy="27432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US" sz="1100" spc="-50" dirty="0" smtClean="0">
                <a:solidFill>
                  <a:schemeClr val="tx2">
                    <a:lumMod val="60000"/>
                    <a:lumOff val="40000"/>
                  </a:schemeClr>
                </a:solidFill>
                <a:ea typeface="Segoe UI" pitchFamily="34" charset="0"/>
                <a:cs typeface="Segoe UI" pitchFamily="34" charset="0"/>
              </a:endParaRPr>
            </a:p>
          </p:txBody>
        </p:sp>
        <p:sp>
          <p:nvSpPr>
            <p:cNvPr id="4" name="Rectangle 3"/>
            <p:cNvSpPr/>
            <p:nvPr/>
          </p:nvSpPr>
          <p:spPr bwMode="auto">
            <a:xfrm>
              <a:off x="6153468" y="2633472"/>
              <a:ext cx="1609787" cy="39319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2">
                      <a:lumMod val="60000"/>
                      <a:lumOff val="40000"/>
                    </a:schemeClr>
                  </a:solidFill>
                </a:rPr>
                <a:t>GitForTFVCUser</a:t>
              </a:r>
              <a:endParaRPr lang="en-US" sz="1600" spc="-50" dirty="0" smtClean="0">
                <a:solidFill>
                  <a:schemeClr val="tx2">
                    <a:lumMod val="60000"/>
                    <a:lumOff val="40000"/>
                  </a:schemeClr>
                </a:solidFill>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3"/>
            <a:stretch>
              <a:fillRect/>
            </a:stretch>
          </p:blipFill>
          <p:spPr>
            <a:xfrm>
              <a:off x="7711377" y="2672334"/>
              <a:ext cx="762000" cy="342900"/>
            </a:xfrm>
            <a:prstGeom prst="rect">
              <a:avLst/>
            </a:prstGeom>
          </p:spPr>
        </p:pic>
        <p:pic>
          <p:nvPicPr>
            <p:cNvPr id="9" name="Picture 8"/>
            <p:cNvPicPr>
              <a:picLocks noChangeAspect="1"/>
            </p:cNvPicPr>
            <p:nvPr/>
          </p:nvPicPr>
          <p:blipFill>
            <a:blip r:embed="rId4"/>
            <a:stretch>
              <a:fillRect/>
            </a:stretch>
          </p:blipFill>
          <p:spPr>
            <a:xfrm>
              <a:off x="6503034" y="4088320"/>
              <a:ext cx="371475" cy="180975"/>
            </a:xfrm>
            <a:prstGeom prst="rect">
              <a:avLst/>
            </a:prstGeom>
          </p:spPr>
        </p:pic>
        <p:pic>
          <p:nvPicPr>
            <p:cNvPr id="10" name="Picture 9"/>
            <p:cNvPicPr>
              <a:picLocks noChangeAspect="1"/>
            </p:cNvPicPr>
            <p:nvPr/>
          </p:nvPicPr>
          <p:blipFill>
            <a:blip r:embed="rId5"/>
            <a:stretch>
              <a:fillRect/>
            </a:stretch>
          </p:blipFill>
          <p:spPr>
            <a:xfrm>
              <a:off x="6892035" y="4101465"/>
              <a:ext cx="1495425" cy="209550"/>
            </a:xfrm>
            <a:prstGeom prst="rect">
              <a:avLst/>
            </a:prstGeom>
          </p:spPr>
        </p:pic>
      </p:grpSp>
    </p:spTree>
    <p:extLst>
      <p:ext uri="{BB962C8B-B14F-4D97-AF65-F5344CB8AC3E}">
        <p14:creationId xmlns:p14="http://schemas.microsoft.com/office/powerpoint/2010/main" val="83224031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245264" y="1740411"/>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3" name="Oval 2"/>
          <p:cNvSpPr/>
          <p:nvPr/>
        </p:nvSpPr>
        <p:spPr bwMode="auto">
          <a:xfrm>
            <a:off x="1288602" y="1740411"/>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4" name="Straight Connector 3"/>
          <p:cNvCxnSpPr>
            <a:stCxn id="3" idx="2"/>
            <a:endCxn id="2" idx="6"/>
          </p:cNvCxnSpPr>
          <p:nvPr/>
        </p:nvCxnSpPr>
        <p:spPr>
          <a:xfrm flipH="1">
            <a:off x="860726" y="2065727"/>
            <a:ext cx="427876"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auto">
          <a:xfrm>
            <a:off x="2440096" y="1740411"/>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C</a:t>
            </a:r>
          </a:p>
        </p:txBody>
      </p:sp>
      <p:sp>
        <p:nvSpPr>
          <p:cNvPr id="6" name="Oval 5"/>
          <p:cNvSpPr/>
          <p:nvPr/>
        </p:nvSpPr>
        <p:spPr bwMode="auto">
          <a:xfrm>
            <a:off x="4743083" y="1740411"/>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E</a:t>
            </a:r>
          </a:p>
        </p:txBody>
      </p:sp>
      <p:cxnSp>
        <p:nvCxnSpPr>
          <p:cNvPr id="8" name="Straight Connector 7"/>
          <p:cNvCxnSpPr>
            <a:stCxn id="6" idx="2"/>
            <a:endCxn id="11" idx="6"/>
          </p:cNvCxnSpPr>
          <p:nvPr/>
        </p:nvCxnSpPr>
        <p:spPr>
          <a:xfrm flipH="1" flipV="1">
            <a:off x="4207050" y="2057832"/>
            <a:ext cx="536033" cy="7895"/>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3591588" y="1732516"/>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D</a:t>
            </a:r>
          </a:p>
        </p:txBody>
      </p:sp>
      <p:cxnSp>
        <p:nvCxnSpPr>
          <p:cNvPr id="12" name="Straight Connector 11"/>
          <p:cNvCxnSpPr>
            <a:stCxn id="5" idx="2"/>
            <a:endCxn id="3" idx="6"/>
          </p:cNvCxnSpPr>
          <p:nvPr/>
        </p:nvCxnSpPr>
        <p:spPr>
          <a:xfrm flipH="1">
            <a:off x="1904064" y="2065727"/>
            <a:ext cx="536032"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2"/>
            <a:endCxn id="5" idx="6"/>
          </p:cNvCxnSpPr>
          <p:nvPr/>
        </p:nvCxnSpPr>
        <p:spPr>
          <a:xfrm flipH="1">
            <a:off x="3055558" y="2057832"/>
            <a:ext cx="536030" cy="7895"/>
          </a:xfrm>
          <a:prstGeom prst="line">
            <a:avLst/>
          </a:prstGeom>
          <a:ln w="19050">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6061726" y="1752744"/>
            <a:ext cx="615462" cy="650631"/>
          </a:xfrm>
          <a:prstGeom prst="ellipse">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C00000"/>
                </a:solidFill>
                <a:latin typeface="Segoe UI" pitchFamily="34" charset="0"/>
                <a:ea typeface="Segoe UI" pitchFamily="34" charset="0"/>
                <a:cs typeface="Segoe UI" pitchFamily="34" charset="0"/>
              </a:rPr>
              <a:t>G</a:t>
            </a:r>
          </a:p>
        </p:txBody>
      </p:sp>
      <p:cxnSp>
        <p:nvCxnSpPr>
          <p:cNvPr id="20" name="Straight Connector 19"/>
          <p:cNvCxnSpPr>
            <a:stCxn id="18" idx="2"/>
            <a:endCxn id="6" idx="6"/>
          </p:cNvCxnSpPr>
          <p:nvPr/>
        </p:nvCxnSpPr>
        <p:spPr>
          <a:xfrm flipH="1" flipV="1">
            <a:off x="5358545" y="2065727"/>
            <a:ext cx="703181" cy="12333"/>
          </a:xfrm>
          <a:prstGeom prst="line">
            <a:avLst/>
          </a:prstGeom>
          <a:ln w="1905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5593099" y="983403"/>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22" name="Straight Connector 21"/>
          <p:cNvCxnSpPr>
            <a:stCxn id="21" idx="2"/>
          </p:cNvCxnSpPr>
          <p:nvPr/>
        </p:nvCxnSpPr>
        <p:spPr>
          <a:xfrm>
            <a:off x="6369460" y="1354438"/>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7916409" y="1016913"/>
            <a:ext cx="615462" cy="650631"/>
          </a:xfrm>
          <a:prstGeom prst="ellipse">
            <a:avLst/>
          </a:prstGeom>
          <a:noFill/>
          <a:ln w="1905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lumMod val="60000"/>
                    <a:lumOff val="40000"/>
                  </a:schemeClr>
                </a:solidFill>
                <a:latin typeface="Segoe UI" pitchFamily="34" charset="0"/>
                <a:ea typeface="Segoe UI" pitchFamily="34" charset="0"/>
                <a:cs typeface="Segoe UI" pitchFamily="34" charset="0"/>
              </a:rPr>
              <a:t>H</a:t>
            </a:r>
          </a:p>
        </p:txBody>
      </p:sp>
      <p:cxnSp>
        <p:nvCxnSpPr>
          <p:cNvPr id="29" name="Straight Connector 28"/>
          <p:cNvCxnSpPr>
            <a:stCxn id="28" idx="2"/>
            <a:endCxn id="18" idx="7"/>
          </p:cNvCxnSpPr>
          <p:nvPr/>
        </p:nvCxnSpPr>
        <p:spPr>
          <a:xfrm flipH="1">
            <a:off x="6587056" y="1342229"/>
            <a:ext cx="1329353" cy="505798"/>
          </a:xfrm>
          <a:prstGeom prst="line">
            <a:avLst/>
          </a:prstGeom>
          <a:ln w="19050">
            <a:solidFill>
              <a:schemeClr val="accent6">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7446480" y="269950"/>
            <a:ext cx="1552722" cy="371035"/>
          </a:xfrm>
          <a:prstGeom prst="rect">
            <a:avLst/>
          </a:prstGeom>
          <a:noFill/>
          <a:ln w="1905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lumMod val="60000"/>
                    <a:lumOff val="40000"/>
                  </a:schemeClr>
                </a:solidFill>
                <a:latin typeface="Segoe UI" pitchFamily="34" charset="0"/>
                <a:ea typeface="Segoe UI" pitchFamily="34" charset="0"/>
                <a:cs typeface="Segoe UI" pitchFamily="34" charset="0"/>
              </a:rPr>
              <a:t>Topic X</a:t>
            </a:r>
          </a:p>
        </p:txBody>
      </p:sp>
      <p:cxnSp>
        <p:nvCxnSpPr>
          <p:cNvPr id="38" name="Straight Connector 37"/>
          <p:cNvCxnSpPr>
            <a:stCxn id="37" idx="2"/>
          </p:cNvCxnSpPr>
          <p:nvPr/>
        </p:nvCxnSpPr>
        <p:spPr>
          <a:xfrm>
            <a:off x="8222841" y="640985"/>
            <a:ext cx="0" cy="390411"/>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325921" y="2559316"/>
            <a:ext cx="6819900" cy="3505200"/>
          </a:xfrm>
          <a:prstGeom prst="rect">
            <a:avLst/>
          </a:prstGeom>
        </p:spPr>
      </p:pic>
    </p:spTree>
    <p:extLst>
      <p:ext uri="{BB962C8B-B14F-4D97-AF65-F5344CB8AC3E}">
        <p14:creationId xmlns:p14="http://schemas.microsoft.com/office/powerpoint/2010/main" val="285850006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277792" y="364289"/>
            <a:ext cx="2615879"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smtClean="0">
                <a:solidFill>
                  <a:srgbClr val="002060"/>
                </a:solidFill>
                <a:latin typeface="Segoe UI" pitchFamily="34" charset="0"/>
                <a:ea typeface="Segoe UI" pitchFamily="34" charset="0"/>
                <a:cs typeface="Segoe UI" pitchFamily="34" charset="0"/>
              </a:rPr>
              <a:t>Team Project</a:t>
            </a:r>
          </a:p>
        </p:txBody>
      </p:sp>
      <p:sp>
        <p:nvSpPr>
          <p:cNvPr id="18" name="Rounded Rectangle 17"/>
          <p:cNvSpPr/>
          <p:nvPr/>
        </p:nvSpPr>
        <p:spPr bwMode="auto">
          <a:xfrm>
            <a:off x="2177971" y="1361641"/>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1</a:t>
            </a:r>
          </a:p>
        </p:txBody>
      </p:sp>
      <p:sp>
        <p:nvSpPr>
          <p:cNvPr id="19" name="Rounded Rectangle 18"/>
          <p:cNvSpPr/>
          <p:nvPr/>
        </p:nvSpPr>
        <p:spPr bwMode="auto">
          <a:xfrm>
            <a:off x="2177971" y="2063839"/>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2</a:t>
            </a:r>
          </a:p>
        </p:txBody>
      </p:sp>
      <p:sp>
        <p:nvSpPr>
          <p:cNvPr id="20" name="Rounded Rectangle 19"/>
          <p:cNvSpPr/>
          <p:nvPr/>
        </p:nvSpPr>
        <p:spPr bwMode="auto">
          <a:xfrm>
            <a:off x="2177971" y="2766037"/>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3</a:t>
            </a:r>
          </a:p>
        </p:txBody>
      </p:sp>
      <p:cxnSp>
        <p:nvCxnSpPr>
          <p:cNvPr id="6" name="Elbow Connector 5"/>
          <p:cNvCxnSpPr>
            <a:stCxn id="3" idx="2"/>
            <a:endCxn id="18" idx="1"/>
          </p:cNvCxnSpPr>
          <p:nvPr/>
        </p:nvCxnSpPr>
        <p:spPr>
          <a:xfrm rot="16200000" flipH="1">
            <a:off x="1504709" y="931447"/>
            <a:ext cx="754284"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 idx="2"/>
            <a:endCxn id="19" idx="1"/>
          </p:cNvCxnSpPr>
          <p:nvPr/>
        </p:nvCxnSpPr>
        <p:spPr>
          <a:xfrm rot="16200000" flipH="1">
            <a:off x="1153610" y="1282546"/>
            <a:ext cx="1456482"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3" idx="2"/>
            <a:endCxn id="20" idx="1"/>
          </p:cNvCxnSpPr>
          <p:nvPr/>
        </p:nvCxnSpPr>
        <p:spPr>
          <a:xfrm rot="16200000" flipH="1">
            <a:off x="802511" y="1633645"/>
            <a:ext cx="2158680"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 idx="3"/>
          </p:cNvCxnSpPr>
          <p:nvPr/>
        </p:nvCxnSpPr>
        <p:spPr>
          <a:xfrm>
            <a:off x="2893671" y="607357"/>
            <a:ext cx="2362685" cy="6086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8" idx="3"/>
          </p:cNvCxnSpPr>
          <p:nvPr/>
        </p:nvCxnSpPr>
        <p:spPr>
          <a:xfrm>
            <a:off x="3646027" y="1604709"/>
            <a:ext cx="59224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3"/>
          </p:cNvCxnSpPr>
          <p:nvPr/>
        </p:nvCxnSpPr>
        <p:spPr>
          <a:xfrm>
            <a:off x="3646027" y="2306907"/>
            <a:ext cx="59224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0" idx="3"/>
          </p:cNvCxnSpPr>
          <p:nvPr/>
        </p:nvCxnSpPr>
        <p:spPr>
          <a:xfrm>
            <a:off x="3646027" y="3009105"/>
            <a:ext cx="59224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bwMode="auto">
          <a:xfrm>
            <a:off x="277791" y="3688469"/>
            <a:ext cx="2615879"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smtClean="0">
                <a:solidFill>
                  <a:srgbClr val="002060"/>
                </a:solidFill>
                <a:latin typeface="Segoe UI" pitchFamily="34" charset="0"/>
                <a:ea typeface="Segoe UI" pitchFamily="34" charset="0"/>
                <a:cs typeface="Segoe UI" pitchFamily="34" charset="0"/>
              </a:rPr>
              <a:t>Team Project</a:t>
            </a:r>
          </a:p>
        </p:txBody>
      </p:sp>
      <p:sp>
        <p:nvSpPr>
          <p:cNvPr id="44" name="Rounded Rectangle 43"/>
          <p:cNvSpPr/>
          <p:nvPr/>
        </p:nvSpPr>
        <p:spPr bwMode="auto">
          <a:xfrm>
            <a:off x="2177970" y="4685821"/>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1</a:t>
            </a:r>
          </a:p>
        </p:txBody>
      </p:sp>
      <p:sp>
        <p:nvSpPr>
          <p:cNvPr id="45" name="Rounded Rectangle 44"/>
          <p:cNvSpPr/>
          <p:nvPr/>
        </p:nvSpPr>
        <p:spPr bwMode="auto">
          <a:xfrm>
            <a:off x="2177970" y="5388019"/>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2</a:t>
            </a:r>
          </a:p>
        </p:txBody>
      </p:sp>
      <p:sp>
        <p:nvSpPr>
          <p:cNvPr id="46" name="Rounded Rectangle 45"/>
          <p:cNvSpPr/>
          <p:nvPr/>
        </p:nvSpPr>
        <p:spPr bwMode="auto">
          <a:xfrm>
            <a:off x="2177970" y="6090217"/>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3</a:t>
            </a:r>
          </a:p>
        </p:txBody>
      </p:sp>
      <p:cxnSp>
        <p:nvCxnSpPr>
          <p:cNvPr id="47" name="Elbow Connector 46"/>
          <p:cNvCxnSpPr>
            <a:stCxn id="43" idx="2"/>
            <a:endCxn id="44" idx="1"/>
          </p:cNvCxnSpPr>
          <p:nvPr/>
        </p:nvCxnSpPr>
        <p:spPr>
          <a:xfrm rot="16200000" flipH="1">
            <a:off x="1504708" y="4255627"/>
            <a:ext cx="754284"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5" idx="1"/>
          </p:cNvCxnSpPr>
          <p:nvPr/>
        </p:nvCxnSpPr>
        <p:spPr>
          <a:xfrm rot="16200000" flipH="1">
            <a:off x="1153609" y="4606726"/>
            <a:ext cx="1456482"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46" idx="1"/>
          </p:cNvCxnSpPr>
          <p:nvPr/>
        </p:nvCxnSpPr>
        <p:spPr>
          <a:xfrm rot="16200000" flipH="1">
            <a:off x="802510" y="4957825"/>
            <a:ext cx="2158680"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3" idx="3"/>
          </p:cNvCxnSpPr>
          <p:nvPr/>
        </p:nvCxnSpPr>
        <p:spPr>
          <a:xfrm>
            <a:off x="2893670" y="3931537"/>
            <a:ext cx="2362685" cy="6086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3"/>
          </p:cNvCxnSpPr>
          <p:nvPr/>
        </p:nvCxnSpPr>
        <p:spPr>
          <a:xfrm>
            <a:off x="3646026" y="4928889"/>
            <a:ext cx="59224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3"/>
          </p:cNvCxnSpPr>
          <p:nvPr/>
        </p:nvCxnSpPr>
        <p:spPr>
          <a:xfrm>
            <a:off x="3646026" y="5631087"/>
            <a:ext cx="59224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6" idx="3"/>
          </p:cNvCxnSpPr>
          <p:nvPr/>
        </p:nvCxnSpPr>
        <p:spPr>
          <a:xfrm>
            <a:off x="3646026" y="6333285"/>
            <a:ext cx="59224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266" y="1074454"/>
            <a:ext cx="1938461" cy="2335558"/>
          </a:xfrm>
          <a:prstGeom prst="rect">
            <a:avLst/>
          </a:prstGeom>
        </p:spPr>
      </p:pic>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280" y="4332443"/>
            <a:ext cx="1938461" cy="2335558"/>
          </a:xfrm>
          <a:prstGeom prst="rect">
            <a:avLst/>
          </a:prstGeom>
        </p:spPr>
      </p:pic>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936" y="4332443"/>
            <a:ext cx="1938461" cy="2335558"/>
          </a:xfrm>
          <a:prstGeom prst="rect">
            <a:avLst/>
          </a:prstGeom>
        </p:spPr>
      </p:pic>
      <p:sp>
        <p:nvSpPr>
          <p:cNvPr id="4" name="TextBox 3"/>
          <p:cNvSpPr txBox="1"/>
          <p:nvPr/>
        </p:nvSpPr>
        <p:spPr>
          <a:xfrm>
            <a:off x="4650708" y="2197948"/>
            <a:ext cx="1113575"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TFVC</a:t>
            </a:r>
          </a:p>
        </p:txBody>
      </p:sp>
      <p:sp>
        <p:nvSpPr>
          <p:cNvPr id="57" name="TextBox 56"/>
          <p:cNvSpPr txBox="1"/>
          <p:nvPr/>
        </p:nvSpPr>
        <p:spPr>
          <a:xfrm>
            <a:off x="4906931" y="5388019"/>
            <a:ext cx="601127"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Git</a:t>
            </a:r>
          </a:p>
        </p:txBody>
      </p:sp>
      <p:sp>
        <p:nvSpPr>
          <p:cNvPr id="66" name="TextBox 65"/>
          <p:cNvSpPr txBox="1"/>
          <p:nvPr/>
        </p:nvSpPr>
        <p:spPr>
          <a:xfrm>
            <a:off x="9220602" y="5451164"/>
            <a:ext cx="601127"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Git</a:t>
            </a:r>
          </a:p>
        </p:txBody>
      </p:sp>
      <p:sp>
        <p:nvSpPr>
          <p:cNvPr id="70" name="TextBox 69"/>
          <p:cNvSpPr txBox="1"/>
          <p:nvPr/>
        </p:nvSpPr>
        <p:spPr>
          <a:xfrm>
            <a:off x="5508058" y="3795453"/>
            <a:ext cx="1110882"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Local</a:t>
            </a:r>
          </a:p>
        </p:txBody>
      </p:sp>
      <p:sp>
        <p:nvSpPr>
          <p:cNvPr id="71" name="TextBox 70"/>
          <p:cNvSpPr txBox="1"/>
          <p:nvPr/>
        </p:nvSpPr>
        <p:spPr>
          <a:xfrm>
            <a:off x="9821729" y="3761437"/>
            <a:ext cx="1667123"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Remote</a:t>
            </a:r>
          </a:p>
        </p:txBody>
      </p:sp>
      <p:cxnSp>
        <p:nvCxnSpPr>
          <p:cNvPr id="7" name="Straight Arrow Connector 6"/>
          <p:cNvCxnSpPr>
            <a:stCxn id="51" idx="3"/>
            <a:endCxn id="56" idx="1"/>
          </p:cNvCxnSpPr>
          <p:nvPr/>
        </p:nvCxnSpPr>
        <p:spPr>
          <a:xfrm>
            <a:off x="6177741" y="5500222"/>
            <a:ext cx="237419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6809397" y="4835611"/>
            <a:ext cx="1155766"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clone</a:t>
            </a:r>
          </a:p>
        </p:txBody>
      </p:sp>
    </p:spTree>
    <p:extLst>
      <p:ext uri="{BB962C8B-B14F-4D97-AF65-F5344CB8AC3E}">
        <p14:creationId xmlns:p14="http://schemas.microsoft.com/office/powerpoint/2010/main" val="289340739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128918" y="178384"/>
            <a:ext cx="6924675" cy="3514725"/>
          </a:xfrm>
          <a:prstGeom prst="rect">
            <a:avLst/>
          </a:prstGeom>
        </p:spPr>
      </p:pic>
      <p:pic>
        <p:nvPicPr>
          <p:cNvPr id="7" name="Picture 6"/>
          <p:cNvPicPr>
            <a:picLocks noChangeAspect="1"/>
          </p:cNvPicPr>
          <p:nvPr/>
        </p:nvPicPr>
        <p:blipFill>
          <a:blip r:embed="rId3"/>
          <a:stretch>
            <a:fillRect/>
          </a:stretch>
        </p:blipFill>
        <p:spPr>
          <a:xfrm>
            <a:off x="122350" y="3816591"/>
            <a:ext cx="6905625" cy="3638550"/>
          </a:xfrm>
          <a:prstGeom prst="rect">
            <a:avLst/>
          </a:prstGeom>
        </p:spPr>
      </p:pic>
      <p:pic>
        <p:nvPicPr>
          <p:cNvPr id="9" name="Picture 8"/>
          <p:cNvPicPr>
            <a:picLocks noChangeAspect="1"/>
          </p:cNvPicPr>
          <p:nvPr/>
        </p:nvPicPr>
        <p:blipFill>
          <a:blip r:embed="rId4"/>
          <a:stretch>
            <a:fillRect/>
          </a:stretch>
        </p:blipFill>
        <p:spPr>
          <a:xfrm>
            <a:off x="4772831" y="2985827"/>
            <a:ext cx="6858000" cy="3667125"/>
          </a:xfrm>
          <a:prstGeom prst="rect">
            <a:avLst/>
          </a:prstGeom>
        </p:spPr>
      </p:pic>
      <p:sp>
        <p:nvSpPr>
          <p:cNvPr id="2" name="Oval 1"/>
          <p:cNvSpPr/>
          <p:nvPr/>
        </p:nvSpPr>
        <p:spPr bwMode="auto">
          <a:xfrm>
            <a:off x="3179533" y="1672172"/>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3" name="Oval 2"/>
          <p:cNvSpPr/>
          <p:nvPr/>
        </p:nvSpPr>
        <p:spPr bwMode="auto">
          <a:xfrm>
            <a:off x="4222871" y="1672172"/>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4" name="Straight Connector 3"/>
          <p:cNvCxnSpPr>
            <a:stCxn id="3" idx="2"/>
            <a:endCxn id="2" idx="6"/>
          </p:cNvCxnSpPr>
          <p:nvPr/>
        </p:nvCxnSpPr>
        <p:spPr>
          <a:xfrm flipH="1">
            <a:off x="3794995" y="1997488"/>
            <a:ext cx="427876"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auto">
          <a:xfrm>
            <a:off x="5374365" y="1672172"/>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C</a:t>
            </a:r>
          </a:p>
        </p:txBody>
      </p:sp>
      <p:sp>
        <p:nvSpPr>
          <p:cNvPr id="6" name="Oval 5"/>
          <p:cNvSpPr/>
          <p:nvPr/>
        </p:nvSpPr>
        <p:spPr bwMode="auto">
          <a:xfrm>
            <a:off x="7677352" y="1672172"/>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E</a:t>
            </a:r>
          </a:p>
        </p:txBody>
      </p:sp>
      <p:cxnSp>
        <p:nvCxnSpPr>
          <p:cNvPr id="8" name="Straight Connector 7"/>
          <p:cNvCxnSpPr>
            <a:stCxn id="6" idx="2"/>
            <a:endCxn id="11" idx="6"/>
          </p:cNvCxnSpPr>
          <p:nvPr/>
        </p:nvCxnSpPr>
        <p:spPr>
          <a:xfrm flipH="1" flipV="1">
            <a:off x="7141319" y="1989593"/>
            <a:ext cx="536033" cy="7895"/>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6525857" y="1664277"/>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D</a:t>
            </a:r>
          </a:p>
        </p:txBody>
      </p:sp>
      <p:cxnSp>
        <p:nvCxnSpPr>
          <p:cNvPr id="12" name="Straight Connector 11"/>
          <p:cNvCxnSpPr>
            <a:stCxn id="5" idx="2"/>
            <a:endCxn id="3" idx="6"/>
          </p:cNvCxnSpPr>
          <p:nvPr/>
        </p:nvCxnSpPr>
        <p:spPr>
          <a:xfrm flipH="1">
            <a:off x="4838333" y="1997488"/>
            <a:ext cx="536032"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2"/>
            <a:endCxn id="5" idx="6"/>
          </p:cNvCxnSpPr>
          <p:nvPr/>
        </p:nvCxnSpPr>
        <p:spPr>
          <a:xfrm flipH="1">
            <a:off x="5989827" y="1989593"/>
            <a:ext cx="536030" cy="7895"/>
          </a:xfrm>
          <a:prstGeom prst="line">
            <a:avLst/>
          </a:prstGeom>
          <a:ln w="19050">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8995995" y="1684505"/>
            <a:ext cx="615462" cy="650631"/>
          </a:xfrm>
          <a:prstGeom prst="ellipse">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C00000"/>
                </a:solidFill>
                <a:latin typeface="Segoe UI" pitchFamily="34" charset="0"/>
                <a:ea typeface="Segoe UI" pitchFamily="34" charset="0"/>
                <a:cs typeface="Segoe UI" pitchFamily="34" charset="0"/>
              </a:rPr>
              <a:t>G</a:t>
            </a:r>
          </a:p>
        </p:txBody>
      </p:sp>
      <p:cxnSp>
        <p:nvCxnSpPr>
          <p:cNvPr id="20" name="Straight Connector 19"/>
          <p:cNvCxnSpPr>
            <a:stCxn id="18" idx="2"/>
            <a:endCxn id="6" idx="6"/>
          </p:cNvCxnSpPr>
          <p:nvPr/>
        </p:nvCxnSpPr>
        <p:spPr>
          <a:xfrm flipH="1" flipV="1">
            <a:off x="8292814" y="1997488"/>
            <a:ext cx="703181" cy="12333"/>
          </a:xfrm>
          <a:prstGeom prst="line">
            <a:avLst/>
          </a:prstGeom>
          <a:ln w="1905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8527368" y="915164"/>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22" name="Straight Connector 21"/>
          <p:cNvCxnSpPr>
            <a:stCxn id="21" idx="2"/>
          </p:cNvCxnSpPr>
          <p:nvPr/>
        </p:nvCxnSpPr>
        <p:spPr>
          <a:xfrm>
            <a:off x="9303729" y="1286199"/>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10850678" y="948674"/>
            <a:ext cx="615462" cy="650631"/>
          </a:xfrm>
          <a:prstGeom prst="ellipse">
            <a:avLst/>
          </a:prstGeom>
          <a:noFill/>
          <a:ln w="1905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lumMod val="60000"/>
                    <a:lumOff val="40000"/>
                  </a:schemeClr>
                </a:solidFill>
                <a:latin typeface="Segoe UI" pitchFamily="34" charset="0"/>
                <a:ea typeface="Segoe UI" pitchFamily="34" charset="0"/>
                <a:cs typeface="Segoe UI" pitchFamily="34" charset="0"/>
              </a:rPr>
              <a:t>H</a:t>
            </a:r>
          </a:p>
        </p:txBody>
      </p:sp>
      <p:cxnSp>
        <p:nvCxnSpPr>
          <p:cNvPr id="29" name="Straight Connector 28"/>
          <p:cNvCxnSpPr>
            <a:stCxn id="28" idx="2"/>
            <a:endCxn id="18" idx="7"/>
          </p:cNvCxnSpPr>
          <p:nvPr/>
        </p:nvCxnSpPr>
        <p:spPr>
          <a:xfrm flipH="1">
            <a:off x="9521325" y="1273990"/>
            <a:ext cx="1329353" cy="505798"/>
          </a:xfrm>
          <a:prstGeom prst="line">
            <a:avLst/>
          </a:prstGeom>
          <a:ln w="19050">
            <a:solidFill>
              <a:schemeClr val="accent6">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auto">
          <a:xfrm>
            <a:off x="10842263" y="2481032"/>
            <a:ext cx="615462" cy="650631"/>
          </a:xfrm>
          <a:prstGeom prst="ellipse">
            <a:avLst/>
          </a:prstGeom>
          <a:noFill/>
          <a:ln w="19050">
            <a:solidFill>
              <a:schemeClr val="accent3">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3">
                    <a:lumMod val="60000"/>
                    <a:lumOff val="40000"/>
                  </a:schemeClr>
                </a:solidFill>
                <a:latin typeface="Segoe UI" pitchFamily="34" charset="0"/>
                <a:ea typeface="Segoe UI" pitchFamily="34" charset="0"/>
                <a:cs typeface="Segoe UI" pitchFamily="34" charset="0"/>
              </a:rPr>
              <a:t>I</a:t>
            </a:r>
          </a:p>
        </p:txBody>
      </p:sp>
      <p:cxnSp>
        <p:nvCxnSpPr>
          <p:cNvPr id="32" name="Straight Connector 31"/>
          <p:cNvCxnSpPr>
            <a:stCxn id="31" idx="2"/>
            <a:endCxn id="18" idx="5"/>
          </p:cNvCxnSpPr>
          <p:nvPr/>
        </p:nvCxnSpPr>
        <p:spPr>
          <a:xfrm flipH="1" flipV="1">
            <a:off x="9521325" y="2239853"/>
            <a:ext cx="1320938" cy="566495"/>
          </a:xfrm>
          <a:prstGeom prst="line">
            <a:avLst/>
          </a:prstGeom>
          <a:ln w="19050">
            <a:solidFill>
              <a:schemeClr val="accent3">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10380749" y="201711"/>
            <a:ext cx="1552722" cy="371035"/>
          </a:xfrm>
          <a:prstGeom prst="rect">
            <a:avLst/>
          </a:prstGeom>
          <a:noFill/>
          <a:ln w="1905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lumMod val="60000"/>
                    <a:lumOff val="40000"/>
                  </a:schemeClr>
                </a:solidFill>
                <a:latin typeface="Segoe UI" pitchFamily="34" charset="0"/>
                <a:ea typeface="Segoe UI" pitchFamily="34" charset="0"/>
                <a:cs typeface="Segoe UI" pitchFamily="34" charset="0"/>
              </a:rPr>
              <a:t>Topic X</a:t>
            </a:r>
          </a:p>
        </p:txBody>
      </p:sp>
      <p:cxnSp>
        <p:nvCxnSpPr>
          <p:cNvPr id="38" name="Straight Connector 37"/>
          <p:cNvCxnSpPr>
            <a:stCxn id="37" idx="2"/>
          </p:cNvCxnSpPr>
          <p:nvPr/>
        </p:nvCxnSpPr>
        <p:spPr>
          <a:xfrm>
            <a:off x="11157110" y="572746"/>
            <a:ext cx="0" cy="390411"/>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10375831" y="3507592"/>
            <a:ext cx="1552722" cy="371035"/>
          </a:xfrm>
          <a:prstGeom prst="rect">
            <a:avLst/>
          </a:prstGeom>
          <a:noFill/>
          <a:ln w="19050">
            <a:solidFill>
              <a:schemeClr val="accent3">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3">
                    <a:lumMod val="60000"/>
                    <a:lumOff val="40000"/>
                  </a:schemeClr>
                </a:solidFill>
                <a:latin typeface="Segoe UI" pitchFamily="34" charset="0"/>
                <a:ea typeface="Segoe UI" pitchFamily="34" charset="0"/>
                <a:cs typeface="Segoe UI" pitchFamily="34" charset="0"/>
              </a:rPr>
              <a:t>Topic Y</a:t>
            </a:r>
          </a:p>
        </p:txBody>
      </p:sp>
      <p:cxnSp>
        <p:nvCxnSpPr>
          <p:cNvPr id="40" name="Straight Connector 39"/>
          <p:cNvCxnSpPr>
            <a:stCxn id="39" idx="0"/>
            <a:endCxn id="31" idx="4"/>
          </p:cNvCxnSpPr>
          <p:nvPr/>
        </p:nvCxnSpPr>
        <p:spPr>
          <a:xfrm flipH="1" flipV="1">
            <a:off x="11149994" y="3131663"/>
            <a:ext cx="2198" cy="375929"/>
          </a:xfrm>
          <a:prstGeom prst="line">
            <a:avLst/>
          </a:prstGeom>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9548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25138" y="402704"/>
            <a:ext cx="6648450" cy="3981450"/>
          </a:xfrm>
          <a:prstGeom prst="rect">
            <a:avLst/>
          </a:prstGeom>
        </p:spPr>
      </p:pic>
      <p:sp>
        <p:nvSpPr>
          <p:cNvPr id="2" name="Oval 1"/>
          <p:cNvSpPr/>
          <p:nvPr/>
        </p:nvSpPr>
        <p:spPr bwMode="auto">
          <a:xfrm>
            <a:off x="136082" y="2736698"/>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3" name="Oval 2"/>
          <p:cNvSpPr/>
          <p:nvPr/>
        </p:nvSpPr>
        <p:spPr bwMode="auto">
          <a:xfrm>
            <a:off x="1179420" y="2736698"/>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4" name="Straight Connector 3"/>
          <p:cNvCxnSpPr>
            <a:stCxn id="3" idx="2"/>
            <a:endCxn id="2" idx="6"/>
          </p:cNvCxnSpPr>
          <p:nvPr/>
        </p:nvCxnSpPr>
        <p:spPr>
          <a:xfrm flipH="1">
            <a:off x="751544" y="3062014"/>
            <a:ext cx="427876"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auto">
          <a:xfrm>
            <a:off x="2330914" y="2736698"/>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C</a:t>
            </a:r>
          </a:p>
        </p:txBody>
      </p:sp>
      <p:sp>
        <p:nvSpPr>
          <p:cNvPr id="6" name="Oval 5"/>
          <p:cNvSpPr/>
          <p:nvPr/>
        </p:nvSpPr>
        <p:spPr bwMode="auto">
          <a:xfrm>
            <a:off x="4633901" y="2736698"/>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E</a:t>
            </a:r>
          </a:p>
        </p:txBody>
      </p:sp>
      <p:cxnSp>
        <p:nvCxnSpPr>
          <p:cNvPr id="8" name="Straight Connector 7"/>
          <p:cNvCxnSpPr>
            <a:stCxn id="6" idx="2"/>
            <a:endCxn id="11" idx="6"/>
          </p:cNvCxnSpPr>
          <p:nvPr/>
        </p:nvCxnSpPr>
        <p:spPr>
          <a:xfrm flipH="1" flipV="1">
            <a:off x="4097868" y="3054119"/>
            <a:ext cx="536033" cy="7895"/>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3482406" y="2728803"/>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D</a:t>
            </a:r>
          </a:p>
        </p:txBody>
      </p:sp>
      <p:cxnSp>
        <p:nvCxnSpPr>
          <p:cNvPr id="12" name="Straight Connector 11"/>
          <p:cNvCxnSpPr>
            <a:stCxn id="5" idx="2"/>
            <a:endCxn id="3" idx="6"/>
          </p:cNvCxnSpPr>
          <p:nvPr/>
        </p:nvCxnSpPr>
        <p:spPr>
          <a:xfrm flipH="1">
            <a:off x="1794882" y="3062014"/>
            <a:ext cx="536032"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2"/>
            <a:endCxn id="5" idx="6"/>
          </p:cNvCxnSpPr>
          <p:nvPr/>
        </p:nvCxnSpPr>
        <p:spPr>
          <a:xfrm flipH="1">
            <a:off x="2946376" y="3054119"/>
            <a:ext cx="536030" cy="7895"/>
          </a:xfrm>
          <a:prstGeom prst="line">
            <a:avLst/>
          </a:prstGeom>
          <a:ln w="19050">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5952544" y="2749031"/>
            <a:ext cx="615462" cy="650631"/>
          </a:xfrm>
          <a:prstGeom prst="ellipse">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C00000"/>
                </a:solidFill>
                <a:latin typeface="Segoe UI" pitchFamily="34" charset="0"/>
                <a:ea typeface="Segoe UI" pitchFamily="34" charset="0"/>
                <a:cs typeface="Segoe UI" pitchFamily="34" charset="0"/>
              </a:rPr>
              <a:t>G</a:t>
            </a:r>
          </a:p>
        </p:txBody>
      </p:sp>
      <p:cxnSp>
        <p:nvCxnSpPr>
          <p:cNvPr id="20" name="Straight Connector 19"/>
          <p:cNvCxnSpPr>
            <a:stCxn id="18" idx="2"/>
            <a:endCxn id="6" idx="6"/>
          </p:cNvCxnSpPr>
          <p:nvPr/>
        </p:nvCxnSpPr>
        <p:spPr>
          <a:xfrm flipH="1" flipV="1">
            <a:off x="5249363" y="3062014"/>
            <a:ext cx="703181" cy="12333"/>
          </a:xfrm>
          <a:prstGeom prst="line">
            <a:avLst/>
          </a:prstGeom>
          <a:ln w="1905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8222201" y="1951334"/>
            <a:ext cx="1552722" cy="371035"/>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tx1"/>
                </a:solidFill>
                <a:latin typeface="Segoe UI" pitchFamily="34" charset="0"/>
                <a:ea typeface="Segoe UI" pitchFamily="34" charset="0"/>
                <a:cs typeface="Segoe UI" pitchFamily="34" charset="0"/>
              </a:rPr>
              <a:t>Origin master</a:t>
            </a:r>
          </a:p>
        </p:txBody>
      </p:sp>
      <p:sp>
        <p:nvSpPr>
          <p:cNvPr id="28" name="Oval 27"/>
          <p:cNvSpPr/>
          <p:nvPr/>
        </p:nvSpPr>
        <p:spPr bwMode="auto">
          <a:xfrm>
            <a:off x="7109136" y="2013200"/>
            <a:ext cx="615462" cy="650631"/>
          </a:xfrm>
          <a:prstGeom prst="ellipse">
            <a:avLst/>
          </a:prstGeom>
          <a:noFill/>
          <a:ln w="1905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lumMod val="60000"/>
                    <a:lumOff val="40000"/>
                  </a:schemeClr>
                </a:solidFill>
                <a:latin typeface="Segoe UI" pitchFamily="34" charset="0"/>
                <a:ea typeface="Segoe UI" pitchFamily="34" charset="0"/>
                <a:cs typeface="Segoe UI" pitchFamily="34" charset="0"/>
              </a:rPr>
              <a:t>H</a:t>
            </a:r>
          </a:p>
        </p:txBody>
      </p:sp>
      <p:cxnSp>
        <p:nvCxnSpPr>
          <p:cNvPr id="29" name="Straight Connector 28"/>
          <p:cNvCxnSpPr>
            <a:stCxn id="28" idx="2"/>
            <a:endCxn id="18" idx="7"/>
          </p:cNvCxnSpPr>
          <p:nvPr/>
        </p:nvCxnSpPr>
        <p:spPr>
          <a:xfrm flipH="1">
            <a:off x="6477874" y="2338516"/>
            <a:ext cx="631262" cy="505798"/>
          </a:xfrm>
          <a:prstGeom prst="line">
            <a:avLst/>
          </a:prstGeom>
          <a:ln w="19050">
            <a:solidFill>
              <a:schemeClr val="accent6">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auto">
          <a:xfrm>
            <a:off x="7100721" y="3545558"/>
            <a:ext cx="615462" cy="650631"/>
          </a:xfrm>
          <a:prstGeom prst="ellipse">
            <a:avLst/>
          </a:prstGeom>
          <a:noFill/>
          <a:ln w="19050">
            <a:solidFill>
              <a:schemeClr val="accent3">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3">
                    <a:lumMod val="60000"/>
                    <a:lumOff val="40000"/>
                  </a:schemeClr>
                </a:solidFill>
                <a:latin typeface="Segoe UI" pitchFamily="34" charset="0"/>
                <a:ea typeface="Segoe UI" pitchFamily="34" charset="0"/>
                <a:cs typeface="Segoe UI" pitchFamily="34" charset="0"/>
              </a:rPr>
              <a:t>I</a:t>
            </a:r>
          </a:p>
        </p:txBody>
      </p:sp>
      <p:cxnSp>
        <p:nvCxnSpPr>
          <p:cNvPr id="32" name="Straight Connector 31"/>
          <p:cNvCxnSpPr>
            <a:stCxn id="31" idx="2"/>
            <a:endCxn id="18" idx="5"/>
          </p:cNvCxnSpPr>
          <p:nvPr/>
        </p:nvCxnSpPr>
        <p:spPr>
          <a:xfrm flipH="1" flipV="1">
            <a:off x="6477874" y="3304379"/>
            <a:ext cx="622847" cy="566495"/>
          </a:xfrm>
          <a:prstGeom prst="line">
            <a:avLst/>
          </a:prstGeom>
          <a:ln w="19050">
            <a:solidFill>
              <a:schemeClr val="accent3">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008394" y="2332057"/>
            <a:ext cx="0" cy="3904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6634289" y="4572118"/>
            <a:ext cx="1552722" cy="371035"/>
          </a:xfrm>
          <a:prstGeom prst="rect">
            <a:avLst/>
          </a:prstGeom>
          <a:noFill/>
          <a:ln w="19050">
            <a:solidFill>
              <a:schemeClr val="accent3">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3">
                    <a:lumMod val="60000"/>
                    <a:lumOff val="40000"/>
                  </a:schemeClr>
                </a:solidFill>
                <a:latin typeface="Segoe UI" pitchFamily="34" charset="0"/>
                <a:ea typeface="Segoe UI" pitchFamily="34" charset="0"/>
                <a:cs typeface="Segoe UI" pitchFamily="34" charset="0"/>
              </a:rPr>
              <a:t>Topic Y</a:t>
            </a:r>
          </a:p>
        </p:txBody>
      </p:sp>
      <p:cxnSp>
        <p:nvCxnSpPr>
          <p:cNvPr id="40" name="Straight Connector 39"/>
          <p:cNvCxnSpPr>
            <a:stCxn id="39" idx="0"/>
            <a:endCxn id="31" idx="4"/>
          </p:cNvCxnSpPr>
          <p:nvPr/>
        </p:nvCxnSpPr>
        <p:spPr>
          <a:xfrm flipH="1" flipV="1">
            <a:off x="7408452" y="4196189"/>
            <a:ext cx="2198" cy="375929"/>
          </a:xfrm>
          <a:prstGeom prst="line">
            <a:avLst/>
          </a:prstGeom>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bwMode="auto">
          <a:xfrm>
            <a:off x="8701260" y="2714444"/>
            <a:ext cx="615462" cy="650631"/>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tx1"/>
                </a:solidFill>
                <a:latin typeface="Segoe UI" pitchFamily="34" charset="0"/>
                <a:ea typeface="Segoe UI" pitchFamily="34" charset="0"/>
                <a:cs typeface="Segoe UI" pitchFamily="34" charset="0"/>
              </a:rPr>
              <a:t>J</a:t>
            </a:r>
          </a:p>
        </p:txBody>
      </p:sp>
      <p:cxnSp>
        <p:nvCxnSpPr>
          <p:cNvPr id="24" name="Straight Connector 23"/>
          <p:cNvCxnSpPr>
            <a:stCxn id="23" idx="2"/>
            <a:endCxn id="18" idx="6"/>
          </p:cNvCxnSpPr>
          <p:nvPr/>
        </p:nvCxnSpPr>
        <p:spPr>
          <a:xfrm flipH="1">
            <a:off x="6568006" y="3039760"/>
            <a:ext cx="2133254" cy="34587"/>
          </a:xfrm>
          <a:prstGeom prst="line">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1"/>
            <a:endCxn id="28" idx="6"/>
          </p:cNvCxnSpPr>
          <p:nvPr/>
        </p:nvCxnSpPr>
        <p:spPr>
          <a:xfrm flipH="1" flipV="1">
            <a:off x="7724598" y="2338516"/>
            <a:ext cx="1066794" cy="471211"/>
          </a:xfrm>
          <a:prstGeom prst="line">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155677" y="4128978"/>
            <a:ext cx="4371975" cy="2581275"/>
          </a:xfrm>
          <a:prstGeom prst="rect">
            <a:avLst/>
          </a:prstGeom>
        </p:spPr>
      </p:pic>
    </p:spTree>
    <p:extLst>
      <p:ext uri="{BB962C8B-B14F-4D97-AF65-F5344CB8AC3E}">
        <p14:creationId xmlns:p14="http://schemas.microsoft.com/office/powerpoint/2010/main" val="397244352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4120" y="3692434"/>
            <a:ext cx="4629150" cy="3857625"/>
          </a:xfrm>
          <a:prstGeom prst="rect">
            <a:avLst/>
          </a:prstGeom>
        </p:spPr>
      </p:pic>
      <p:sp>
        <p:nvSpPr>
          <p:cNvPr id="2" name="Oval 1"/>
          <p:cNvSpPr/>
          <p:nvPr/>
        </p:nvSpPr>
        <p:spPr bwMode="auto">
          <a:xfrm>
            <a:off x="136082" y="2736698"/>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3" name="Oval 2"/>
          <p:cNvSpPr/>
          <p:nvPr/>
        </p:nvSpPr>
        <p:spPr bwMode="auto">
          <a:xfrm>
            <a:off x="1179420" y="2736698"/>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4" name="Straight Connector 3"/>
          <p:cNvCxnSpPr>
            <a:stCxn id="3" idx="2"/>
            <a:endCxn id="2" idx="6"/>
          </p:cNvCxnSpPr>
          <p:nvPr/>
        </p:nvCxnSpPr>
        <p:spPr>
          <a:xfrm flipH="1">
            <a:off x="751544" y="3062014"/>
            <a:ext cx="427876"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auto">
          <a:xfrm>
            <a:off x="2330914" y="2736698"/>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C</a:t>
            </a:r>
          </a:p>
        </p:txBody>
      </p:sp>
      <p:sp>
        <p:nvSpPr>
          <p:cNvPr id="6" name="Oval 5"/>
          <p:cNvSpPr/>
          <p:nvPr/>
        </p:nvSpPr>
        <p:spPr bwMode="auto">
          <a:xfrm>
            <a:off x="4633901" y="2736698"/>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E</a:t>
            </a:r>
          </a:p>
        </p:txBody>
      </p:sp>
      <p:cxnSp>
        <p:nvCxnSpPr>
          <p:cNvPr id="8" name="Straight Connector 7"/>
          <p:cNvCxnSpPr>
            <a:stCxn id="6" idx="2"/>
            <a:endCxn id="11" idx="6"/>
          </p:cNvCxnSpPr>
          <p:nvPr/>
        </p:nvCxnSpPr>
        <p:spPr>
          <a:xfrm flipH="1" flipV="1">
            <a:off x="4097868" y="3054119"/>
            <a:ext cx="536033" cy="7895"/>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3482406" y="2728803"/>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D</a:t>
            </a:r>
          </a:p>
        </p:txBody>
      </p:sp>
      <p:cxnSp>
        <p:nvCxnSpPr>
          <p:cNvPr id="12" name="Straight Connector 11"/>
          <p:cNvCxnSpPr>
            <a:stCxn id="5" idx="2"/>
            <a:endCxn id="3" idx="6"/>
          </p:cNvCxnSpPr>
          <p:nvPr/>
        </p:nvCxnSpPr>
        <p:spPr>
          <a:xfrm flipH="1">
            <a:off x="1794882" y="3062014"/>
            <a:ext cx="536032"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2"/>
            <a:endCxn id="5" idx="6"/>
          </p:cNvCxnSpPr>
          <p:nvPr/>
        </p:nvCxnSpPr>
        <p:spPr>
          <a:xfrm flipH="1">
            <a:off x="2946376" y="3054119"/>
            <a:ext cx="536030" cy="7895"/>
          </a:xfrm>
          <a:prstGeom prst="line">
            <a:avLst/>
          </a:prstGeom>
          <a:ln w="19050">
            <a:solidFill>
              <a:srgbClr val="7030A0"/>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5952544" y="2749031"/>
            <a:ext cx="615462" cy="650631"/>
          </a:xfrm>
          <a:prstGeom prst="ellipse">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C00000"/>
                </a:solidFill>
                <a:latin typeface="Segoe UI" pitchFamily="34" charset="0"/>
                <a:ea typeface="Segoe UI" pitchFamily="34" charset="0"/>
                <a:cs typeface="Segoe UI" pitchFamily="34" charset="0"/>
              </a:rPr>
              <a:t>G</a:t>
            </a:r>
          </a:p>
        </p:txBody>
      </p:sp>
      <p:cxnSp>
        <p:nvCxnSpPr>
          <p:cNvPr id="20" name="Straight Connector 19"/>
          <p:cNvCxnSpPr>
            <a:stCxn id="18" idx="2"/>
            <a:endCxn id="6" idx="6"/>
          </p:cNvCxnSpPr>
          <p:nvPr/>
        </p:nvCxnSpPr>
        <p:spPr>
          <a:xfrm flipH="1" flipV="1">
            <a:off x="5249363" y="3062014"/>
            <a:ext cx="703181" cy="12333"/>
          </a:xfrm>
          <a:prstGeom prst="line">
            <a:avLst/>
          </a:prstGeom>
          <a:ln w="1905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9333244" y="1910740"/>
            <a:ext cx="1552722" cy="371035"/>
          </a:xfrm>
          <a:prstGeom prst="rect">
            <a:avLst/>
          </a:prstGeom>
          <a:noFill/>
          <a:ln w="1905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5">
                    <a:lumMod val="60000"/>
                    <a:lumOff val="40000"/>
                  </a:schemeClr>
                </a:solidFill>
                <a:latin typeface="Segoe UI" pitchFamily="34" charset="0"/>
                <a:ea typeface="Segoe UI" pitchFamily="34" charset="0"/>
                <a:cs typeface="Segoe UI" pitchFamily="34" charset="0"/>
              </a:rPr>
              <a:t>Origin master</a:t>
            </a:r>
          </a:p>
        </p:txBody>
      </p:sp>
      <p:sp>
        <p:nvSpPr>
          <p:cNvPr id="28" name="Oval 27"/>
          <p:cNvSpPr/>
          <p:nvPr/>
        </p:nvSpPr>
        <p:spPr bwMode="auto">
          <a:xfrm>
            <a:off x="7148466" y="2013200"/>
            <a:ext cx="615462" cy="650631"/>
          </a:xfrm>
          <a:prstGeom prst="ellipse">
            <a:avLst/>
          </a:prstGeom>
          <a:noFill/>
          <a:ln w="1905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lumMod val="60000"/>
                    <a:lumOff val="40000"/>
                  </a:schemeClr>
                </a:solidFill>
                <a:latin typeface="Segoe UI" pitchFamily="34" charset="0"/>
                <a:ea typeface="Segoe UI" pitchFamily="34" charset="0"/>
                <a:cs typeface="Segoe UI" pitchFamily="34" charset="0"/>
              </a:rPr>
              <a:t>H</a:t>
            </a:r>
          </a:p>
        </p:txBody>
      </p:sp>
      <p:cxnSp>
        <p:nvCxnSpPr>
          <p:cNvPr id="29" name="Straight Connector 28"/>
          <p:cNvCxnSpPr>
            <a:stCxn id="28" idx="2"/>
            <a:endCxn id="18" idx="7"/>
          </p:cNvCxnSpPr>
          <p:nvPr/>
        </p:nvCxnSpPr>
        <p:spPr>
          <a:xfrm flipH="1">
            <a:off x="6477874" y="2338516"/>
            <a:ext cx="670592" cy="505798"/>
          </a:xfrm>
          <a:prstGeom prst="line">
            <a:avLst/>
          </a:prstGeom>
          <a:ln w="19050">
            <a:solidFill>
              <a:schemeClr val="accent6">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auto">
          <a:xfrm>
            <a:off x="7140051" y="3545558"/>
            <a:ext cx="615462" cy="650631"/>
          </a:xfrm>
          <a:prstGeom prst="ellipse">
            <a:avLst/>
          </a:prstGeom>
          <a:noFill/>
          <a:ln w="19050">
            <a:solidFill>
              <a:schemeClr val="accent3">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3">
                    <a:lumMod val="60000"/>
                    <a:lumOff val="40000"/>
                  </a:schemeClr>
                </a:solidFill>
                <a:latin typeface="Segoe UI" pitchFamily="34" charset="0"/>
                <a:ea typeface="Segoe UI" pitchFamily="34" charset="0"/>
                <a:cs typeface="Segoe UI" pitchFamily="34" charset="0"/>
              </a:rPr>
              <a:t>I</a:t>
            </a:r>
          </a:p>
        </p:txBody>
      </p:sp>
      <p:cxnSp>
        <p:nvCxnSpPr>
          <p:cNvPr id="32" name="Straight Connector 31"/>
          <p:cNvCxnSpPr>
            <a:stCxn id="31" idx="2"/>
            <a:endCxn id="18" idx="5"/>
          </p:cNvCxnSpPr>
          <p:nvPr/>
        </p:nvCxnSpPr>
        <p:spPr>
          <a:xfrm flipH="1" flipV="1">
            <a:off x="6477874" y="3304379"/>
            <a:ext cx="662177" cy="566495"/>
          </a:xfrm>
          <a:prstGeom prst="line">
            <a:avLst/>
          </a:prstGeom>
          <a:ln w="19050">
            <a:solidFill>
              <a:schemeClr val="accent3">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1" idx="2"/>
            <a:endCxn id="25" idx="0"/>
          </p:cNvCxnSpPr>
          <p:nvPr/>
        </p:nvCxnSpPr>
        <p:spPr>
          <a:xfrm flipH="1">
            <a:off x="10105636" y="2281775"/>
            <a:ext cx="3969" cy="4039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bwMode="auto">
          <a:xfrm>
            <a:off x="8357131" y="2714444"/>
            <a:ext cx="615462" cy="650631"/>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tx1"/>
                </a:solidFill>
                <a:latin typeface="Segoe UI" pitchFamily="34" charset="0"/>
                <a:ea typeface="Segoe UI" pitchFamily="34" charset="0"/>
                <a:cs typeface="Segoe UI" pitchFamily="34" charset="0"/>
              </a:rPr>
              <a:t>J</a:t>
            </a:r>
          </a:p>
        </p:txBody>
      </p:sp>
      <p:cxnSp>
        <p:nvCxnSpPr>
          <p:cNvPr id="24" name="Straight Connector 23"/>
          <p:cNvCxnSpPr>
            <a:stCxn id="23" idx="2"/>
            <a:endCxn id="18" idx="6"/>
          </p:cNvCxnSpPr>
          <p:nvPr/>
        </p:nvCxnSpPr>
        <p:spPr>
          <a:xfrm flipH="1">
            <a:off x="6568006" y="3039760"/>
            <a:ext cx="1789125" cy="34587"/>
          </a:xfrm>
          <a:prstGeom prst="line">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1"/>
            <a:endCxn id="28" idx="6"/>
          </p:cNvCxnSpPr>
          <p:nvPr/>
        </p:nvCxnSpPr>
        <p:spPr>
          <a:xfrm flipH="1" flipV="1">
            <a:off x="7763928" y="2338516"/>
            <a:ext cx="683335" cy="471211"/>
          </a:xfrm>
          <a:prstGeom prst="line">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9797905" y="2685688"/>
            <a:ext cx="615462" cy="650631"/>
          </a:xfrm>
          <a:prstGeom prst="ellipse">
            <a:avLst/>
          </a:prstGeom>
          <a:noFill/>
          <a:ln w="1905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5">
                    <a:lumMod val="60000"/>
                    <a:lumOff val="40000"/>
                  </a:schemeClr>
                </a:solidFill>
                <a:latin typeface="Segoe UI" pitchFamily="34" charset="0"/>
                <a:ea typeface="Segoe UI" pitchFamily="34" charset="0"/>
                <a:cs typeface="Segoe UI" pitchFamily="34" charset="0"/>
              </a:rPr>
              <a:t>K</a:t>
            </a:r>
          </a:p>
        </p:txBody>
      </p:sp>
      <p:cxnSp>
        <p:nvCxnSpPr>
          <p:cNvPr id="30" name="Straight Connector 29"/>
          <p:cNvCxnSpPr>
            <a:stCxn id="25" idx="2"/>
            <a:endCxn id="23" idx="6"/>
          </p:cNvCxnSpPr>
          <p:nvPr/>
        </p:nvCxnSpPr>
        <p:spPr>
          <a:xfrm flipH="1">
            <a:off x="8972593" y="3011004"/>
            <a:ext cx="825312" cy="28756"/>
          </a:xfrm>
          <a:prstGeom prst="line">
            <a:avLst/>
          </a:prstGeom>
          <a:ln w="19050">
            <a:solidFill>
              <a:srgbClr val="00B0F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5" idx="3"/>
            <a:endCxn id="31" idx="6"/>
          </p:cNvCxnSpPr>
          <p:nvPr/>
        </p:nvCxnSpPr>
        <p:spPr>
          <a:xfrm flipH="1">
            <a:off x="7755513" y="3241036"/>
            <a:ext cx="2132524" cy="629838"/>
          </a:xfrm>
          <a:prstGeom prst="line">
            <a:avLst/>
          </a:prstGeom>
          <a:ln w="19050">
            <a:solidFill>
              <a:srgbClr val="00B0F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64120" y="-132735"/>
            <a:ext cx="4610100" cy="2724150"/>
          </a:xfrm>
          <a:prstGeom prst="rect">
            <a:avLst/>
          </a:prstGeom>
        </p:spPr>
      </p:pic>
      <p:sp>
        <p:nvSpPr>
          <p:cNvPr id="34" name="Rounded Rectangle 33"/>
          <p:cNvSpPr/>
          <p:nvPr/>
        </p:nvSpPr>
        <p:spPr bwMode="auto">
          <a:xfrm>
            <a:off x="2445042" y="4697585"/>
            <a:ext cx="1349035" cy="283848"/>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5" name="TextBox 34"/>
          <p:cNvSpPr txBox="1"/>
          <p:nvPr/>
        </p:nvSpPr>
        <p:spPr>
          <a:xfrm>
            <a:off x="2445042" y="4363864"/>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Tree>
    <p:extLst>
      <p:ext uri="{BB962C8B-B14F-4D97-AF65-F5344CB8AC3E}">
        <p14:creationId xmlns:p14="http://schemas.microsoft.com/office/powerpoint/2010/main" val="413186618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1535" y="130175"/>
            <a:ext cx="10677525" cy="3752850"/>
          </a:xfrm>
          <a:prstGeom prst="rect">
            <a:avLst/>
          </a:prstGeom>
        </p:spPr>
      </p:pic>
      <p:sp>
        <p:nvSpPr>
          <p:cNvPr id="4" name="Rounded Rectangle 3"/>
          <p:cNvSpPr/>
          <p:nvPr/>
        </p:nvSpPr>
        <p:spPr bwMode="auto">
          <a:xfrm>
            <a:off x="471934" y="2268283"/>
            <a:ext cx="2612459" cy="311144"/>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TextBox 4"/>
          <p:cNvSpPr txBox="1"/>
          <p:nvPr/>
        </p:nvSpPr>
        <p:spPr>
          <a:xfrm>
            <a:off x="9936535" y="2564074"/>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sp>
        <p:nvSpPr>
          <p:cNvPr id="6" name="TextBox 5"/>
          <p:cNvSpPr txBox="1"/>
          <p:nvPr/>
        </p:nvSpPr>
        <p:spPr>
          <a:xfrm>
            <a:off x="9185907" y="3293526"/>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❸</a:t>
            </a:r>
            <a:endParaRPr lang="en-CA" sz="2000" dirty="0" smtClean="0">
              <a:solidFill>
                <a:srgbClr val="FF0000"/>
              </a:solidFill>
              <a:latin typeface="Segoe UI Light" pitchFamily="34" charset="0"/>
            </a:endParaRPr>
          </a:p>
        </p:txBody>
      </p:sp>
      <p:cxnSp>
        <p:nvCxnSpPr>
          <p:cNvPr id="7" name="Elbow Connector 6"/>
          <p:cNvCxnSpPr>
            <a:stCxn id="5" idx="0"/>
            <a:endCxn id="4" idx="0"/>
          </p:cNvCxnSpPr>
          <p:nvPr/>
        </p:nvCxnSpPr>
        <p:spPr>
          <a:xfrm rot="16200000" flipV="1">
            <a:off x="5794815" y="-1748367"/>
            <a:ext cx="295791" cy="8329091"/>
          </a:xfrm>
          <a:prstGeom prst="bentConnector3">
            <a:avLst>
              <a:gd name="adj1" fmla="val 177284"/>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1"/>
            <a:endCxn id="6" idx="2"/>
          </p:cNvCxnSpPr>
          <p:nvPr/>
        </p:nvCxnSpPr>
        <p:spPr>
          <a:xfrm rot="10800000" flipH="1" flipV="1">
            <a:off x="471933" y="2423855"/>
            <a:ext cx="8884693" cy="1177448"/>
          </a:xfrm>
          <a:prstGeom prst="bentConnector4">
            <a:avLst>
              <a:gd name="adj1" fmla="val -2573"/>
              <a:gd name="adj2" fmla="val 119415"/>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49195" y="1106112"/>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❹</a:t>
            </a:r>
            <a:endParaRPr lang="en-CA" sz="2000" dirty="0" smtClean="0">
              <a:solidFill>
                <a:srgbClr val="FF0000"/>
              </a:solidFill>
              <a:latin typeface="Segoe UI Light" pitchFamily="34" charset="0"/>
            </a:endParaRPr>
          </a:p>
        </p:txBody>
      </p:sp>
    </p:spTree>
    <p:extLst>
      <p:ext uri="{BB962C8B-B14F-4D97-AF65-F5344CB8AC3E}">
        <p14:creationId xmlns:p14="http://schemas.microsoft.com/office/powerpoint/2010/main" val="364407154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1074" y="1328737"/>
            <a:ext cx="7686675" cy="4200525"/>
          </a:xfrm>
          <a:prstGeom prst="rect">
            <a:avLst/>
          </a:prstGeom>
        </p:spPr>
      </p:pic>
    </p:spTree>
    <p:extLst>
      <p:ext uri="{BB962C8B-B14F-4D97-AF65-F5344CB8AC3E}">
        <p14:creationId xmlns:p14="http://schemas.microsoft.com/office/powerpoint/2010/main" val="3831632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192" y="191069"/>
            <a:ext cx="9218329" cy="3405969"/>
          </a:xfrm>
          <a:prstGeom prst="rect">
            <a:avLst/>
          </a:prstGeom>
        </p:spPr>
      </p:pic>
    </p:spTree>
    <p:extLst>
      <p:ext uri="{BB962C8B-B14F-4D97-AF65-F5344CB8AC3E}">
        <p14:creationId xmlns:p14="http://schemas.microsoft.com/office/powerpoint/2010/main" val="172860917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637" y="100225"/>
            <a:ext cx="7105650" cy="3600450"/>
          </a:xfrm>
          <a:prstGeom prst="rect">
            <a:avLst/>
          </a:prstGeom>
        </p:spPr>
      </p:pic>
      <p:pic>
        <p:nvPicPr>
          <p:cNvPr id="5" name="Picture 4"/>
          <p:cNvPicPr>
            <a:picLocks noChangeAspect="1"/>
          </p:cNvPicPr>
          <p:nvPr/>
        </p:nvPicPr>
        <p:blipFill>
          <a:blip r:embed="rId3"/>
          <a:stretch>
            <a:fillRect/>
          </a:stretch>
        </p:blipFill>
        <p:spPr>
          <a:xfrm>
            <a:off x="6182696" y="2330497"/>
            <a:ext cx="5200650" cy="3752850"/>
          </a:xfrm>
          <a:prstGeom prst="rect">
            <a:avLst/>
          </a:prstGeom>
        </p:spPr>
      </p:pic>
    </p:spTree>
    <p:extLst>
      <p:ext uri="{BB962C8B-B14F-4D97-AF65-F5344CB8AC3E}">
        <p14:creationId xmlns:p14="http://schemas.microsoft.com/office/powerpoint/2010/main" val="173620213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7774" y="1547812"/>
            <a:ext cx="7153275" cy="3762375"/>
          </a:xfrm>
          <a:prstGeom prst="rect">
            <a:avLst/>
          </a:prstGeom>
        </p:spPr>
      </p:pic>
      <p:sp>
        <p:nvSpPr>
          <p:cNvPr id="3" name="Rounded Rectangle 2"/>
          <p:cNvSpPr/>
          <p:nvPr/>
        </p:nvSpPr>
        <p:spPr bwMode="auto">
          <a:xfrm>
            <a:off x="6862901" y="2199457"/>
            <a:ext cx="678441" cy="268440"/>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Left Arrow 3"/>
          <p:cNvSpPr/>
          <p:nvPr/>
        </p:nvSpPr>
        <p:spPr bwMode="auto">
          <a:xfrm>
            <a:off x="7541342" y="2123767"/>
            <a:ext cx="501445" cy="452284"/>
          </a:xfrm>
          <a:prstGeom prst="lef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285316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9653" y="300463"/>
            <a:ext cx="7077075" cy="3800475"/>
          </a:xfrm>
          <a:prstGeom prst="rect">
            <a:avLst/>
          </a:prstGeom>
        </p:spPr>
      </p:pic>
      <p:pic>
        <p:nvPicPr>
          <p:cNvPr id="3" name="Picture 2"/>
          <p:cNvPicPr>
            <a:picLocks noChangeAspect="1"/>
          </p:cNvPicPr>
          <p:nvPr/>
        </p:nvPicPr>
        <p:blipFill>
          <a:blip r:embed="rId3"/>
          <a:stretch>
            <a:fillRect/>
          </a:stretch>
        </p:blipFill>
        <p:spPr>
          <a:xfrm>
            <a:off x="3810971" y="939989"/>
            <a:ext cx="8115300" cy="5715000"/>
          </a:xfrm>
          <a:prstGeom prst="rect">
            <a:avLst/>
          </a:prstGeom>
        </p:spPr>
      </p:pic>
      <p:pic>
        <p:nvPicPr>
          <p:cNvPr id="4" name="Picture 3"/>
          <p:cNvPicPr>
            <a:picLocks noChangeAspect="1"/>
          </p:cNvPicPr>
          <p:nvPr/>
        </p:nvPicPr>
        <p:blipFill>
          <a:blip r:embed="rId4"/>
          <a:stretch>
            <a:fillRect/>
          </a:stretch>
        </p:blipFill>
        <p:spPr>
          <a:xfrm>
            <a:off x="381971" y="5410200"/>
            <a:ext cx="6858000" cy="1447800"/>
          </a:xfrm>
          <a:prstGeom prst="rect">
            <a:avLst/>
          </a:prstGeom>
        </p:spPr>
      </p:pic>
    </p:spTree>
    <p:extLst>
      <p:ext uri="{BB962C8B-B14F-4D97-AF65-F5344CB8AC3E}">
        <p14:creationId xmlns:p14="http://schemas.microsoft.com/office/powerpoint/2010/main" val="252586914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8587" y="1204912"/>
            <a:ext cx="9391650" cy="4448175"/>
          </a:xfrm>
          <a:prstGeom prst="rect">
            <a:avLst/>
          </a:prstGeom>
        </p:spPr>
      </p:pic>
      <p:pic>
        <p:nvPicPr>
          <p:cNvPr id="3" name="Picture 2"/>
          <p:cNvPicPr>
            <a:picLocks noChangeAspect="1"/>
          </p:cNvPicPr>
          <p:nvPr/>
        </p:nvPicPr>
        <p:blipFill>
          <a:blip r:embed="rId3"/>
          <a:stretch>
            <a:fillRect/>
          </a:stretch>
        </p:blipFill>
        <p:spPr>
          <a:xfrm>
            <a:off x="4407776" y="3202461"/>
            <a:ext cx="7467600" cy="3209925"/>
          </a:xfrm>
          <a:prstGeom prst="rect">
            <a:avLst/>
          </a:prstGeom>
        </p:spPr>
      </p:pic>
      <p:pic>
        <p:nvPicPr>
          <p:cNvPr id="5" name="Picture 4"/>
          <p:cNvPicPr>
            <a:picLocks noChangeAspect="1"/>
          </p:cNvPicPr>
          <p:nvPr/>
        </p:nvPicPr>
        <p:blipFill>
          <a:blip r:embed="rId4"/>
          <a:stretch>
            <a:fillRect/>
          </a:stretch>
        </p:blipFill>
        <p:spPr>
          <a:xfrm>
            <a:off x="313448" y="5308837"/>
            <a:ext cx="6619875" cy="1447800"/>
          </a:xfrm>
          <a:prstGeom prst="rect">
            <a:avLst/>
          </a:prstGeom>
        </p:spPr>
      </p:pic>
    </p:spTree>
    <p:extLst>
      <p:ext uri="{BB962C8B-B14F-4D97-AF65-F5344CB8AC3E}">
        <p14:creationId xmlns:p14="http://schemas.microsoft.com/office/powerpoint/2010/main" val="390547616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77791" y="3688469"/>
            <a:ext cx="2615879"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smtClean="0">
                <a:solidFill>
                  <a:srgbClr val="002060"/>
                </a:solidFill>
                <a:latin typeface="Segoe UI" pitchFamily="34" charset="0"/>
                <a:ea typeface="Segoe UI" pitchFamily="34" charset="0"/>
                <a:cs typeface="Segoe UI" pitchFamily="34" charset="0"/>
              </a:rPr>
              <a:t>Team Project</a:t>
            </a:r>
          </a:p>
        </p:txBody>
      </p:sp>
      <p:sp>
        <p:nvSpPr>
          <p:cNvPr id="3" name="Rounded Rectangle 2"/>
          <p:cNvSpPr/>
          <p:nvPr/>
        </p:nvSpPr>
        <p:spPr bwMode="auto">
          <a:xfrm>
            <a:off x="2177970" y="4685821"/>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1</a:t>
            </a:r>
          </a:p>
        </p:txBody>
      </p:sp>
      <p:sp>
        <p:nvSpPr>
          <p:cNvPr id="4" name="Rounded Rectangle 3"/>
          <p:cNvSpPr/>
          <p:nvPr/>
        </p:nvSpPr>
        <p:spPr bwMode="auto">
          <a:xfrm>
            <a:off x="2177970" y="5388019"/>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2</a:t>
            </a:r>
          </a:p>
        </p:txBody>
      </p:sp>
      <p:sp>
        <p:nvSpPr>
          <p:cNvPr id="5" name="Rounded Rectangle 4"/>
          <p:cNvSpPr/>
          <p:nvPr/>
        </p:nvSpPr>
        <p:spPr bwMode="auto">
          <a:xfrm>
            <a:off x="2177970" y="6090217"/>
            <a:ext cx="1468056" cy="486136"/>
          </a:xfrm>
          <a:prstGeom prst="roundRect">
            <a:avLst/>
          </a:prstGeom>
          <a:no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2800" spc="-50" dirty="0">
                <a:solidFill>
                  <a:srgbClr val="002060"/>
                </a:solidFill>
                <a:latin typeface="Segoe UI" pitchFamily="34" charset="0"/>
                <a:ea typeface="Segoe UI" pitchFamily="34" charset="0"/>
                <a:cs typeface="Segoe UI" pitchFamily="34" charset="0"/>
              </a:rPr>
              <a:t>Team 3</a:t>
            </a:r>
          </a:p>
        </p:txBody>
      </p:sp>
      <p:cxnSp>
        <p:nvCxnSpPr>
          <p:cNvPr id="6" name="Elbow Connector 5"/>
          <p:cNvCxnSpPr>
            <a:stCxn id="2" idx="2"/>
            <a:endCxn id="3" idx="1"/>
          </p:cNvCxnSpPr>
          <p:nvPr/>
        </p:nvCxnSpPr>
        <p:spPr>
          <a:xfrm rot="16200000" flipH="1">
            <a:off x="1504708" y="4255627"/>
            <a:ext cx="754284"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 idx="2"/>
            <a:endCxn id="4" idx="1"/>
          </p:cNvCxnSpPr>
          <p:nvPr/>
        </p:nvCxnSpPr>
        <p:spPr>
          <a:xfrm rot="16200000" flipH="1">
            <a:off x="1153609" y="4606726"/>
            <a:ext cx="1456482"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 idx="2"/>
            <a:endCxn id="5" idx="1"/>
          </p:cNvCxnSpPr>
          <p:nvPr/>
        </p:nvCxnSpPr>
        <p:spPr>
          <a:xfrm rot="16200000" flipH="1">
            <a:off x="802510" y="4957825"/>
            <a:ext cx="2158680" cy="5922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p:cNvCxnSpPr>
          <p:nvPr/>
        </p:nvCxnSpPr>
        <p:spPr>
          <a:xfrm>
            <a:off x="2893670" y="3931537"/>
            <a:ext cx="2362685" cy="608639"/>
          </a:xfrm>
          <a:prstGeom prst="bentConnector2">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 idx="3"/>
          </p:cNvCxnSpPr>
          <p:nvPr/>
        </p:nvCxnSpPr>
        <p:spPr>
          <a:xfrm>
            <a:off x="3646026" y="4928889"/>
            <a:ext cx="463850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p:cNvCxnSpPr>
          <p:nvPr/>
        </p:nvCxnSpPr>
        <p:spPr>
          <a:xfrm>
            <a:off x="3646026" y="5631087"/>
            <a:ext cx="463850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p:cNvCxnSpPr>
          <p:nvPr/>
        </p:nvCxnSpPr>
        <p:spPr>
          <a:xfrm>
            <a:off x="3646026" y="6333285"/>
            <a:ext cx="463850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280" y="4332443"/>
            <a:ext cx="1938461" cy="2335558"/>
          </a:xfrm>
          <a:prstGeom prst="rect">
            <a:avLst/>
          </a:prstGeom>
        </p:spPr>
      </p:pic>
      <p:sp>
        <p:nvSpPr>
          <p:cNvPr id="14" name="TextBox 13"/>
          <p:cNvSpPr txBox="1"/>
          <p:nvPr/>
        </p:nvSpPr>
        <p:spPr>
          <a:xfrm>
            <a:off x="4906931" y="5388019"/>
            <a:ext cx="601127"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Git</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905" y="4332443"/>
            <a:ext cx="1938461" cy="2335558"/>
          </a:xfrm>
          <a:prstGeom prst="rect">
            <a:avLst/>
          </a:prstGeom>
        </p:spPr>
      </p:pic>
      <p:sp>
        <p:nvSpPr>
          <p:cNvPr id="17" name="TextBox 16"/>
          <p:cNvSpPr txBox="1"/>
          <p:nvPr/>
        </p:nvSpPr>
        <p:spPr>
          <a:xfrm>
            <a:off x="6929556" y="5388019"/>
            <a:ext cx="601127"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Git</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530" y="4332443"/>
            <a:ext cx="1938461" cy="2335558"/>
          </a:xfrm>
          <a:prstGeom prst="rect">
            <a:avLst/>
          </a:prstGeom>
        </p:spPr>
      </p:pic>
      <p:sp>
        <p:nvSpPr>
          <p:cNvPr id="19" name="TextBox 18"/>
          <p:cNvSpPr txBox="1"/>
          <p:nvPr/>
        </p:nvSpPr>
        <p:spPr>
          <a:xfrm>
            <a:off x="8952181" y="5388019"/>
            <a:ext cx="601127" cy="615553"/>
          </a:xfrm>
          <a:prstGeom prst="rect">
            <a:avLst/>
          </a:prstGeom>
          <a:noFill/>
        </p:spPr>
        <p:txBody>
          <a:bodyPr wrap="none" lIns="0" tIns="0" rIns="0" bIns="0" rtlCol="0">
            <a:spAutoFit/>
          </a:bodyPr>
          <a:lstStyle/>
          <a:p>
            <a:r>
              <a:rPr lang="en-CA" sz="4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Git</a:t>
            </a:r>
          </a:p>
        </p:txBody>
      </p:sp>
    </p:spTree>
    <p:extLst>
      <p:ext uri="{BB962C8B-B14F-4D97-AF65-F5344CB8AC3E}">
        <p14:creationId xmlns:p14="http://schemas.microsoft.com/office/powerpoint/2010/main" val="151226713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27328" y="233265"/>
            <a:ext cx="6636610" cy="2323323"/>
          </a:xfrm>
          <a:prstGeom prst="rect">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defTabSz="914099" fontAlgn="base">
              <a:spcBef>
                <a:spcPct val="0"/>
              </a:spcBef>
              <a:spcAft>
                <a:spcPct val="0"/>
              </a:spcAft>
            </a:pPr>
            <a:r>
              <a:rPr lang="en-CA" spc="-50" dirty="0" smtClean="0">
                <a:solidFill>
                  <a:schemeClr val="accent1">
                    <a:lumMod val="50000"/>
                  </a:schemeClr>
                </a:solidFill>
                <a:latin typeface="Segoe UI" pitchFamily="34" charset="0"/>
                <a:ea typeface="Segoe UI" pitchFamily="34" charset="0"/>
                <a:cs typeface="Segoe UI" pitchFamily="34" charset="0"/>
              </a:rPr>
              <a:t>Visual Studi</a:t>
            </a:r>
            <a:r>
              <a:rPr lang="en-CA" spc="-50" dirty="0" smtClean="0">
                <a:solidFill>
                  <a:schemeClr val="accent1">
                    <a:lumMod val="50000"/>
                  </a:schemeClr>
                </a:solidFill>
                <a:latin typeface="Segoe UI" pitchFamily="34" charset="0"/>
                <a:ea typeface="Segoe UI" pitchFamily="34" charset="0"/>
                <a:cs typeface="Segoe UI" pitchFamily="34" charset="0"/>
              </a:rPr>
              <a:t>o Team Services</a:t>
            </a:r>
            <a:r>
              <a:rPr lang="en-CA" spc="-50" dirty="0" smtClean="0">
                <a:solidFill>
                  <a:schemeClr val="accent1">
                    <a:lumMod val="50000"/>
                  </a:schemeClr>
                </a:solidFill>
                <a:latin typeface="Segoe UI" pitchFamily="34" charset="0"/>
                <a:ea typeface="Segoe UI" pitchFamily="34" charset="0"/>
                <a:cs typeface="Segoe UI" pitchFamily="34" charset="0"/>
              </a:rPr>
              <a:t> </a:t>
            </a:r>
            <a:r>
              <a:rPr lang="en-CA" spc="-50" dirty="0" smtClean="0">
                <a:solidFill>
                  <a:schemeClr val="accent1">
                    <a:lumMod val="50000"/>
                  </a:schemeClr>
                </a:solidFill>
                <a:latin typeface="Segoe UI" pitchFamily="34" charset="0"/>
                <a:ea typeface="Segoe UI" pitchFamily="34" charset="0"/>
                <a:cs typeface="Segoe UI" pitchFamily="34" charset="0"/>
              </a:rPr>
              <a:t>account</a:t>
            </a:r>
          </a:p>
          <a:p>
            <a:pPr defTabSz="914099" fontAlgn="base">
              <a:spcBef>
                <a:spcPct val="0"/>
              </a:spcBef>
              <a:spcAft>
                <a:spcPct val="0"/>
              </a:spcAft>
            </a:pPr>
            <a:endParaRPr lang="en-CA" spc="-50" dirty="0" err="1" smtClean="0">
              <a:solidFill>
                <a:schemeClr val="accent1">
                  <a:lumMod val="50000"/>
                </a:schemeClr>
              </a:solidFill>
              <a:latin typeface="Segoe UI" pitchFamily="34" charset="0"/>
              <a:ea typeface="Segoe UI" pitchFamily="34" charset="0"/>
              <a:cs typeface="Segoe UI" pitchFamily="34" charset="0"/>
            </a:endParaRPr>
          </a:p>
        </p:txBody>
      </p:sp>
      <p:sp>
        <p:nvSpPr>
          <p:cNvPr id="3" name="Rectangle 2"/>
          <p:cNvSpPr/>
          <p:nvPr/>
        </p:nvSpPr>
        <p:spPr bwMode="auto">
          <a:xfrm>
            <a:off x="355977" y="615820"/>
            <a:ext cx="6353581" cy="1810139"/>
          </a:xfrm>
          <a:prstGeom prst="rect">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defTabSz="914099" fontAlgn="base">
              <a:spcBef>
                <a:spcPct val="0"/>
              </a:spcBef>
              <a:spcAft>
                <a:spcPct val="0"/>
              </a:spcAft>
            </a:pPr>
            <a:r>
              <a:rPr lang="en-CA" spc="-50" dirty="0" err="1" smtClean="0">
                <a:solidFill>
                  <a:schemeClr val="accent1">
                    <a:lumMod val="50000"/>
                  </a:schemeClr>
                </a:solidFill>
                <a:latin typeface="Segoe UI" pitchFamily="34" charset="0"/>
                <a:ea typeface="Segoe UI" pitchFamily="34" charset="0"/>
                <a:cs typeface="Segoe UI" pitchFamily="34" charset="0"/>
              </a:rPr>
              <a:t>DefaultCollection</a:t>
            </a:r>
            <a:endParaRPr lang="en-CA" spc="-50" dirty="0" smtClean="0">
              <a:solidFill>
                <a:schemeClr val="accent1">
                  <a:lumMod val="50000"/>
                </a:schemeClr>
              </a:solidFill>
              <a:latin typeface="Segoe UI" pitchFamily="34" charset="0"/>
              <a:ea typeface="Segoe UI" pitchFamily="34" charset="0"/>
              <a:cs typeface="Segoe UI" pitchFamily="34" charset="0"/>
            </a:endParaRPr>
          </a:p>
          <a:p>
            <a:pPr defTabSz="914099" fontAlgn="base">
              <a:spcBef>
                <a:spcPct val="0"/>
              </a:spcBef>
              <a:spcAft>
                <a:spcPct val="0"/>
              </a:spcAft>
            </a:pPr>
            <a:endParaRPr lang="en-CA" spc="-50" dirty="0" err="1" smtClean="0">
              <a:solidFill>
                <a:schemeClr val="accent1">
                  <a:lumMod val="50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4626" y="981694"/>
            <a:ext cx="2971093" cy="1313637"/>
          </a:xfrm>
          <a:prstGeom prst="rect">
            <a:avLst/>
          </a:prstGeom>
          <a:ln w="19050">
            <a:solidFill>
              <a:schemeClr val="tx1">
                <a:lumMod val="50000"/>
                <a:lumOff val="5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defTabSz="914099" fontAlgn="base">
              <a:spcBef>
                <a:spcPct val="0"/>
              </a:spcBef>
              <a:spcAft>
                <a:spcPct val="0"/>
              </a:spcAft>
            </a:pPr>
            <a:r>
              <a:rPr lang="en-CA" spc="-50" dirty="0" err="1" smtClean="0">
                <a:solidFill>
                  <a:schemeClr val="tx1">
                    <a:lumMod val="50000"/>
                    <a:lumOff val="50000"/>
                  </a:schemeClr>
                </a:solidFill>
                <a:latin typeface="Segoe UI" pitchFamily="34" charset="0"/>
                <a:ea typeface="Segoe UI" pitchFamily="34" charset="0"/>
                <a:cs typeface="Segoe UI" pitchFamily="34" charset="0"/>
              </a:rPr>
              <a:t>Fabrikam</a:t>
            </a:r>
            <a:r>
              <a:rPr lang="en-CA" spc="-50" dirty="0" err="1">
                <a:solidFill>
                  <a:schemeClr val="tx1">
                    <a:lumMod val="50000"/>
                    <a:lumOff val="50000"/>
                  </a:schemeClr>
                </a:solidFill>
                <a:latin typeface="Segoe UI" pitchFamily="34" charset="0"/>
                <a:ea typeface="Segoe UI" pitchFamily="34" charset="0"/>
                <a:cs typeface="Segoe UI" pitchFamily="34" charset="0"/>
              </a:rPr>
              <a:t>O</a:t>
            </a:r>
            <a:r>
              <a:rPr lang="en-CA" spc="-50" dirty="0" err="1" smtClean="0">
                <a:solidFill>
                  <a:schemeClr val="tx1">
                    <a:lumMod val="50000"/>
                    <a:lumOff val="50000"/>
                  </a:schemeClr>
                </a:solidFill>
                <a:latin typeface="Segoe UI" pitchFamily="34" charset="0"/>
                <a:ea typeface="Segoe UI" pitchFamily="34" charset="0"/>
                <a:cs typeface="Segoe UI" pitchFamily="34" charset="0"/>
              </a:rPr>
              <a:t>ld</a:t>
            </a:r>
            <a:r>
              <a:rPr lang="en-CA" spc="-50" dirty="0" smtClean="0">
                <a:solidFill>
                  <a:schemeClr val="tx1">
                    <a:lumMod val="50000"/>
                    <a:lumOff val="50000"/>
                  </a:schemeClr>
                </a:solidFill>
                <a:latin typeface="Segoe UI" pitchFamily="34" charset="0"/>
                <a:ea typeface="Segoe UI" pitchFamily="34" charset="0"/>
                <a:cs typeface="Segoe UI" pitchFamily="34" charset="0"/>
              </a:rPr>
              <a:t> Team Project</a:t>
            </a:r>
          </a:p>
          <a:p>
            <a:pPr defTabSz="914099" fontAlgn="base">
              <a:spcBef>
                <a:spcPct val="0"/>
              </a:spcBef>
              <a:spcAft>
                <a:spcPct val="0"/>
              </a:spcAft>
            </a:pPr>
            <a:endParaRPr lang="en-CA" spc="-50" dirty="0" err="1" smtClean="0">
              <a:solidFill>
                <a:schemeClr val="accent1">
                  <a:lumMod val="50000"/>
                </a:schemeClr>
              </a:solidFill>
              <a:latin typeface="Segoe UI" pitchFamily="34" charset="0"/>
              <a:ea typeface="Segoe UI" pitchFamily="34" charset="0"/>
              <a:cs typeface="Segoe UI" pitchFamily="34" charset="0"/>
            </a:endParaRPr>
          </a:p>
        </p:txBody>
      </p:sp>
      <p:sp>
        <p:nvSpPr>
          <p:cNvPr id="8" name="Rectangle 7"/>
          <p:cNvSpPr/>
          <p:nvPr/>
        </p:nvSpPr>
        <p:spPr bwMode="auto">
          <a:xfrm>
            <a:off x="3584368" y="981694"/>
            <a:ext cx="2971093" cy="1313637"/>
          </a:xfrm>
          <a:prstGeom prst="rect">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defTabSz="914099" fontAlgn="base">
              <a:spcBef>
                <a:spcPct val="0"/>
              </a:spcBef>
              <a:spcAft>
                <a:spcPct val="0"/>
              </a:spcAft>
            </a:pPr>
            <a:r>
              <a:rPr lang="en-CA" spc="-50" dirty="0" err="1" smtClean="0">
                <a:solidFill>
                  <a:schemeClr val="accent1">
                    <a:lumMod val="50000"/>
                  </a:schemeClr>
                </a:solidFill>
                <a:latin typeface="Segoe UI" pitchFamily="34" charset="0"/>
                <a:ea typeface="Segoe UI" pitchFamily="34" charset="0"/>
                <a:cs typeface="Segoe UI" pitchFamily="34" charset="0"/>
              </a:rPr>
              <a:t>Fabrikam</a:t>
            </a:r>
            <a:r>
              <a:rPr lang="en-CA" spc="-50" dirty="0" smtClean="0">
                <a:solidFill>
                  <a:schemeClr val="accent1">
                    <a:lumMod val="50000"/>
                  </a:schemeClr>
                </a:solidFill>
                <a:latin typeface="Segoe UI" pitchFamily="34" charset="0"/>
                <a:ea typeface="Segoe UI" pitchFamily="34" charset="0"/>
                <a:cs typeface="Segoe UI" pitchFamily="34" charset="0"/>
              </a:rPr>
              <a:t> Team Project</a:t>
            </a:r>
          </a:p>
          <a:p>
            <a:pPr defTabSz="914099" fontAlgn="base">
              <a:spcBef>
                <a:spcPct val="0"/>
              </a:spcBef>
              <a:spcAft>
                <a:spcPct val="0"/>
              </a:spcAft>
            </a:pPr>
            <a:endParaRPr lang="en-CA" spc="-50" dirty="0" err="1" smtClean="0">
              <a:solidFill>
                <a:schemeClr val="accent1">
                  <a:lumMod val="50000"/>
                </a:schemeClr>
              </a:solidFill>
              <a:latin typeface="Segoe UI" pitchFamily="34" charset="0"/>
              <a:ea typeface="Segoe UI" pitchFamily="34" charset="0"/>
              <a:cs typeface="Segoe UI" pitchFamily="34" charset="0"/>
            </a:endParaRPr>
          </a:p>
        </p:txBody>
      </p:sp>
      <p:sp>
        <p:nvSpPr>
          <p:cNvPr id="9" name="Flowchart: Magnetic Disk 8"/>
          <p:cNvSpPr/>
          <p:nvPr/>
        </p:nvSpPr>
        <p:spPr bwMode="auto">
          <a:xfrm>
            <a:off x="3844216" y="1412373"/>
            <a:ext cx="494236" cy="333599"/>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 name="Straight Arrow Connector 11"/>
          <p:cNvCxnSpPr/>
          <p:nvPr/>
        </p:nvCxnSpPr>
        <p:spPr>
          <a:xfrm>
            <a:off x="1261760" y="1714740"/>
            <a:ext cx="2507807" cy="314425"/>
          </a:xfrm>
          <a:prstGeom prst="straightConnector1">
            <a:avLst/>
          </a:prstGeom>
          <a:ln>
            <a:tailEnd type="triangle" w="lg" len="sm"/>
          </a:ln>
        </p:spPr>
        <p:style>
          <a:lnRef idx="2">
            <a:schemeClr val="accent5"/>
          </a:lnRef>
          <a:fillRef idx="0">
            <a:schemeClr val="accent5"/>
          </a:fillRef>
          <a:effectRef idx="1">
            <a:schemeClr val="accent5"/>
          </a:effectRef>
          <a:fontRef idx="minor">
            <a:schemeClr val="tx1"/>
          </a:fontRef>
        </p:style>
      </p:cxnSp>
      <p:sp>
        <p:nvSpPr>
          <p:cNvPr id="13" name="TextBox 12"/>
          <p:cNvSpPr txBox="1"/>
          <p:nvPr/>
        </p:nvSpPr>
        <p:spPr>
          <a:xfrm>
            <a:off x="2634615" y="1606985"/>
            <a:ext cx="601127" cy="307777"/>
          </a:xfrm>
          <a:prstGeom prst="rect">
            <a:avLst/>
          </a:prstGeom>
          <a:noFill/>
        </p:spPr>
        <p:txBody>
          <a:bodyPr wrap="none" lIns="0" tIns="0" rIns="0" bIns="0" rtlCol="0">
            <a:spAutoFit/>
          </a:bodyPr>
          <a:lstStyle/>
          <a:p>
            <a:r>
              <a:rPr lang="en-CA" sz="2000" dirty="0" smtClean="0">
                <a:solidFill>
                  <a:schemeClr val="tx1">
                    <a:lumMod val="50000"/>
                    <a:lumOff val="50000"/>
                  </a:schemeClr>
                </a:solidFill>
                <a:latin typeface="Segoe UI Light" pitchFamily="34" charset="0"/>
              </a:rPr>
              <a:t>move</a:t>
            </a:r>
          </a:p>
        </p:txBody>
      </p:sp>
      <p:sp>
        <p:nvSpPr>
          <p:cNvPr id="16" name="TextBox 15"/>
          <p:cNvSpPr txBox="1"/>
          <p:nvPr/>
        </p:nvSpPr>
        <p:spPr>
          <a:xfrm>
            <a:off x="4435428" y="1903918"/>
            <a:ext cx="1014701" cy="184666"/>
          </a:xfrm>
          <a:prstGeom prst="rect">
            <a:avLst/>
          </a:prstGeom>
          <a:noFill/>
        </p:spPr>
        <p:txBody>
          <a:bodyPr wrap="none" lIns="0" tIns="0" rIns="0" bIns="0" rtlCol="0">
            <a:spAutoFit/>
          </a:bodyPr>
          <a:lstStyle/>
          <a:p>
            <a:r>
              <a:rPr lang="en-CA" sz="1200" dirty="0" err="1" smtClean="0">
                <a:solidFill>
                  <a:srgbClr val="002060"/>
                </a:solidFill>
                <a:latin typeface="Segoe UI Light" pitchFamily="34" charset="0"/>
              </a:rPr>
              <a:t>MigrationDemo</a:t>
            </a:r>
            <a:endParaRPr lang="en-CA" sz="1200" dirty="0" smtClean="0">
              <a:solidFill>
                <a:srgbClr val="002060"/>
              </a:solidFill>
              <a:latin typeface="Segoe UI Light" pitchFamily="34" charset="0"/>
            </a:endParaRPr>
          </a:p>
        </p:txBody>
      </p:sp>
      <p:sp>
        <p:nvSpPr>
          <p:cNvPr id="17" name="TextBox 16"/>
          <p:cNvSpPr txBox="1"/>
          <p:nvPr/>
        </p:nvSpPr>
        <p:spPr>
          <a:xfrm>
            <a:off x="4434577" y="1488115"/>
            <a:ext cx="579646" cy="184666"/>
          </a:xfrm>
          <a:prstGeom prst="rect">
            <a:avLst/>
          </a:prstGeom>
          <a:noFill/>
        </p:spPr>
        <p:txBody>
          <a:bodyPr wrap="none" lIns="0" tIns="0" rIns="0" bIns="0" rtlCol="0">
            <a:spAutoFit/>
          </a:bodyPr>
          <a:lstStyle/>
          <a:p>
            <a:r>
              <a:rPr lang="en-CA" sz="1200" dirty="0" err="1" smtClean="0">
                <a:solidFill>
                  <a:srgbClr val="002060"/>
                </a:solidFill>
                <a:latin typeface="Segoe UI Light" pitchFamily="34" charset="0"/>
              </a:rPr>
              <a:t>Fabrikam</a:t>
            </a:r>
            <a:endParaRPr lang="en-CA" sz="1200" dirty="0" smtClean="0">
              <a:solidFill>
                <a:srgbClr val="002060"/>
              </a:solidFill>
              <a:latin typeface="Segoe UI Light" pitchFamily="34" charset="0"/>
            </a:endParaRPr>
          </a:p>
        </p:txBody>
      </p:sp>
      <p:sp>
        <p:nvSpPr>
          <p:cNvPr id="21" name="Flowchart: Magnetic Disk 20"/>
          <p:cNvSpPr/>
          <p:nvPr/>
        </p:nvSpPr>
        <p:spPr bwMode="auto">
          <a:xfrm>
            <a:off x="3850562" y="1829452"/>
            <a:ext cx="494236" cy="333599"/>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TextBox 22"/>
          <p:cNvSpPr txBox="1"/>
          <p:nvPr/>
        </p:nvSpPr>
        <p:spPr>
          <a:xfrm>
            <a:off x="1261760" y="1478625"/>
            <a:ext cx="1014701" cy="184666"/>
          </a:xfrm>
          <a:prstGeom prst="rect">
            <a:avLst/>
          </a:prstGeom>
          <a:noFill/>
        </p:spPr>
        <p:txBody>
          <a:bodyPr wrap="none" lIns="0" tIns="0" rIns="0" bIns="0" rtlCol="0">
            <a:spAutoFit/>
          </a:bodyPr>
          <a:lstStyle/>
          <a:p>
            <a:r>
              <a:rPr lang="en-CA" sz="1200" dirty="0" err="1" smtClean="0">
                <a:solidFill>
                  <a:schemeClr val="tx1">
                    <a:lumMod val="50000"/>
                    <a:lumOff val="50000"/>
                  </a:schemeClr>
                </a:solidFill>
                <a:latin typeface="Segoe UI Light" pitchFamily="34" charset="0"/>
              </a:rPr>
              <a:t>MigrationDemo</a:t>
            </a:r>
            <a:endParaRPr lang="en-CA" sz="1200" dirty="0" smtClean="0">
              <a:solidFill>
                <a:schemeClr val="tx1">
                  <a:lumMod val="50000"/>
                  <a:lumOff val="50000"/>
                </a:schemeClr>
              </a:solidFill>
              <a:latin typeface="Segoe UI Light" pitchFamily="34" charset="0"/>
            </a:endParaRPr>
          </a:p>
        </p:txBody>
      </p:sp>
      <p:sp>
        <p:nvSpPr>
          <p:cNvPr id="24" name="Flowchart: Magnetic Disk 23"/>
          <p:cNvSpPr/>
          <p:nvPr/>
        </p:nvSpPr>
        <p:spPr bwMode="auto">
          <a:xfrm>
            <a:off x="676894" y="1404159"/>
            <a:ext cx="494236" cy="333599"/>
          </a:xfrm>
          <a:prstGeom prst="flowChartMagneticDisk">
            <a:avLst/>
          </a:prstGeom>
          <a:ln>
            <a:solidFill>
              <a:schemeClr val="tx1">
                <a:lumMod val="50000"/>
                <a:lumOff val="50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6" name="Flowchart: Magnetic Disk 25"/>
          <p:cNvSpPr/>
          <p:nvPr/>
        </p:nvSpPr>
        <p:spPr bwMode="auto">
          <a:xfrm>
            <a:off x="5160684" y="1401878"/>
            <a:ext cx="494236" cy="333599"/>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TextBox 26"/>
          <p:cNvSpPr txBox="1"/>
          <p:nvPr/>
        </p:nvSpPr>
        <p:spPr>
          <a:xfrm>
            <a:off x="5751045" y="1477620"/>
            <a:ext cx="579646" cy="184666"/>
          </a:xfrm>
          <a:prstGeom prst="rect">
            <a:avLst/>
          </a:prstGeom>
          <a:noFill/>
        </p:spPr>
        <p:txBody>
          <a:bodyPr wrap="none" lIns="0" tIns="0" rIns="0" bIns="0" rtlCol="0">
            <a:spAutoFit/>
          </a:bodyPr>
          <a:lstStyle/>
          <a:p>
            <a:r>
              <a:rPr lang="en-CA" sz="1200" dirty="0" err="1" smtClean="0">
                <a:solidFill>
                  <a:srgbClr val="002060"/>
                </a:solidFill>
                <a:latin typeface="Segoe UI Light" pitchFamily="34" charset="0"/>
              </a:rPr>
              <a:t>Fabrikam</a:t>
            </a:r>
            <a:endParaRPr lang="en-CA" sz="1200" dirty="0" smtClean="0">
              <a:solidFill>
                <a:srgbClr val="002060"/>
              </a:solidFill>
              <a:latin typeface="Segoe UI Light" pitchFamily="34" charset="0"/>
            </a:endParaRPr>
          </a:p>
        </p:txBody>
      </p:sp>
      <p:sp>
        <p:nvSpPr>
          <p:cNvPr id="5" name="TextBox 4"/>
          <p:cNvSpPr txBox="1"/>
          <p:nvPr/>
        </p:nvSpPr>
        <p:spPr>
          <a:xfrm>
            <a:off x="833442" y="1530074"/>
            <a:ext cx="181140" cy="184666"/>
          </a:xfrm>
          <a:prstGeom prst="rect">
            <a:avLst/>
          </a:prstGeom>
          <a:noFill/>
        </p:spPr>
        <p:txBody>
          <a:bodyPr wrap="none" lIns="0" tIns="0" rIns="0" bIns="0" rtlCol="0">
            <a:spAutoFit/>
          </a:bodyPr>
          <a:lstStyle/>
          <a:p>
            <a:r>
              <a:rPr lang="en-CA" sz="1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Git</a:t>
            </a:r>
          </a:p>
        </p:txBody>
      </p:sp>
      <p:sp>
        <p:nvSpPr>
          <p:cNvPr id="28" name="TextBox 27"/>
          <p:cNvSpPr txBox="1"/>
          <p:nvPr/>
        </p:nvSpPr>
        <p:spPr>
          <a:xfrm>
            <a:off x="4000764" y="1546163"/>
            <a:ext cx="181140" cy="184666"/>
          </a:xfrm>
          <a:prstGeom prst="rect">
            <a:avLst/>
          </a:prstGeom>
          <a:noFill/>
        </p:spPr>
        <p:txBody>
          <a:bodyPr wrap="none" lIns="0" tIns="0" rIns="0" bIns="0" rtlCol="0">
            <a:spAutoFit/>
          </a:bodyPr>
          <a:lstStyle/>
          <a:p>
            <a:r>
              <a:rPr lang="en-CA" sz="1200" dirty="0" smtClean="0">
                <a:latin typeface="Segoe UI Light" pitchFamily="34" charset="0"/>
              </a:rPr>
              <a:t>Git</a:t>
            </a:r>
          </a:p>
        </p:txBody>
      </p:sp>
      <p:sp>
        <p:nvSpPr>
          <p:cNvPr id="30" name="TextBox 29"/>
          <p:cNvSpPr txBox="1"/>
          <p:nvPr/>
        </p:nvSpPr>
        <p:spPr>
          <a:xfrm>
            <a:off x="3998696" y="1942435"/>
            <a:ext cx="181140" cy="184666"/>
          </a:xfrm>
          <a:prstGeom prst="rect">
            <a:avLst/>
          </a:prstGeom>
          <a:noFill/>
        </p:spPr>
        <p:txBody>
          <a:bodyPr wrap="none" lIns="0" tIns="0" rIns="0" bIns="0" rtlCol="0">
            <a:spAutoFit/>
          </a:bodyPr>
          <a:lstStyle/>
          <a:p>
            <a:r>
              <a:rPr lang="en-CA" sz="1200" dirty="0" smtClean="0">
                <a:latin typeface="Segoe UI Light" pitchFamily="34" charset="0"/>
              </a:rPr>
              <a:t>Git</a:t>
            </a:r>
          </a:p>
        </p:txBody>
      </p:sp>
      <p:sp>
        <p:nvSpPr>
          <p:cNvPr id="31" name="TextBox 30"/>
          <p:cNvSpPr txBox="1"/>
          <p:nvPr/>
        </p:nvSpPr>
        <p:spPr>
          <a:xfrm>
            <a:off x="5261765" y="1530074"/>
            <a:ext cx="334900" cy="184666"/>
          </a:xfrm>
          <a:prstGeom prst="rect">
            <a:avLst/>
          </a:prstGeom>
          <a:noFill/>
        </p:spPr>
        <p:txBody>
          <a:bodyPr wrap="none" lIns="0" tIns="0" rIns="0" bIns="0" rtlCol="0">
            <a:spAutoFit/>
          </a:bodyPr>
          <a:lstStyle/>
          <a:p>
            <a:r>
              <a:rPr lang="en-CA" sz="1200" dirty="0" smtClean="0">
                <a:latin typeface="Segoe UI Light" pitchFamily="34" charset="0"/>
              </a:rPr>
              <a:t>TFVC</a:t>
            </a:r>
          </a:p>
        </p:txBody>
      </p:sp>
    </p:spTree>
    <p:extLst>
      <p:ext uri="{BB962C8B-B14F-4D97-AF65-F5344CB8AC3E}">
        <p14:creationId xmlns:p14="http://schemas.microsoft.com/office/powerpoint/2010/main" val="28351798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willys\AppData\Local\Microsoft\Windows\Temporary Internet Files\Content.IE5\F2V90W53\MP900444298[1].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2271" y="207626"/>
            <a:ext cx="1951035" cy="18795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97015" y="1471653"/>
            <a:ext cx="5693866" cy="615553"/>
          </a:xfrm>
          <a:prstGeom prst="rect">
            <a:avLst/>
          </a:prstGeom>
          <a:noFill/>
        </p:spPr>
        <p:txBody>
          <a:bodyPr wrap="none" lIns="0" tIns="0" rIns="0" bIns="0" rtlCol="0">
            <a:spAutoFit/>
          </a:bodyPr>
          <a:lstStyle/>
          <a:p>
            <a:r>
              <a:rPr lang="en-CA"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Dave – Development Lead</a:t>
            </a:r>
          </a:p>
        </p:txBody>
      </p:sp>
      <p:pic>
        <p:nvPicPr>
          <p:cNvPr id="4" name="Picture 2" descr="C:\Users\willys\AppData\Local\Microsoft\Windows\Temporary Internet Files\Content.IE5\F2V90W53\MP900444381[1].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2271" y="2247442"/>
            <a:ext cx="1967828" cy="18795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97015" y="3511469"/>
            <a:ext cx="3856825" cy="615553"/>
          </a:xfrm>
          <a:prstGeom prst="rect">
            <a:avLst/>
          </a:prstGeom>
          <a:noFill/>
        </p:spPr>
        <p:txBody>
          <a:bodyPr wrap="none" lIns="0" tIns="0" rIns="0" bIns="0" rtlCol="0">
            <a:spAutoFit/>
          </a:bodyPr>
          <a:lstStyle/>
          <a:p>
            <a:r>
              <a:rPr lang="en-CA"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Doris – Developer</a:t>
            </a: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23" y="4287258"/>
            <a:ext cx="1960283" cy="1888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97014" y="5560249"/>
            <a:ext cx="3620671" cy="615553"/>
          </a:xfrm>
          <a:prstGeom prst="rect">
            <a:avLst/>
          </a:prstGeom>
          <a:noFill/>
        </p:spPr>
        <p:txBody>
          <a:bodyPr wrap="none" lIns="0" tIns="0" rIns="0" bIns="0" rtlCol="0">
            <a:spAutoFit/>
          </a:bodyPr>
          <a:lstStyle/>
          <a:p>
            <a:r>
              <a:rPr lang="en-CA"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Christine – Tester</a:t>
            </a:r>
          </a:p>
        </p:txBody>
      </p:sp>
    </p:spTree>
    <p:extLst>
      <p:ext uri="{BB962C8B-B14F-4D97-AF65-F5344CB8AC3E}">
        <p14:creationId xmlns:p14="http://schemas.microsoft.com/office/powerpoint/2010/main" val="4769417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9089" y="2481279"/>
            <a:ext cx="7661274" cy="2379328"/>
          </a:xfrm>
          <a:prstGeom prst="rect">
            <a:avLst/>
          </a:prstGeom>
        </p:spPr>
      </p:pic>
      <p:pic>
        <p:nvPicPr>
          <p:cNvPr id="3" name="Picture 2"/>
          <p:cNvPicPr>
            <a:picLocks noChangeAspect="1"/>
          </p:cNvPicPr>
          <p:nvPr/>
        </p:nvPicPr>
        <p:blipFill>
          <a:blip r:embed="rId3"/>
          <a:stretch>
            <a:fillRect/>
          </a:stretch>
        </p:blipFill>
        <p:spPr>
          <a:xfrm>
            <a:off x="1609089" y="1236785"/>
            <a:ext cx="6619875" cy="981075"/>
          </a:xfrm>
          <a:prstGeom prst="rect">
            <a:avLst/>
          </a:prstGeom>
        </p:spPr>
      </p:pic>
      <p:sp>
        <p:nvSpPr>
          <p:cNvPr id="4" name="Rounded Rectangle 3"/>
          <p:cNvSpPr/>
          <p:nvPr/>
        </p:nvSpPr>
        <p:spPr bwMode="auto">
          <a:xfrm>
            <a:off x="2141220" y="2994660"/>
            <a:ext cx="708660" cy="335280"/>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ounded Rectangle 4"/>
          <p:cNvSpPr/>
          <p:nvPr/>
        </p:nvSpPr>
        <p:spPr bwMode="auto">
          <a:xfrm>
            <a:off x="3810000" y="3617603"/>
            <a:ext cx="563880" cy="335280"/>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 name="Elbow Connector 6"/>
          <p:cNvCxnSpPr>
            <a:stCxn id="4" idx="3"/>
            <a:endCxn id="5" idx="1"/>
          </p:cNvCxnSpPr>
          <p:nvPr/>
        </p:nvCxnSpPr>
        <p:spPr>
          <a:xfrm>
            <a:off x="2849880" y="3162300"/>
            <a:ext cx="960120" cy="622943"/>
          </a:xfrm>
          <a:prstGeom prst="bentConnector3">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17780" y="3249814"/>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9" name="TextBox 8"/>
          <p:cNvSpPr txBox="1"/>
          <p:nvPr/>
        </p:nvSpPr>
        <p:spPr>
          <a:xfrm>
            <a:off x="3476180" y="3952883"/>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spTree>
    <p:extLst>
      <p:ext uri="{BB962C8B-B14F-4D97-AF65-F5344CB8AC3E}">
        <p14:creationId xmlns:p14="http://schemas.microsoft.com/office/powerpoint/2010/main" val="1376711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764563" y="5175661"/>
            <a:ext cx="1962150" cy="1743075"/>
          </a:xfrm>
          <a:prstGeom prst="rect">
            <a:avLst/>
          </a:prstGeom>
        </p:spPr>
      </p:pic>
      <p:pic>
        <p:nvPicPr>
          <p:cNvPr id="16" name="Picture 15"/>
          <p:cNvPicPr>
            <a:picLocks noChangeAspect="1"/>
          </p:cNvPicPr>
          <p:nvPr/>
        </p:nvPicPr>
        <p:blipFill>
          <a:blip r:embed="rId3"/>
          <a:stretch>
            <a:fillRect/>
          </a:stretch>
        </p:blipFill>
        <p:spPr>
          <a:xfrm>
            <a:off x="6705030" y="5044081"/>
            <a:ext cx="4260437" cy="1731065"/>
          </a:xfrm>
          <a:prstGeom prst="rect">
            <a:avLst/>
          </a:prstGeom>
        </p:spPr>
      </p:pic>
      <p:pic>
        <p:nvPicPr>
          <p:cNvPr id="8" name="Picture 7"/>
          <p:cNvPicPr>
            <a:picLocks noChangeAspect="1"/>
          </p:cNvPicPr>
          <p:nvPr/>
        </p:nvPicPr>
        <p:blipFill>
          <a:blip r:embed="rId4"/>
          <a:stretch>
            <a:fillRect/>
          </a:stretch>
        </p:blipFill>
        <p:spPr>
          <a:xfrm>
            <a:off x="6200178" y="439643"/>
            <a:ext cx="5313396" cy="3062744"/>
          </a:xfrm>
          <a:prstGeom prst="rect">
            <a:avLst/>
          </a:prstGeom>
        </p:spPr>
      </p:pic>
      <p:pic>
        <p:nvPicPr>
          <p:cNvPr id="2" name="Picture 1"/>
          <p:cNvPicPr>
            <a:picLocks noChangeAspect="1"/>
          </p:cNvPicPr>
          <p:nvPr/>
        </p:nvPicPr>
        <p:blipFill>
          <a:blip r:embed="rId5"/>
          <a:stretch>
            <a:fillRect/>
          </a:stretch>
        </p:blipFill>
        <p:spPr>
          <a:xfrm>
            <a:off x="1153794" y="552450"/>
            <a:ext cx="3571875" cy="3695700"/>
          </a:xfrm>
          <a:prstGeom prst="rect">
            <a:avLst/>
          </a:prstGeom>
        </p:spPr>
      </p:pic>
      <p:sp>
        <p:nvSpPr>
          <p:cNvPr id="3" name="Rounded Rectangle 2"/>
          <p:cNvSpPr/>
          <p:nvPr/>
        </p:nvSpPr>
        <p:spPr bwMode="auto">
          <a:xfrm>
            <a:off x="1153794" y="1859280"/>
            <a:ext cx="1002666" cy="355702"/>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 name="Elbow Connector 4"/>
          <p:cNvCxnSpPr/>
          <p:nvPr/>
        </p:nvCxnSpPr>
        <p:spPr>
          <a:xfrm>
            <a:off x="2237214" y="2037131"/>
            <a:ext cx="240760" cy="559392"/>
          </a:xfrm>
          <a:prstGeom prst="bentConnector3">
            <a:avLst>
              <a:gd name="adj1" fmla="val 194949"/>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55780" y="2442634"/>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7" name="TextBox 6"/>
          <p:cNvSpPr txBox="1"/>
          <p:nvPr/>
        </p:nvSpPr>
        <p:spPr>
          <a:xfrm>
            <a:off x="1655127" y="3331387"/>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cxnSp>
        <p:nvCxnSpPr>
          <p:cNvPr id="12" name="Elbow Connector 11"/>
          <p:cNvCxnSpPr>
            <a:stCxn id="6" idx="2"/>
            <a:endCxn id="7" idx="3"/>
          </p:cNvCxnSpPr>
          <p:nvPr/>
        </p:nvCxnSpPr>
        <p:spPr>
          <a:xfrm rot="5400000">
            <a:off x="1744102" y="3002877"/>
            <a:ext cx="734865" cy="229933"/>
          </a:xfrm>
          <a:prstGeom prst="bentConnector2">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bwMode="auto">
          <a:xfrm>
            <a:off x="6190346" y="1681429"/>
            <a:ext cx="1002666" cy="355702"/>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TextBox 10"/>
          <p:cNvSpPr txBox="1"/>
          <p:nvPr/>
        </p:nvSpPr>
        <p:spPr>
          <a:xfrm>
            <a:off x="6019626" y="2453425"/>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13" name="TextBox 12"/>
          <p:cNvSpPr txBox="1"/>
          <p:nvPr/>
        </p:nvSpPr>
        <p:spPr>
          <a:xfrm>
            <a:off x="6019626" y="2092523"/>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cxnSp>
        <p:nvCxnSpPr>
          <p:cNvPr id="14" name="Elbow Connector 13"/>
          <p:cNvCxnSpPr>
            <a:stCxn id="9" idx="1"/>
            <a:endCxn id="11" idx="1"/>
          </p:cNvCxnSpPr>
          <p:nvPr/>
        </p:nvCxnSpPr>
        <p:spPr>
          <a:xfrm rot="10800000" flipV="1">
            <a:off x="6019626" y="1859280"/>
            <a:ext cx="170720" cy="748034"/>
          </a:xfrm>
          <a:prstGeom prst="bentConnector3">
            <a:avLst>
              <a:gd name="adj1" fmla="val 233903"/>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1"/>
            <a:endCxn id="13" idx="1"/>
          </p:cNvCxnSpPr>
          <p:nvPr/>
        </p:nvCxnSpPr>
        <p:spPr>
          <a:xfrm rot="10800000" flipV="1">
            <a:off x="6019626" y="1859280"/>
            <a:ext cx="170720" cy="387132"/>
          </a:xfrm>
          <a:prstGeom prst="bentConnector3">
            <a:avLst>
              <a:gd name="adj1" fmla="val 233903"/>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auto">
          <a:xfrm>
            <a:off x="4744378" y="6492201"/>
            <a:ext cx="1597430" cy="135287"/>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TextBox 21"/>
          <p:cNvSpPr txBox="1"/>
          <p:nvPr/>
        </p:nvSpPr>
        <p:spPr>
          <a:xfrm>
            <a:off x="303596" y="6280383"/>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25" name="TextBox 24"/>
          <p:cNvSpPr txBox="1"/>
          <p:nvPr/>
        </p:nvSpPr>
        <p:spPr>
          <a:xfrm>
            <a:off x="4383273" y="6408703"/>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cxnSp>
        <p:nvCxnSpPr>
          <p:cNvPr id="26" name="Elbow Connector 25"/>
          <p:cNvCxnSpPr>
            <a:stCxn id="22" idx="0"/>
            <a:endCxn id="25" idx="0"/>
          </p:cNvCxnSpPr>
          <p:nvPr/>
        </p:nvCxnSpPr>
        <p:spPr>
          <a:xfrm rot="16200000" flipH="1">
            <a:off x="2449994" y="4304705"/>
            <a:ext cx="128320" cy="4079677"/>
          </a:xfrm>
          <a:prstGeom prst="bentConnector3">
            <a:avLst>
              <a:gd name="adj1" fmla="val -178148"/>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81762" y="5813952"/>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❸</a:t>
            </a:r>
            <a:endParaRPr lang="en-CA" sz="2000" dirty="0" smtClean="0">
              <a:solidFill>
                <a:srgbClr val="FF0000"/>
              </a:solidFill>
              <a:latin typeface="Segoe UI Light" pitchFamily="34" charset="0"/>
            </a:endParaRPr>
          </a:p>
        </p:txBody>
      </p:sp>
      <p:cxnSp>
        <p:nvCxnSpPr>
          <p:cNvPr id="33" name="Elbow Connector 32"/>
          <p:cNvCxnSpPr>
            <a:stCxn id="25" idx="2"/>
            <a:endCxn id="31" idx="2"/>
          </p:cNvCxnSpPr>
          <p:nvPr/>
        </p:nvCxnSpPr>
        <p:spPr>
          <a:xfrm rot="5400000" flipH="1" flipV="1">
            <a:off x="6205861" y="4469860"/>
            <a:ext cx="594751" cy="3898489"/>
          </a:xfrm>
          <a:prstGeom prst="bentConnector3">
            <a:avLst>
              <a:gd name="adj1" fmla="val -38436"/>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6"/>
          <a:stretch>
            <a:fillRect/>
          </a:stretch>
        </p:blipFill>
        <p:spPr>
          <a:xfrm>
            <a:off x="743106" y="5456903"/>
            <a:ext cx="3520581" cy="1121601"/>
          </a:xfrm>
          <a:prstGeom prst="rect">
            <a:avLst/>
          </a:prstGeom>
        </p:spPr>
      </p:pic>
    </p:spTree>
    <p:extLst>
      <p:ext uri="{BB962C8B-B14F-4D97-AF65-F5344CB8AC3E}">
        <p14:creationId xmlns:p14="http://schemas.microsoft.com/office/powerpoint/2010/main" val="21491688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34880" y="160431"/>
            <a:ext cx="4433601" cy="4433601"/>
          </a:xfrm>
          <a:prstGeom prst="rect">
            <a:avLst/>
          </a:prstGeom>
        </p:spPr>
      </p:pic>
      <p:pic>
        <p:nvPicPr>
          <p:cNvPr id="9" name="Picture 8"/>
          <p:cNvPicPr>
            <a:picLocks noChangeAspect="1"/>
          </p:cNvPicPr>
          <p:nvPr/>
        </p:nvPicPr>
        <p:blipFill>
          <a:blip r:embed="rId3"/>
          <a:stretch>
            <a:fillRect/>
          </a:stretch>
        </p:blipFill>
        <p:spPr>
          <a:xfrm>
            <a:off x="-1361866" y="684662"/>
            <a:ext cx="4176122" cy="3566469"/>
          </a:xfrm>
          <a:prstGeom prst="rect">
            <a:avLst/>
          </a:prstGeom>
        </p:spPr>
      </p:pic>
      <p:sp>
        <p:nvSpPr>
          <p:cNvPr id="3" name="Rounded Rectangle 2"/>
          <p:cNvSpPr/>
          <p:nvPr/>
        </p:nvSpPr>
        <p:spPr bwMode="auto">
          <a:xfrm>
            <a:off x="5425048" y="2598057"/>
            <a:ext cx="1570839" cy="348343"/>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 name="Elbow Connector 3"/>
          <p:cNvCxnSpPr>
            <a:stCxn id="5" idx="2"/>
            <a:endCxn id="3" idx="1"/>
          </p:cNvCxnSpPr>
          <p:nvPr/>
        </p:nvCxnSpPr>
        <p:spPr>
          <a:xfrm rot="16200000" flipH="1">
            <a:off x="4677983" y="2025163"/>
            <a:ext cx="1323411" cy="170720"/>
          </a:xfrm>
          <a:prstGeom prst="bentConnector2">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083608" y="1141041"/>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❶</a:t>
            </a:r>
            <a:endParaRPr lang="en-CA" sz="2000" dirty="0" smtClean="0">
              <a:solidFill>
                <a:srgbClr val="FF0000"/>
              </a:solidFill>
              <a:latin typeface="Segoe UI Light" pitchFamily="34" charset="0"/>
            </a:endParaRPr>
          </a:p>
        </p:txBody>
      </p:sp>
      <p:sp>
        <p:nvSpPr>
          <p:cNvPr id="6" name="TextBox 5"/>
          <p:cNvSpPr txBox="1"/>
          <p:nvPr/>
        </p:nvSpPr>
        <p:spPr>
          <a:xfrm>
            <a:off x="6825167" y="3073744"/>
            <a:ext cx="341440" cy="307777"/>
          </a:xfrm>
          <a:prstGeom prst="rect">
            <a:avLst/>
          </a:prstGeom>
          <a:noFill/>
        </p:spPr>
        <p:txBody>
          <a:bodyPr wrap="none" lIns="0" tIns="0" rIns="0" bIns="0" rtlCol="0">
            <a:spAutoFit/>
          </a:bodyPr>
          <a:lstStyle/>
          <a:p>
            <a:r>
              <a:rPr lang="en-CA" sz="2000" dirty="0" smtClean="0">
                <a:solidFill>
                  <a:srgbClr val="FF0000"/>
                </a:solidFill>
                <a:latin typeface="Segoe UI" panose="020B0502040204020203" pitchFamily="34" charset="0"/>
                <a:cs typeface="Segoe UI" panose="020B0502040204020203" pitchFamily="34" charset="0"/>
              </a:rPr>
              <a:t>❷</a:t>
            </a:r>
            <a:endParaRPr lang="en-CA" sz="2000" dirty="0" smtClean="0">
              <a:solidFill>
                <a:srgbClr val="FF0000"/>
              </a:solidFill>
              <a:latin typeface="Segoe UI Light" pitchFamily="34" charset="0"/>
            </a:endParaRPr>
          </a:p>
        </p:txBody>
      </p:sp>
      <p:cxnSp>
        <p:nvCxnSpPr>
          <p:cNvPr id="7" name="Elbow Connector 6"/>
          <p:cNvCxnSpPr>
            <a:stCxn id="3" idx="2"/>
            <a:endCxn id="6" idx="1"/>
          </p:cNvCxnSpPr>
          <p:nvPr/>
        </p:nvCxnSpPr>
        <p:spPr>
          <a:xfrm rot="16200000" flipH="1">
            <a:off x="6377201" y="2779666"/>
            <a:ext cx="281233" cy="614699"/>
          </a:xfrm>
          <a:prstGeom prst="bentConnector2">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5434881" y="1133480"/>
            <a:ext cx="1561006" cy="315337"/>
          </a:xfrm>
          <a:prstGeom prst="round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2458208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967154" y="116058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3" name="Rectangle 2"/>
          <p:cNvSpPr/>
          <p:nvPr/>
        </p:nvSpPr>
        <p:spPr bwMode="auto">
          <a:xfrm>
            <a:off x="498524" y="390965"/>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5" name="Straight Connector 4"/>
          <p:cNvCxnSpPr>
            <a:stCxn id="3" idx="2"/>
            <a:endCxn id="2" idx="0"/>
          </p:cNvCxnSpPr>
          <p:nvPr/>
        </p:nvCxnSpPr>
        <p:spPr>
          <a:xfrm>
            <a:off x="1274885" y="762000"/>
            <a:ext cx="0" cy="39858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498524" y="2567940"/>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sp>
        <p:nvSpPr>
          <p:cNvPr id="36" name="Oval 35"/>
          <p:cNvSpPr/>
          <p:nvPr/>
        </p:nvSpPr>
        <p:spPr bwMode="auto">
          <a:xfrm>
            <a:off x="5843954" y="4931442"/>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37" name="Rectangle 36"/>
          <p:cNvSpPr/>
          <p:nvPr/>
        </p:nvSpPr>
        <p:spPr bwMode="auto">
          <a:xfrm>
            <a:off x="5375324" y="4161822"/>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38" name="Straight Connector 37"/>
          <p:cNvCxnSpPr>
            <a:stCxn id="37" idx="2"/>
            <a:endCxn id="36" idx="0"/>
          </p:cNvCxnSpPr>
          <p:nvPr/>
        </p:nvCxnSpPr>
        <p:spPr>
          <a:xfrm>
            <a:off x="6151685" y="4532857"/>
            <a:ext cx="0" cy="39858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bwMode="auto">
          <a:xfrm>
            <a:off x="8239272" y="4148340"/>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sp>
        <p:nvSpPr>
          <p:cNvPr id="40" name="Rectangle 39"/>
          <p:cNvSpPr/>
          <p:nvPr/>
        </p:nvSpPr>
        <p:spPr bwMode="auto">
          <a:xfrm>
            <a:off x="7770642" y="3399822"/>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cxnSp>
        <p:nvCxnSpPr>
          <p:cNvPr id="41" name="Straight Connector 40"/>
          <p:cNvCxnSpPr/>
          <p:nvPr/>
        </p:nvCxnSpPr>
        <p:spPr>
          <a:xfrm>
            <a:off x="8547003" y="3770857"/>
            <a:ext cx="0" cy="37748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2"/>
            <a:endCxn id="36" idx="7"/>
          </p:cNvCxnSpPr>
          <p:nvPr/>
        </p:nvCxnSpPr>
        <p:spPr>
          <a:xfrm flipH="1">
            <a:off x="6369284" y="4473656"/>
            <a:ext cx="1869988" cy="553069"/>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auto">
          <a:xfrm>
            <a:off x="967154" y="370859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44" name="Rectangle 43"/>
          <p:cNvSpPr/>
          <p:nvPr/>
        </p:nvSpPr>
        <p:spPr bwMode="auto">
          <a:xfrm>
            <a:off x="498524" y="2938975"/>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45" name="Straight Connector 44"/>
          <p:cNvCxnSpPr>
            <a:stCxn id="44" idx="2"/>
            <a:endCxn id="43" idx="0"/>
          </p:cNvCxnSpPr>
          <p:nvPr/>
        </p:nvCxnSpPr>
        <p:spPr>
          <a:xfrm>
            <a:off x="1274885" y="3310010"/>
            <a:ext cx="0" cy="39858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3095480" y="370859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48" name="Rectangle 47"/>
          <p:cNvSpPr/>
          <p:nvPr/>
        </p:nvSpPr>
        <p:spPr bwMode="auto">
          <a:xfrm>
            <a:off x="2626850" y="2938975"/>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49" name="Straight Connector 48"/>
          <p:cNvCxnSpPr>
            <a:stCxn id="48" idx="2"/>
            <a:endCxn id="47" idx="0"/>
          </p:cNvCxnSpPr>
          <p:nvPr/>
        </p:nvCxnSpPr>
        <p:spPr>
          <a:xfrm>
            <a:off x="3403211" y="3310010"/>
            <a:ext cx="0" cy="39858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2626850" y="2567940"/>
            <a:ext cx="1552722" cy="371035"/>
          </a:xfrm>
          <a:prstGeom prst="rect">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Dave master</a:t>
            </a:r>
          </a:p>
        </p:txBody>
      </p:sp>
      <p:pic>
        <p:nvPicPr>
          <p:cNvPr id="51" name="Picture 50"/>
          <p:cNvPicPr>
            <a:picLocks noChangeAspect="1"/>
          </p:cNvPicPr>
          <p:nvPr/>
        </p:nvPicPr>
        <p:blipFill>
          <a:blip r:embed="rId2"/>
          <a:stretch>
            <a:fillRect/>
          </a:stretch>
        </p:blipFill>
        <p:spPr>
          <a:xfrm>
            <a:off x="2358977" y="390965"/>
            <a:ext cx="6619875" cy="981075"/>
          </a:xfrm>
          <a:prstGeom prst="rect">
            <a:avLst/>
          </a:prstGeom>
        </p:spPr>
      </p:pic>
    </p:spTree>
    <p:extLst>
      <p:ext uri="{BB962C8B-B14F-4D97-AF65-F5344CB8AC3E}">
        <p14:creationId xmlns:p14="http://schemas.microsoft.com/office/powerpoint/2010/main" val="25979837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883334" y="1861625"/>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7" name="Rectangle 6"/>
          <p:cNvSpPr/>
          <p:nvPr/>
        </p:nvSpPr>
        <p:spPr bwMode="auto">
          <a:xfrm>
            <a:off x="414704" y="1092005"/>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a:solidFill>
                  <a:schemeClr val="accent6"/>
                </a:solidFill>
                <a:latin typeface="Segoe UI" pitchFamily="34" charset="0"/>
                <a:ea typeface="Segoe UI" pitchFamily="34" charset="0"/>
                <a:cs typeface="Segoe UI" pitchFamily="34" charset="0"/>
              </a:rPr>
              <a:t>o</a:t>
            </a:r>
            <a:r>
              <a:rPr lang="en-CA" spc="-50" dirty="0" smtClean="0">
                <a:solidFill>
                  <a:schemeClr val="accent6"/>
                </a:solidFill>
                <a:latin typeface="Segoe UI" pitchFamily="34" charset="0"/>
                <a:ea typeface="Segoe UI" pitchFamily="34" charset="0"/>
                <a:cs typeface="Segoe UI" pitchFamily="34" charset="0"/>
              </a:rPr>
              <a:t>rigin master</a:t>
            </a:r>
          </a:p>
        </p:txBody>
      </p:sp>
      <p:cxnSp>
        <p:nvCxnSpPr>
          <p:cNvPr id="8" name="Straight Connector 7"/>
          <p:cNvCxnSpPr>
            <a:stCxn id="7" idx="2"/>
            <a:endCxn id="6" idx="0"/>
          </p:cNvCxnSpPr>
          <p:nvPr/>
        </p:nvCxnSpPr>
        <p:spPr>
          <a:xfrm>
            <a:off x="1191065" y="1463040"/>
            <a:ext cx="0" cy="39858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3278652" y="1078523"/>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sp>
        <p:nvSpPr>
          <p:cNvPr id="10" name="Rectangle 9"/>
          <p:cNvSpPr/>
          <p:nvPr/>
        </p:nvSpPr>
        <p:spPr bwMode="auto">
          <a:xfrm>
            <a:off x="2810022" y="330005"/>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cxnSp>
        <p:nvCxnSpPr>
          <p:cNvPr id="11" name="Straight Connector 10"/>
          <p:cNvCxnSpPr/>
          <p:nvPr/>
        </p:nvCxnSpPr>
        <p:spPr>
          <a:xfrm>
            <a:off x="3586383" y="701040"/>
            <a:ext cx="0" cy="37748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7"/>
          </p:cNvCxnSpPr>
          <p:nvPr/>
        </p:nvCxnSpPr>
        <p:spPr>
          <a:xfrm flipH="1">
            <a:off x="1408664" y="1403839"/>
            <a:ext cx="1869988" cy="553069"/>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3278652" y="2840501"/>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C</a:t>
            </a:r>
          </a:p>
        </p:txBody>
      </p:sp>
      <p:sp>
        <p:nvSpPr>
          <p:cNvPr id="25" name="Rectangle 24"/>
          <p:cNvSpPr/>
          <p:nvPr/>
        </p:nvSpPr>
        <p:spPr bwMode="auto">
          <a:xfrm>
            <a:off x="2810022" y="3868615"/>
            <a:ext cx="1552722" cy="371035"/>
          </a:xfrm>
          <a:prstGeom prst="rect">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Dave master</a:t>
            </a:r>
          </a:p>
        </p:txBody>
      </p:sp>
      <p:cxnSp>
        <p:nvCxnSpPr>
          <p:cNvPr id="26" name="Straight Connector 25"/>
          <p:cNvCxnSpPr/>
          <p:nvPr/>
        </p:nvCxnSpPr>
        <p:spPr>
          <a:xfrm flipV="1">
            <a:off x="3586383" y="3491132"/>
            <a:ext cx="0" cy="37748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2"/>
            <a:endCxn id="6" idx="5"/>
          </p:cNvCxnSpPr>
          <p:nvPr/>
        </p:nvCxnSpPr>
        <p:spPr>
          <a:xfrm flipH="1" flipV="1">
            <a:off x="1408664" y="2416973"/>
            <a:ext cx="1869988" cy="748844"/>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722120" y="2209800"/>
            <a:ext cx="2640624" cy="0"/>
          </a:xfrm>
          <a:prstGeom prst="line">
            <a:avLst/>
          </a:prstGeom>
          <a:ln w="79375" cmpd="tri">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92257" y="2051321"/>
            <a:ext cx="827150" cy="307777"/>
          </a:xfrm>
          <a:prstGeom prst="rect">
            <a:avLst/>
          </a:prstGeom>
          <a:solidFill>
            <a:schemeClr val="bg1"/>
          </a:solidFill>
        </p:spPr>
        <p:txBody>
          <a:bodyPr wrap="none" lIns="0" tIns="0" rIns="0" bIns="0" rtlCol="0">
            <a:spAutoFit/>
          </a:bodyPr>
          <a:lstStyle/>
          <a:p>
            <a:r>
              <a:rPr lang="en-CA" sz="2000" dirty="0" smtClean="0">
                <a:solidFill>
                  <a:srgbClr val="FF0000"/>
                </a:solidFill>
                <a:latin typeface="Segoe UI Light" pitchFamily="34" charset="0"/>
              </a:rPr>
              <a:t>isolated</a:t>
            </a:r>
          </a:p>
        </p:txBody>
      </p:sp>
      <p:sp>
        <p:nvSpPr>
          <p:cNvPr id="15" name="Oval 14"/>
          <p:cNvSpPr/>
          <p:nvPr/>
        </p:nvSpPr>
        <p:spPr bwMode="auto">
          <a:xfrm>
            <a:off x="5632315" y="3305427"/>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16" name="Oval 15"/>
          <p:cNvSpPr/>
          <p:nvPr/>
        </p:nvSpPr>
        <p:spPr bwMode="auto">
          <a:xfrm>
            <a:off x="7295087" y="3305427"/>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17" name="Straight Connector 16"/>
          <p:cNvCxnSpPr>
            <a:stCxn id="16" idx="2"/>
            <a:endCxn id="15" idx="6"/>
          </p:cNvCxnSpPr>
          <p:nvPr/>
        </p:nvCxnSpPr>
        <p:spPr>
          <a:xfrm flipH="1">
            <a:off x="6247777" y="3630743"/>
            <a:ext cx="1047310"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6815070" y="2173580"/>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sp>
        <p:nvSpPr>
          <p:cNvPr id="19" name="Rectangle 18"/>
          <p:cNvSpPr/>
          <p:nvPr/>
        </p:nvSpPr>
        <p:spPr bwMode="auto">
          <a:xfrm>
            <a:off x="6815070" y="2546992"/>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20" name="Straight Connector 19"/>
          <p:cNvCxnSpPr>
            <a:stCxn id="19" idx="2"/>
          </p:cNvCxnSpPr>
          <p:nvPr/>
        </p:nvCxnSpPr>
        <p:spPr>
          <a:xfrm>
            <a:off x="7591431" y="2918027"/>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5632315" y="5615103"/>
            <a:ext cx="615462" cy="650631"/>
          </a:xfrm>
          <a:prstGeom prst="ellipse">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A</a:t>
            </a:r>
          </a:p>
        </p:txBody>
      </p:sp>
      <p:sp>
        <p:nvSpPr>
          <p:cNvPr id="22" name="Oval 21"/>
          <p:cNvSpPr/>
          <p:nvPr/>
        </p:nvSpPr>
        <p:spPr bwMode="auto">
          <a:xfrm>
            <a:off x="7295087" y="5615103"/>
            <a:ext cx="615462" cy="650631"/>
          </a:xfrm>
          <a:prstGeom prst="ellipse">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B</a:t>
            </a:r>
          </a:p>
        </p:txBody>
      </p:sp>
      <p:cxnSp>
        <p:nvCxnSpPr>
          <p:cNvPr id="23" name="Straight Connector 22"/>
          <p:cNvCxnSpPr>
            <a:stCxn id="22" idx="2"/>
            <a:endCxn id="21" idx="6"/>
          </p:cNvCxnSpPr>
          <p:nvPr/>
        </p:nvCxnSpPr>
        <p:spPr>
          <a:xfrm flipH="1">
            <a:off x="6247777" y="5940419"/>
            <a:ext cx="1047310" cy="0"/>
          </a:xfrm>
          <a:prstGeom prst="line">
            <a:avLst/>
          </a:prstGeom>
          <a:ln w="1905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8496386" y="4481964"/>
            <a:ext cx="1552722" cy="371035"/>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70C0"/>
                </a:solidFill>
                <a:latin typeface="Segoe UI" pitchFamily="34" charset="0"/>
                <a:ea typeface="Segoe UI" pitchFamily="34" charset="0"/>
                <a:cs typeface="Segoe UI" pitchFamily="34" charset="0"/>
              </a:rPr>
              <a:t>Doris master</a:t>
            </a:r>
          </a:p>
        </p:txBody>
      </p:sp>
      <p:sp>
        <p:nvSpPr>
          <p:cNvPr id="29" name="Rectangle 28"/>
          <p:cNvSpPr/>
          <p:nvPr/>
        </p:nvSpPr>
        <p:spPr bwMode="auto">
          <a:xfrm>
            <a:off x="8496386" y="4855376"/>
            <a:ext cx="1552722" cy="371035"/>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chemeClr val="accent6"/>
                </a:solidFill>
                <a:latin typeface="Segoe UI" pitchFamily="34" charset="0"/>
                <a:ea typeface="Segoe UI" pitchFamily="34" charset="0"/>
                <a:cs typeface="Segoe UI" pitchFamily="34" charset="0"/>
              </a:rPr>
              <a:t>Origin master</a:t>
            </a:r>
          </a:p>
        </p:txBody>
      </p:sp>
      <p:cxnSp>
        <p:nvCxnSpPr>
          <p:cNvPr id="30" name="Straight Connector 29"/>
          <p:cNvCxnSpPr>
            <a:stCxn id="29" idx="2"/>
          </p:cNvCxnSpPr>
          <p:nvPr/>
        </p:nvCxnSpPr>
        <p:spPr>
          <a:xfrm>
            <a:off x="9272747" y="5226411"/>
            <a:ext cx="0" cy="39041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8957859" y="5615103"/>
            <a:ext cx="615462" cy="650631"/>
          </a:xfrm>
          <a:prstGeom prst="ellipse">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C</a:t>
            </a:r>
          </a:p>
        </p:txBody>
      </p:sp>
      <p:cxnSp>
        <p:nvCxnSpPr>
          <p:cNvPr id="33" name="Straight Connector 32"/>
          <p:cNvCxnSpPr>
            <a:stCxn id="32" idx="2"/>
            <a:endCxn id="22" idx="6"/>
          </p:cNvCxnSpPr>
          <p:nvPr/>
        </p:nvCxnSpPr>
        <p:spPr>
          <a:xfrm flipH="1">
            <a:off x="7910549" y="5940419"/>
            <a:ext cx="1047310" cy="0"/>
          </a:xfrm>
          <a:prstGeom prst="line">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8496386" y="4110929"/>
            <a:ext cx="1552722" cy="371035"/>
          </a:xfrm>
          <a:prstGeom prst="rect">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solidFill>
                  <a:srgbClr val="00B050"/>
                </a:solidFill>
                <a:latin typeface="Segoe UI" pitchFamily="34" charset="0"/>
                <a:ea typeface="Segoe UI" pitchFamily="34" charset="0"/>
                <a:cs typeface="Segoe UI" pitchFamily="34" charset="0"/>
              </a:rPr>
              <a:t>Dave master</a:t>
            </a:r>
          </a:p>
        </p:txBody>
      </p:sp>
    </p:spTree>
    <p:extLst>
      <p:ext uri="{BB962C8B-B14F-4D97-AF65-F5344CB8AC3E}">
        <p14:creationId xmlns:p14="http://schemas.microsoft.com/office/powerpoint/2010/main" val="53885553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System.Storyboarding.Common.TextInput" Revision="1" Stencil="System.Storyboarding.Common" StencilVersion="0.1"/>
</Control>
</file>

<file path=customXml/item12.xml><?xml version="1.0" encoding="utf-8"?>
<Control xmlns="http://schemas.microsoft.com/VisualStudio/2011/storyboarding/control">
  <Id Name="System.Storyboarding.Common.TextInput" Revision="1" Stencil="System.Storyboarding.Common" StencilVersion="0.1"/>
</Control>
</file>

<file path=customXml/item1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Control xmlns="http://schemas.microsoft.com/VisualStudio/2011/storyboarding/control">
  <Id Name="0188a3eb-083e-48ae-83ef-38b63b631dab" Revision="1" Stencil="System.MyShapes" StencilVersion="1.0"/>
</Control>
</file>

<file path=customXml/item15.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ontrol xmlns="http://schemas.microsoft.com/VisualStudio/2011/storyboarding/control">
  <Id Name="System.Storyboarding.Common.TextInput" Revision="1" Stencil="System.Storyboarding.Common" StencilVersion="0.1"/>
</Control>
</file>

<file path=customXml/item3.xml><?xml version="1.0" encoding="utf-8"?>
<Control xmlns="http://schemas.microsoft.com/VisualStudio/2011/storyboarding/control">
  <Id Name="System.Storyboarding.Common.TextInput" Revision="1" Stencil="System.Storyboarding.Common" StencilVersion="0.1"/>
</Control>
</file>

<file path=customXml/item4.xml><?xml version="1.0" encoding="utf-8"?>
<Control xmlns="http://schemas.microsoft.com/VisualStudio/2011/storyboarding/control">
  <Id Name="System.Storyboarding.Common.Button" Revision="1" Stencil="System.Storyboarding.Common" StencilVersion="0.1"/>
</Control>
</file>

<file path=customXml/item5.xml><?xml version="1.0" encoding="utf-8"?>
<Control xmlns="http://schemas.microsoft.com/VisualStudio/2011/storyboarding/control">
  <Id Name="System.Storyboarding.Common.Button" Revision="1" Stencil="System.Storyboarding.Common" StencilVersion="0.1"/>
</Control>
</file>

<file path=customXml/item6.xml><?xml version="1.0" encoding="utf-8"?>
<Control xmlns="http://schemas.microsoft.com/VisualStudio/2011/storyboarding/control">
  <Id Name="System.Storyboarding.Common.Button" Revision="1" Stencil="System.Storyboarding.Common" StencilVersion="0.1"/>
</Control>
</file>

<file path=customXml/item7.xml><?xml version="1.0" encoding="utf-8"?>
<Control xmlns="http://schemas.microsoft.com/VisualStudio/2011/storyboarding/control">
  <Id Name="System.Storyboarding.Common.Button" Revision="1" Stencil="System.Storyboarding.Common" StencilVersion="0.1"/>
</Control>
</file>

<file path=customXml/item8.xml><?xml version="1.0" encoding="utf-8"?>
<Control xmlns="http://schemas.microsoft.com/VisualStudio/2011/storyboarding/control">
  <Id Name="0188a3eb-083e-48ae-83ef-38b63b631dab" Revision="1" Stencil="System.MyShapes" StencilVersion="1.0"/>
</Control>
</file>

<file path=customXml/item9.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8C603A86-08CF-4F8F-9979-DF72D7F2A6EA}">
  <ds:schemaRefs>
    <ds:schemaRef ds:uri="http://schemas.microsoft.com/VisualStudio/2011/storyboarding/control"/>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CC42ADC5-30CE-4BB7-B7EC-4C5C5A8A00FD}">
  <ds:schemaRefs>
    <ds:schemaRef ds:uri="http://schemas.microsoft.com/VisualStudio/2011/storyboarding/control"/>
  </ds:schemaRefs>
</ds:datastoreItem>
</file>

<file path=customXml/itemProps12.xml><?xml version="1.0" encoding="utf-8"?>
<ds:datastoreItem xmlns:ds="http://schemas.openxmlformats.org/officeDocument/2006/customXml" ds:itemID="{FE3CCAC9-FB7A-4D79-8D25-A53F28E97B1D}">
  <ds:schemaRefs>
    <ds:schemaRef ds:uri="http://schemas.microsoft.com/VisualStudio/2011/storyboarding/control"/>
  </ds:schemaRefs>
</ds:datastoreItem>
</file>

<file path=customXml/itemProps1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22DA4DD0-B8EA-4BC9-93A4-98035FB56E4E}">
  <ds:schemaRefs>
    <ds:schemaRef ds:uri="http://schemas.microsoft.com/VisualStudio/2011/storyboarding/control"/>
  </ds:schemaRefs>
</ds:datastoreItem>
</file>

<file path=customXml/itemProps15.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sharepoint/v3"/>
    <ds:schemaRef ds:uri="http://schemas.microsoft.com/office/infopath/2007/PartnerControls"/>
    <ds:schemaRef ds:uri="http://purl.org/dc/elements/1.1/"/>
    <ds:schemaRef ds:uri="c6bb9d19-7926-47a4-9d93-93d54014735c"/>
    <ds:schemaRef ds:uri="2295e2e7-0eeb-498e-8716-217bb2ee6ee3"/>
    <ds:schemaRef ds:uri="http://www.w3.org/XML/1998/namespace"/>
  </ds:schemaRefs>
</ds:datastoreItem>
</file>

<file path=customXml/itemProps2.xml><?xml version="1.0" encoding="utf-8"?>
<ds:datastoreItem xmlns:ds="http://schemas.openxmlformats.org/officeDocument/2006/customXml" ds:itemID="{710A709A-3BAB-466A-BC50-C175D4B489CF}">
  <ds:schemaRefs>
    <ds:schemaRef ds:uri="http://schemas.microsoft.com/VisualStudio/2011/storyboarding/control"/>
  </ds:schemaRefs>
</ds:datastoreItem>
</file>

<file path=customXml/itemProps3.xml><?xml version="1.0" encoding="utf-8"?>
<ds:datastoreItem xmlns:ds="http://schemas.openxmlformats.org/officeDocument/2006/customXml" ds:itemID="{574B7610-9B70-4AFC-9E0C-7686B71B6001}">
  <ds:schemaRefs>
    <ds:schemaRef ds:uri="http://schemas.microsoft.com/VisualStudio/2011/storyboarding/control"/>
  </ds:schemaRefs>
</ds:datastoreItem>
</file>

<file path=customXml/itemProps4.xml><?xml version="1.0" encoding="utf-8"?>
<ds:datastoreItem xmlns:ds="http://schemas.openxmlformats.org/officeDocument/2006/customXml" ds:itemID="{73D254E6-036C-44B8-B532-DD6AD573E8AF}">
  <ds:schemaRefs>
    <ds:schemaRef ds:uri="http://schemas.microsoft.com/VisualStudio/2011/storyboarding/control"/>
  </ds:schemaRefs>
</ds:datastoreItem>
</file>

<file path=customXml/itemProps5.xml><?xml version="1.0" encoding="utf-8"?>
<ds:datastoreItem xmlns:ds="http://schemas.openxmlformats.org/officeDocument/2006/customXml" ds:itemID="{F24DF20F-0070-4E64-AF03-078156EC6C69}">
  <ds:schemaRefs>
    <ds:schemaRef ds:uri="http://schemas.microsoft.com/VisualStudio/2011/storyboarding/control"/>
  </ds:schemaRefs>
</ds:datastoreItem>
</file>

<file path=customXml/itemProps6.xml><?xml version="1.0" encoding="utf-8"?>
<ds:datastoreItem xmlns:ds="http://schemas.openxmlformats.org/officeDocument/2006/customXml" ds:itemID="{AFB62FF9-7F15-436A-BED0-B871D1873FDB}">
  <ds:schemaRefs>
    <ds:schemaRef ds:uri="http://schemas.microsoft.com/VisualStudio/2011/storyboarding/control"/>
  </ds:schemaRefs>
</ds:datastoreItem>
</file>

<file path=customXml/itemProps7.xml><?xml version="1.0" encoding="utf-8"?>
<ds:datastoreItem xmlns:ds="http://schemas.openxmlformats.org/officeDocument/2006/customXml" ds:itemID="{D0CD1B43-7020-4A36-AB48-1AB4F7A18C27}">
  <ds:schemaRefs>
    <ds:schemaRef ds:uri="http://schemas.microsoft.com/VisualStudio/2011/storyboarding/control"/>
  </ds:schemaRefs>
</ds:datastoreItem>
</file>

<file path=customXml/itemProps8.xml><?xml version="1.0" encoding="utf-8"?>
<ds:datastoreItem xmlns:ds="http://schemas.openxmlformats.org/officeDocument/2006/customXml" ds:itemID="{97D80E81-A6B1-40D1-91D5-493A3EEC987C}">
  <ds:schemaRefs>
    <ds:schemaRef ds:uri="http://schemas.microsoft.com/VisualStudio/2011/storyboarding/control"/>
  </ds:schemaRefs>
</ds:datastoreItem>
</file>

<file path=customXml/itemProps9.xml><?xml version="1.0" encoding="utf-8"?>
<ds:datastoreItem xmlns:ds="http://schemas.openxmlformats.org/officeDocument/2006/customXml" ds:itemID="{5C829626-439E-4A3C-AE40-BFD60ACFDE5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6370</TotalTime>
  <Words>271</Words>
  <Application>Microsoft Office PowerPoint</Application>
  <PresentationFormat>Custom</PresentationFormat>
  <Paragraphs>196</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Segoe Print</vt:lpstr>
      <vt:lpstr>Segoe UI</vt:lpstr>
      <vt:lpstr>Segoe UI Light</vt:lpstr>
      <vt:lpstr>Metro Template Light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Francisco Fagas</dc:creator>
  <cp:keywords>&lt;Any Related Keywords&gt;</cp:keywords>
  <dc:description>Template: Saku Uchikawa, Microsoft Corporation
Formatting:
Event Date: 
Event Location: 
Audience Type: Internal</dc:description>
  <cp:lastModifiedBy>Willy-Peter Schaub</cp:lastModifiedBy>
  <cp:revision>288</cp:revision>
  <dcterms:created xsi:type="dcterms:W3CDTF">2012-02-17T02:14:18Z</dcterms:created>
  <dcterms:modified xsi:type="dcterms:W3CDTF">2016-01-23T05:52:35Z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Tfs.IsStoryboard">
    <vt:bool>true</vt:bool>
  </property>
</Properties>
</file>