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B1FCD-C6E0-4904-9922-531ED0D800C6}" v="315" dt="2018-07-11T16:32:02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-Peter Schaub" userId="707b42e47e16ca84" providerId="LiveId" clId="{BCAB1FCD-C6E0-4904-9922-531ED0D800C6}"/>
    <pc:docChg chg="undo custSel addSld modSld">
      <pc:chgData name="Willy-Peter Schaub" userId="707b42e47e16ca84" providerId="LiveId" clId="{BCAB1FCD-C6E0-4904-9922-531ED0D800C6}" dt="2018-07-11T16:32:02.311" v="314" actId="1076"/>
      <pc:docMkLst>
        <pc:docMk/>
      </pc:docMkLst>
      <pc:sldChg chg="addSp delSp modSp add">
        <pc:chgData name="Willy-Peter Schaub" userId="707b42e47e16ca84" providerId="LiveId" clId="{BCAB1FCD-C6E0-4904-9922-531ED0D800C6}" dt="2018-07-11T16:26:37.073" v="195" actId="1037"/>
        <pc:sldMkLst>
          <pc:docMk/>
          <pc:sldMk cId="1013297759" sldId="256"/>
        </pc:sldMkLst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2" creationId="{67D2B270-3534-4F82-864B-BA87B45D4C29}"/>
          </ac:spMkLst>
        </pc:spChg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3" creationId="{64236911-1D3E-4B6F-A186-B74A2EE4E5B3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8" creationId="{193118A7-E6D9-45DC-AEA4-47BAABEAB0CD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9" creationId="{464A9600-2671-440B-AE4F-16132F1BBCAC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10" creationId="{E2EB1F4D-9C56-443B-955D-5DD1FB20AF03}"/>
          </ac:spMkLst>
        </pc:spChg>
        <pc:spChg chg="add mod">
          <ac:chgData name="Willy-Peter Schaub" userId="707b42e47e16ca84" providerId="LiveId" clId="{BCAB1FCD-C6E0-4904-9922-531ED0D800C6}" dt="2018-07-11T16:24:57.328" v="166" actId="1076"/>
          <ac:spMkLst>
            <pc:docMk/>
            <pc:sldMk cId="1013297759" sldId="256"/>
            <ac:spMk id="11" creationId="{FBC53BFA-79C6-4C21-BD6E-57AC241FA0B2}"/>
          </ac:spMkLst>
        </pc:spChg>
        <pc:spChg chg="add mod">
          <ac:chgData name="Willy-Peter Schaub" userId="707b42e47e16ca84" providerId="LiveId" clId="{BCAB1FCD-C6E0-4904-9922-531ED0D800C6}" dt="2018-07-11T16:25:16.019" v="179" actId="2085"/>
          <ac:spMkLst>
            <pc:docMk/>
            <pc:sldMk cId="1013297759" sldId="256"/>
            <ac:spMk id="12" creationId="{EAF3311A-032F-4706-A2A3-27A41C4418F5}"/>
          </ac:spMkLst>
        </pc:spChg>
        <pc:grpChg chg="add del mod">
          <ac:chgData name="Willy-Peter Schaub" userId="707b42e47e16ca84" providerId="LiveId" clId="{BCAB1FCD-C6E0-4904-9922-531ED0D800C6}" dt="2018-07-11T16:26:05.338" v="182" actId="478"/>
          <ac:grpSpMkLst>
            <pc:docMk/>
            <pc:sldMk cId="1013297759" sldId="256"/>
            <ac:grpSpMk id="13" creationId="{E530D910-48EA-420C-9C24-686C3B04D290}"/>
          </ac:grpSpMkLst>
        </pc:grp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3" creationId="{8F19C669-C20D-4837-9710-E0DCCEB5F508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5" creationId="{D7BEEE79-4CF3-4B16-B7B6-E00A9F2500BE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7" creationId="{09C154BB-CC09-444F-959E-C84F1528012D}"/>
          </ac:picMkLst>
        </pc:picChg>
        <pc:picChg chg="add mod">
          <ac:chgData name="Willy-Peter Schaub" userId="707b42e47e16ca84" providerId="LiveId" clId="{BCAB1FCD-C6E0-4904-9922-531ED0D800C6}" dt="2018-07-11T16:26:37.073" v="195" actId="1037"/>
          <ac:picMkLst>
            <pc:docMk/>
            <pc:sldMk cId="1013297759" sldId="256"/>
            <ac:picMk id="16" creationId="{C9DDD8C3-1147-4031-958B-6DFFA2E92F17}"/>
          </ac:picMkLst>
        </pc:picChg>
      </pc:sldChg>
      <pc:sldChg chg="addSp delSp modSp add">
        <pc:chgData name="Willy-Peter Schaub" userId="707b42e47e16ca84" providerId="LiveId" clId="{BCAB1FCD-C6E0-4904-9922-531ED0D800C6}" dt="2018-07-11T16:24:06.043" v="156" actId="1076"/>
        <pc:sldMkLst>
          <pc:docMk/>
          <pc:sldMk cId="3264234225" sldId="257"/>
        </pc:sldMkLst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6" creationId="{E755D12D-F351-45D4-9C1C-2714198B577E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7" creationId="{E51559BD-570D-48BC-8B89-1B7DC562D02D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8" creationId="{01371B40-F94B-41CC-B7E8-9F2D3777D082}"/>
          </ac:spMkLst>
        </pc:spChg>
        <pc:spChg chg="add mod">
          <ac:chgData name="Willy-Peter Schaub" userId="707b42e47e16ca84" providerId="LiveId" clId="{BCAB1FCD-C6E0-4904-9922-531ED0D800C6}" dt="2018-07-11T16:24:06.043" v="156" actId="1076"/>
          <ac:spMkLst>
            <pc:docMk/>
            <pc:sldMk cId="3264234225" sldId="257"/>
            <ac:spMk id="19" creationId="{265F1B5C-35D0-4F63-B943-C33E8047944A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0" creationId="{3503706F-4BE3-4169-8CAC-AE5571EBD613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1" creationId="{B8B039F9-CD2D-46C6-9EE2-BDCC5F4C97A1}"/>
          </ac:spMkLst>
        </pc:spChg>
        <pc:grpChg chg="add del">
          <ac:chgData name="Willy-Peter Schaub" userId="707b42e47e16ca84" providerId="LiveId" clId="{BCAB1FCD-C6E0-4904-9922-531ED0D800C6}" dt="2018-07-11T16:23:27.545" v="148"/>
          <ac:grpSpMkLst>
            <pc:docMk/>
            <pc:sldMk cId="3264234225" sldId="257"/>
            <ac:grpSpMk id="2" creationId="{B7841691-67DF-4971-8023-7F0365314EE3}"/>
          </ac:grpSpMkLst>
        </pc:grpChg>
        <pc:grpChg chg="add mod">
          <ac:chgData name="Willy-Peter Schaub" userId="707b42e47e16ca84" providerId="LiveId" clId="{BCAB1FCD-C6E0-4904-9922-531ED0D800C6}" dt="2018-07-11T16:23:42.013" v="150" actId="1076"/>
          <ac:grpSpMkLst>
            <pc:docMk/>
            <pc:sldMk cId="3264234225" sldId="257"/>
            <ac:grpSpMk id="9" creationId="{36353F0C-FA64-4B4D-BFF4-BB1C31D22B91}"/>
          </ac:grpSpMkLst>
        </pc:grpChg>
      </pc:sldChg>
      <pc:sldChg chg="addSp delSp modSp add">
        <pc:chgData name="Willy-Peter Schaub" userId="707b42e47e16ca84" providerId="LiveId" clId="{BCAB1FCD-C6E0-4904-9922-531ED0D800C6}" dt="2018-07-11T16:32:02.311" v="314" actId="1076"/>
        <pc:sldMkLst>
          <pc:docMk/>
          <pc:sldMk cId="1004767918" sldId="258"/>
        </pc:sldMkLst>
        <pc:spChg chg="add mod">
          <ac:chgData name="Willy-Peter Schaub" userId="707b42e47e16ca84" providerId="LiveId" clId="{BCAB1FCD-C6E0-4904-9922-531ED0D800C6}" dt="2018-07-11T16:29:05.899" v="245" actId="20577"/>
          <ac:spMkLst>
            <pc:docMk/>
            <pc:sldMk cId="1004767918" sldId="258"/>
            <ac:spMk id="5" creationId="{7E054CDD-AFAA-4B6A-8CBF-AE76A32D9077}"/>
          </ac:spMkLst>
        </pc:spChg>
        <pc:spChg chg="add mod">
          <ac:chgData name="Willy-Peter Schaub" userId="707b42e47e16ca84" providerId="LiveId" clId="{BCAB1FCD-C6E0-4904-9922-531ED0D800C6}" dt="2018-07-11T16:29:26.017" v="258" actId="1076"/>
          <ac:spMkLst>
            <pc:docMk/>
            <pc:sldMk cId="1004767918" sldId="258"/>
            <ac:spMk id="6" creationId="{FABF903C-1F15-4794-870F-366A71F5CB8F}"/>
          </ac:spMkLst>
        </pc:spChg>
        <pc:spChg chg="add mod">
          <ac:chgData name="Willy-Peter Schaub" userId="707b42e47e16ca84" providerId="LiveId" clId="{BCAB1FCD-C6E0-4904-9922-531ED0D800C6}" dt="2018-07-11T16:29:43.958" v="261" actId="1076"/>
          <ac:spMkLst>
            <pc:docMk/>
            <pc:sldMk cId="1004767918" sldId="258"/>
            <ac:spMk id="7" creationId="{8265D06C-7808-435B-8684-7CDC22600ABB}"/>
          </ac:spMkLst>
        </pc:spChg>
        <pc:spChg chg="add mod">
          <ac:chgData name="Willy-Peter Schaub" userId="707b42e47e16ca84" providerId="LiveId" clId="{BCAB1FCD-C6E0-4904-9922-531ED0D800C6}" dt="2018-07-11T16:29:58.132" v="272" actId="1076"/>
          <ac:spMkLst>
            <pc:docMk/>
            <pc:sldMk cId="1004767918" sldId="258"/>
            <ac:spMk id="8" creationId="{AB1D389E-DFB1-4A58-9FC2-0930FA26F126}"/>
          </ac:spMkLst>
        </pc:spChg>
        <pc:spChg chg="add del mod">
          <ac:chgData name="Willy-Peter Schaub" userId="707b42e47e16ca84" providerId="LiveId" clId="{BCAB1FCD-C6E0-4904-9922-531ED0D800C6}" dt="2018-07-11T16:31:38.719" v="305" actId="478"/>
          <ac:spMkLst>
            <pc:docMk/>
            <pc:sldMk cId="1004767918" sldId="258"/>
            <ac:spMk id="11" creationId="{2F9716E4-544C-46C0-8B88-FE8FA999C424}"/>
          </ac:spMkLst>
        </pc:spChg>
        <pc:spChg chg="add mod">
          <ac:chgData name="Willy-Peter Schaub" userId="707b42e47e16ca84" providerId="LiveId" clId="{BCAB1FCD-C6E0-4904-9922-531ED0D800C6}" dt="2018-07-11T16:31:51.052" v="309" actId="1076"/>
          <ac:spMkLst>
            <pc:docMk/>
            <pc:sldMk cId="1004767918" sldId="258"/>
            <ac:spMk id="21" creationId="{A988BB02-25DF-47BA-A3EB-212DD3DBAAA6}"/>
          </ac:spMkLst>
        </pc:spChg>
        <pc:spChg chg="add mod">
          <ac:chgData name="Willy-Peter Schaub" userId="707b42e47e16ca84" providerId="LiveId" clId="{BCAB1FCD-C6E0-4904-9922-531ED0D800C6}" dt="2018-07-11T16:32:02.311" v="314" actId="1076"/>
          <ac:spMkLst>
            <pc:docMk/>
            <pc:sldMk cId="1004767918" sldId="258"/>
            <ac:spMk id="22" creationId="{2668471B-1D2A-487C-A7F6-18D22DD7745C}"/>
          </ac:spMkLst>
        </pc:spChg>
        <pc:picChg chg="add mod">
          <ac:chgData name="Willy-Peter Schaub" userId="707b42e47e16ca84" providerId="LiveId" clId="{BCAB1FCD-C6E0-4904-9922-531ED0D800C6}" dt="2018-07-11T16:27:53.053" v="198" actId="1076"/>
          <ac:picMkLst>
            <pc:docMk/>
            <pc:sldMk cId="1004767918" sldId="258"/>
            <ac:picMk id="2" creationId="{3915A906-C423-47CA-9F96-1324653F89AD}"/>
          </ac:picMkLst>
        </pc:picChg>
        <pc:picChg chg="add mod">
          <ac:chgData name="Willy-Peter Schaub" userId="707b42e47e16ca84" providerId="LiveId" clId="{BCAB1FCD-C6E0-4904-9922-531ED0D800C6}" dt="2018-07-11T16:27:56.362" v="200" actId="1076"/>
          <ac:picMkLst>
            <pc:docMk/>
            <pc:sldMk cId="1004767918" sldId="258"/>
            <ac:picMk id="3" creationId="{3205687A-B2C8-4C93-872A-7B6B13A08848}"/>
          </ac:picMkLst>
        </pc:picChg>
        <pc:picChg chg="add mod">
          <ac:chgData name="Willy-Peter Schaub" userId="707b42e47e16ca84" providerId="LiveId" clId="{BCAB1FCD-C6E0-4904-9922-531ED0D800C6}" dt="2018-07-11T16:28:02.114" v="202" actId="1076"/>
          <ac:picMkLst>
            <pc:docMk/>
            <pc:sldMk cId="1004767918" sldId="258"/>
            <ac:picMk id="4" creationId="{8036DBCC-9C44-4D21-B0D0-86E793C5AFAC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9" creationId="{C4D663FA-1CD7-42C5-9333-98F564BB0E7D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0" creationId="{0EC9637C-3DC3-4492-9FE2-ADCF9B58B970}"/>
          </ac:picMkLst>
        </pc:picChg>
        <pc:picChg chg="add del mod ord">
          <ac:chgData name="Willy-Peter Schaub" userId="707b42e47e16ca84" providerId="LiveId" clId="{BCAB1FCD-C6E0-4904-9922-531ED0D800C6}" dt="2018-07-11T16:30:53.742" v="293" actId="478"/>
          <ac:picMkLst>
            <pc:docMk/>
            <pc:sldMk cId="1004767918" sldId="258"/>
            <ac:picMk id="12" creationId="{8DABE9BE-B28A-4820-8159-68E04E0960FD}"/>
          </ac:picMkLst>
        </pc:picChg>
        <pc:picChg chg="add del mod">
          <ac:chgData name="Willy-Peter Schaub" userId="707b42e47e16ca84" providerId="LiveId" clId="{BCAB1FCD-C6E0-4904-9922-531ED0D800C6}" dt="2018-07-11T16:30:54.741" v="295" actId="478"/>
          <ac:picMkLst>
            <pc:docMk/>
            <pc:sldMk cId="1004767918" sldId="258"/>
            <ac:picMk id="13" creationId="{3BC97868-90A6-4044-AD5B-23C75C3F1A55}"/>
          </ac:picMkLst>
        </pc:picChg>
        <pc:picChg chg="add del mod">
          <ac:chgData name="Willy-Peter Schaub" userId="707b42e47e16ca84" providerId="LiveId" clId="{BCAB1FCD-C6E0-4904-9922-531ED0D800C6}" dt="2018-07-11T16:30:52.581" v="292" actId="478"/>
          <ac:picMkLst>
            <pc:docMk/>
            <pc:sldMk cId="1004767918" sldId="258"/>
            <ac:picMk id="14" creationId="{3E3434E6-57EB-46FA-93CC-DBC1C1B6EAC7}"/>
          </ac:picMkLst>
        </pc:picChg>
        <pc:picChg chg="add del mod">
          <ac:chgData name="Willy-Peter Schaub" userId="707b42e47e16ca84" providerId="LiveId" clId="{BCAB1FCD-C6E0-4904-9922-531ED0D800C6}" dt="2018-07-11T16:30:54.214" v="294" actId="478"/>
          <ac:picMkLst>
            <pc:docMk/>
            <pc:sldMk cId="1004767918" sldId="258"/>
            <ac:picMk id="15" creationId="{CF501BA5-1790-44FA-B21D-95703EA11EAF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6" creationId="{7DD304C5-0163-4F83-AF0C-F9FF6A99F834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7" creationId="{3FFBEE36-02D8-4226-A593-B6D70E8F7BA8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8" creationId="{DDB01B90-FC77-4354-BA36-0B960F38157A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9" creationId="{F841DE78-3A1D-453B-B8CF-19514A19A58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20" creationId="{3E86917C-7C99-4C6F-B76E-555AC84E05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6E3-F0C2-4E25-A8C5-A453EE31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A35C-56AF-45BE-987B-643D80C3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9ED-966C-4033-B5A3-2AC6FC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EFF3-BDEF-4FDA-B0F1-1FD7D02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731-F2FD-45AA-865A-70EBE4B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D1-24D9-4308-A81C-10254A2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C3A-282E-4A22-BB32-94DAD19B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032-C1D9-408B-92D4-D1C3297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47F5-F0E3-491A-B27B-02CBA8D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1E85-256E-4CD1-BFFD-D7E8F0F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97B3-80F4-4FB0-8EAB-44E19D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CA0B-B2BD-45B4-A848-ED68DF37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13B1-7983-47F7-BC4F-9C5DEE8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5E86-5F1E-421A-9C10-79078E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AE4-844F-4B88-85A8-D0B3884A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DE0-13B5-4B33-B5EC-20E3405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586D-3040-40A9-B6AE-E4AFF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00F6-E899-4050-A9DB-18D02C6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5741-B5D0-45E9-9C0F-FDCF21C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27B0-3739-4BE9-9434-1ECAA0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460-3080-43F8-B3E4-5321753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126D-2567-4DFA-8644-FAAEE7C5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957B-4E37-4ED3-B232-E709180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6A55-B400-4265-A8E4-87FDB3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708-2E29-43D3-83E9-B7C16C9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CFE-160D-45E7-9989-7A53508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5D28-81A9-41FB-A5C8-90FBEF49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3C47-AA2D-45BC-9D10-4115EE18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DFE-0977-4303-8EF2-3F70637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13633-2BD2-4917-9F23-C008A35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68C3-70B6-42AD-9037-CA9EE42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26C-0932-4765-9545-9B28498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5F3C-DE08-4A9C-A7F4-2CD77B5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666-91D7-4094-94A0-CC829B80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4F14-E4D6-4BF3-B83A-61B15052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490-CFC1-4A9C-881D-AC1B2F66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E049-3D67-482A-9861-F4FDEA5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FCA-3070-471D-BF9C-2D49A56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0717-79DD-49B0-9D44-FB5B434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714A-0049-4BFB-A8BA-C29C2D8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94A8-393E-4641-821D-8F2AE96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3F44-C2CB-4FFD-9735-74D82FD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BD4C-29F9-4A3B-98B2-1095933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493A-96FD-4055-AC34-EF52624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D400E-D8C8-42D1-BF3A-CD0467E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4C3D-A18A-4934-955A-3681E2C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CCD8-4C8D-47E4-9E49-31CD426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F4B-444E-48F5-8F7A-5D7DA66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942-D6B4-4214-ADE9-FE8E8BA5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984-BF36-4E2D-A713-642EEDD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C314-796D-4928-A7BD-19E190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B9B-0446-4D76-AA06-D35792A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71D-5BF6-4550-BCAD-F45A6AA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4B36-358A-40C0-B0C3-456AF72B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4BAB-3E09-4E14-9D43-1CD7B00D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EF39-3DA2-4F77-B0C8-A76C9F0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E4B8-C6FA-4577-A16C-493E8A8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0BEB-3E84-4DE1-A0A2-EFA5942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6185-95C4-4C74-BBD8-D44CA9B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B190-9791-47D9-ADCC-AD4FE80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4C1-2592-45EC-872C-A7C82E3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9A15-3992-46FA-B277-442CE81F42DA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810-CEAE-4B32-A760-93DB60C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44D3-4F5A-4827-827E-27A01D6D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>
            <a:extLst>
              <a:ext uri="{FF2B5EF4-FFF2-40B4-BE49-F238E27FC236}">
                <a16:creationId xmlns:a16="http://schemas.microsoft.com/office/drawing/2014/main" id="{8F19C669-C20D-4837-9710-E0DCCEB5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96" y="2065283"/>
            <a:ext cx="1440000" cy="1440000"/>
          </a:xfrm>
          <a:prstGeom prst="rect">
            <a:avLst/>
          </a:prstGeom>
        </p:spPr>
      </p:pic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D7BEEE79-4CF3-4B16-B7B6-E00A9F250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1" y="2065283"/>
            <a:ext cx="1440000" cy="14400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9C154BB-CC09-444F-959E-C84F15280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262" y="2065283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118A7-E6D9-45DC-AEA4-47BAABEAB0CD}"/>
              </a:ext>
            </a:extLst>
          </p:cNvPr>
          <p:cNvSpPr txBox="1"/>
          <p:nvPr/>
        </p:nvSpPr>
        <p:spPr>
          <a:xfrm>
            <a:off x="2395716" y="1418952"/>
            <a:ext cx="151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A9600-2671-440B-AE4F-16132F1BBCAC}"/>
              </a:ext>
            </a:extLst>
          </p:cNvPr>
          <p:cNvSpPr txBox="1"/>
          <p:nvPr/>
        </p:nvSpPr>
        <p:spPr>
          <a:xfrm>
            <a:off x="5430465" y="1418952"/>
            <a:ext cx="133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B1F4D-9C56-443B-955D-5DD1FB20AF03}"/>
              </a:ext>
            </a:extLst>
          </p:cNvPr>
          <p:cNvSpPr txBox="1"/>
          <p:nvPr/>
        </p:nvSpPr>
        <p:spPr>
          <a:xfrm>
            <a:off x="8760152" y="1557451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BC53BFA-79C6-4C21-BD6E-57AC241FA0B2}"/>
              </a:ext>
            </a:extLst>
          </p:cNvPr>
          <p:cNvSpPr/>
          <p:nvPr/>
        </p:nvSpPr>
        <p:spPr>
          <a:xfrm>
            <a:off x="2508348" y="3521315"/>
            <a:ext cx="7331096" cy="3071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Value, Agility, Optimization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F3311A-032F-4706-A2A3-27A41C4418F5}"/>
              </a:ext>
            </a:extLst>
          </p:cNvPr>
          <p:cNvSpPr/>
          <p:nvPr/>
        </p:nvSpPr>
        <p:spPr>
          <a:xfrm flipH="1">
            <a:off x="2489850" y="3897482"/>
            <a:ext cx="7331096" cy="307133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Operations and Management, Cost Center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DD8C3-1147-4031-958B-6DFFA2E92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57" y="2606512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53F0C-FA64-4B4D-BFF4-BB1C31D22B91}"/>
              </a:ext>
            </a:extLst>
          </p:cNvPr>
          <p:cNvGrpSpPr/>
          <p:nvPr/>
        </p:nvGrpSpPr>
        <p:grpSpPr>
          <a:xfrm>
            <a:off x="2723531" y="1738232"/>
            <a:ext cx="6744938" cy="3381535"/>
            <a:chOff x="609600" y="2169070"/>
            <a:chExt cx="6744938" cy="3381535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4BBBB4A-F26B-45FA-BF6C-847DD712D108}"/>
                </a:ext>
              </a:extLst>
            </p:cNvPr>
            <p:cNvSpPr/>
            <p:nvPr/>
          </p:nvSpPr>
          <p:spPr>
            <a:xfrm>
              <a:off x="4536805" y="2169070"/>
              <a:ext cx="2817733" cy="1712317"/>
            </a:xfrm>
            <a:custGeom>
              <a:avLst/>
              <a:gdLst/>
              <a:ahLst/>
              <a:cxnLst/>
              <a:rect l="l" t="t" r="r" b="b"/>
              <a:pathLst>
                <a:path w="2817733" h="1712317">
                  <a:moveTo>
                    <a:pt x="1173276" y="603"/>
                  </a:moveTo>
                  <a:cubicBezTo>
                    <a:pt x="1605839" y="12130"/>
                    <a:pt x="2034006" y="188675"/>
                    <a:pt x="2355245" y="527505"/>
                  </a:cubicBezTo>
                  <a:cubicBezTo>
                    <a:pt x="2636330" y="823981"/>
                    <a:pt x="2788982" y="1195589"/>
                    <a:pt x="2815031" y="1573642"/>
                  </a:cubicBezTo>
                  <a:lnTo>
                    <a:pt x="2817733" y="1701905"/>
                  </a:lnTo>
                  <a:lnTo>
                    <a:pt x="2417636" y="1491627"/>
                  </a:lnTo>
                  <a:lnTo>
                    <a:pt x="1997728" y="1712317"/>
                  </a:lnTo>
                  <a:lnTo>
                    <a:pt x="1996005" y="1630537"/>
                  </a:lnTo>
                  <a:cubicBezTo>
                    <a:pt x="1982604" y="1436048"/>
                    <a:pt x="1904072" y="1244875"/>
                    <a:pt x="1759468" y="1092353"/>
                  </a:cubicBezTo>
                  <a:cubicBezTo>
                    <a:pt x="1594207" y="918042"/>
                    <a:pt x="1373938" y="827220"/>
                    <a:pt x="1151406" y="821288"/>
                  </a:cubicBezTo>
                  <a:cubicBezTo>
                    <a:pt x="928874" y="815359"/>
                    <a:pt x="704080" y="894321"/>
                    <a:pt x="529769" y="1059583"/>
                  </a:cubicBezTo>
                  <a:lnTo>
                    <a:pt x="496269" y="1094361"/>
                  </a:lnTo>
                  <a:lnTo>
                    <a:pt x="74439" y="889684"/>
                  </a:lnTo>
                  <a:lnTo>
                    <a:pt x="0" y="433758"/>
                  </a:lnTo>
                  <a:cubicBezTo>
                    <a:pt x="332648" y="132594"/>
                    <a:pt x="755019" y="-10542"/>
                    <a:pt x="1173276" y="6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8264D87-43FD-45C9-A79D-E9F89E8E2579}"/>
                </a:ext>
              </a:extLst>
            </p:cNvPr>
            <p:cNvSpPr/>
            <p:nvPr/>
          </p:nvSpPr>
          <p:spPr>
            <a:xfrm>
              <a:off x="609600" y="2169070"/>
              <a:ext cx="2295230" cy="1728990"/>
            </a:xfrm>
            <a:custGeom>
              <a:avLst/>
              <a:gdLst/>
              <a:ahLst/>
              <a:cxnLst/>
              <a:rect l="l" t="t" r="r" b="b"/>
              <a:pathLst>
                <a:path w="2295230" h="1728990">
                  <a:moveTo>
                    <a:pt x="1644897" y="604"/>
                  </a:moveTo>
                  <a:cubicBezTo>
                    <a:pt x="1847340" y="-4791"/>
                    <a:pt x="2050745" y="25958"/>
                    <a:pt x="2244105" y="94574"/>
                  </a:cubicBezTo>
                  <a:lnTo>
                    <a:pt x="2295230" y="548672"/>
                  </a:lnTo>
                  <a:lnTo>
                    <a:pt x="1938959" y="858085"/>
                  </a:lnTo>
                  <a:cubicBezTo>
                    <a:pt x="1850465" y="830807"/>
                    <a:pt x="1758424" y="818848"/>
                    <a:pt x="1666767" y="821290"/>
                  </a:cubicBezTo>
                  <a:cubicBezTo>
                    <a:pt x="1444236" y="827220"/>
                    <a:pt x="1223966" y="918043"/>
                    <a:pt x="1058705" y="1092354"/>
                  </a:cubicBezTo>
                  <a:cubicBezTo>
                    <a:pt x="889687" y="1270626"/>
                    <a:pt x="810936" y="1501703"/>
                    <a:pt x="824169" y="1728990"/>
                  </a:cubicBezTo>
                  <a:lnTo>
                    <a:pt x="417557" y="1491763"/>
                  </a:lnTo>
                  <a:lnTo>
                    <a:pt x="1" y="1688159"/>
                  </a:lnTo>
                  <a:cubicBezTo>
                    <a:pt x="-322" y="1271388"/>
                    <a:pt x="153466" y="853913"/>
                    <a:pt x="462928" y="527506"/>
                  </a:cubicBezTo>
                  <a:cubicBezTo>
                    <a:pt x="784167" y="188676"/>
                    <a:pt x="1212334" y="12131"/>
                    <a:pt x="1644897" y="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4936AB5-234A-433E-85F7-13DDD7AA671E}"/>
                </a:ext>
              </a:extLst>
            </p:cNvPr>
            <p:cNvSpPr/>
            <p:nvPr/>
          </p:nvSpPr>
          <p:spPr>
            <a:xfrm>
              <a:off x="2603395" y="2281415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87E2839-C5EE-4A2F-96FD-E9C8B6B4356F}"/>
                </a:ext>
              </a:extLst>
            </p:cNvPr>
            <p:cNvSpPr/>
            <p:nvPr/>
          </p:nvSpPr>
          <p:spPr>
            <a:xfrm>
              <a:off x="4837198" y="3716290"/>
              <a:ext cx="2516476" cy="1834272"/>
            </a:xfrm>
            <a:custGeom>
              <a:avLst/>
              <a:gdLst/>
              <a:ahLst/>
              <a:cxnLst/>
              <a:rect l="l" t="t" r="r" b="b"/>
              <a:pathLst>
                <a:path w="2516476" h="1834272">
                  <a:moveTo>
                    <a:pt x="2117242" y="0"/>
                  </a:moveTo>
                  <a:lnTo>
                    <a:pt x="2516476" y="209825"/>
                  </a:lnTo>
                  <a:cubicBezTo>
                    <a:pt x="2500709" y="635179"/>
                    <a:pt x="2324441" y="1054622"/>
                    <a:pt x="1991153" y="1370607"/>
                  </a:cubicBezTo>
                  <a:cubicBezTo>
                    <a:pt x="1439880" y="1893263"/>
                    <a:pt x="628844" y="1971866"/>
                    <a:pt x="0" y="1617507"/>
                  </a:cubicBezTo>
                  <a:lnTo>
                    <a:pt x="349" y="1617187"/>
                  </a:lnTo>
                  <a:lnTo>
                    <a:pt x="3361" y="1618537"/>
                  </a:lnTo>
                  <a:lnTo>
                    <a:pt x="380086" y="1322875"/>
                  </a:lnTo>
                  <a:lnTo>
                    <a:pt x="351837" y="870794"/>
                  </a:lnTo>
                  <a:cubicBezTo>
                    <a:pt x="681072" y="1087779"/>
                    <a:pt x="1127742" y="1057895"/>
                    <a:pt x="1426305" y="774831"/>
                  </a:cubicBezTo>
                  <a:cubicBezTo>
                    <a:pt x="1586420" y="623029"/>
                    <a:pt x="1676092" y="424813"/>
                    <a:pt x="1693331" y="220983"/>
                  </a:cubicBezTo>
                  <a:lnTo>
                    <a:pt x="1693331" y="222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AE304-597E-4A2E-8BB9-8C7A3236103B}"/>
                </a:ext>
              </a:extLst>
            </p:cNvPr>
            <p:cNvSpPr/>
            <p:nvPr/>
          </p:nvSpPr>
          <p:spPr>
            <a:xfrm>
              <a:off x="609815" y="3716373"/>
              <a:ext cx="2504994" cy="1834232"/>
            </a:xfrm>
            <a:custGeom>
              <a:avLst/>
              <a:gdLst/>
              <a:ahLst/>
              <a:cxnLst/>
              <a:rect l="l" t="t" r="r" b="b"/>
              <a:pathLst>
                <a:path w="2504994" h="1834232">
                  <a:moveTo>
                    <a:pt x="414882" y="0"/>
                  </a:moveTo>
                  <a:lnTo>
                    <a:pt x="825630" y="239640"/>
                  </a:lnTo>
                  <a:lnTo>
                    <a:pt x="826396" y="249927"/>
                  </a:lnTo>
                  <a:cubicBezTo>
                    <a:pt x="850136" y="443427"/>
                    <a:pt x="938737" y="630146"/>
                    <a:pt x="1091259" y="774750"/>
                  </a:cubicBezTo>
                  <a:cubicBezTo>
                    <a:pt x="1396181" y="1063843"/>
                    <a:pt x="1855586" y="1088856"/>
                    <a:pt x="2187112" y="857294"/>
                  </a:cubicBezTo>
                  <a:lnTo>
                    <a:pt x="2144605" y="1317633"/>
                  </a:lnTo>
                  <a:lnTo>
                    <a:pt x="2504994" y="1624693"/>
                  </a:lnTo>
                  <a:cubicBezTo>
                    <a:pt x="1877847" y="1970711"/>
                    <a:pt x="1073985" y="1889673"/>
                    <a:pt x="526411" y="1370526"/>
                  </a:cubicBezTo>
                  <a:cubicBezTo>
                    <a:pt x="229935" y="1089441"/>
                    <a:pt x="57709" y="726491"/>
                    <a:pt x="11562" y="350362"/>
                  </a:cubicBezTo>
                  <a:lnTo>
                    <a:pt x="0" y="195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B482E65-2EC3-4A81-81AA-D3EA4D19B8DC}"/>
                </a:ext>
              </a:extLst>
            </p:cNvPr>
            <p:cNvSpPr/>
            <p:nvPr/>
          </p:nvSpPr>
          <p:spPr>
            <a:xfrm>
              <a:off x="2805913" y="2641428"/>
              <a:ext cx="2191154" cy="2672943"/>
            </a:xfrm>
            <a:custGeom>
              <a:avLst/>
              <a:gdLst/>
              <a:ahLst/>
              <a:cxnLst/>
              <a:rect l="l" t="t" r="r" b="b"/>
              <a:pathLst>
                <a:path w="2191154" h="2672943">
                  <a:moveTo>
                    <a:pt x="1687193" y="0"/>
                  </a:moveTo>
                  <a:lnTo>
                    <a:pt x="1760753" y="450546"/>
                  </a:lnTo>
                  <a:lnTo>
                    <a:pt x="2191154" y="659383"/>
                  </a:lnTo>
                  <a:cubicBezTo>
                    <a:pt x="2118099" y="727088"/>
                    <a:pt x="2049766" y="799661"/>
                    <a:pt x="1983759" y="874688"/>
                  </a:cubicBezTo>
                  <a:lnTo>
                    <a:pt x="1761097" y="1151895"/>
                  </a:lnTo>
                  <a:lnTo>
                    <a:pt x="1153148" y="1873483"/>
                  </a:lnTo>
                  <a:lnTo>
                    <a:pt x="980880" y="2094498"/>
                  </a:lnTo>
                  <a:cubicBezTo>
                    <a:pt x="896260" y="2192273"/>
                    <a:pt x="809512" y="2288032"/>
                    <a:pt x="720637" y="2381773"/>
                  </a:cubicBezTo>
                  <a:cubicBezTo>
                    <a:pt x="609879" y="2498596"/>
                    <a:pt x="486409" y="2596128"/>
                    <a:pt x="353654" y="2672943"/>
                  </a:cubicBezTo>
                  <a:lnTo>
                    <a:pt x="0" y="2371620"/>
                  </a:lnTo>
                  <a:lnTo>
                    <a:pt x="44396" y="1890820"/>
                  </a:lnTo>
                  <a:cubicBezTo>
                    <a:pt x="72722" y="1868570"/>
                    <a:pt x="99442" y="1843735"/>
                    <a:pt x="124860" y="1816925"/>
                  </a:cubicBezTo>
                  <a:cubicBezTo>
                    <a:pt x="307747" y="1624023"/>
                    <a:pt x="473123" y="1414522"/>
                    <a:pt x="620989" y="1188418"/>
                  </a:cubicBezTo>
                  <a:lnTo>
                    <a:pt x="1173751" y="526945"/>
                  </a:lnTo>
                  <a:cubicBezTo>
                    <a:pt x="1256047" y="439448"/>
                    <a:pt x="1338343" y="351952"/>
                    <a:pt x="1420638" y="264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55D12D-F351-45D4-9C1C-2714198B577E}"/>
              </a:ext>
            </a:extLst>
          </p:cNvPr>
          <p:cNvSpPr txBox="1"/>
          <p:nvPr/>
        </p:nvSpPr>
        <p:spPr>
          <a:xfrm rot="19681608">
            <a:off x="3175512" y="2365968"/>
            <a:ext cx="1631881" cy="6534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ALWAYS LATEST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559BD-570D-48BC-8B89-1B7DC562D02D}"/>
              </a:ext>
            </a:extLst>
          </p:cNvPr>
          <p:cNvSpPr txBox="1"/>
          <p:nvPr/>
        </p:nvSpPr>
        <p:spPr>
          <a:xfrm rot="2205094">
            <a:off x="2906151" y="3776901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SCALABILITY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B40-F94B-41CC-B7E8-9F2D3777D082}"/>
              </a:ext>
            </a:extLst>
          </p:cNvPr>
          <p:cNvSpPr txBox="1"/>
          <p:nvPr/>
        </p:nvSpPr>
        <p:spPr>
          <a:xfrm rot="18703982">
            <a:off x="4917969" y="3248962"/>
            <a:ext cx="21567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LICENSING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F1B5C-35D0-4F63-B943-C33E8047944A}"/>
              </a:ext>
            </a:extLst>
          </p:cNvPr>
          <p:cNvSpPr txBox="1"/>
          <p:nvPr/>
        </p:nvSpPr>
        <p:spPr>
          <a:xfrm rot="2899960">
            <a:off x="4561187" y="3036130"/>
            <a:ext cx="297422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REACT                 FAST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706F-4BE3-4169-8CAC-AE5571EBD613}"/>
              </a:ext>
            </a:extLst>
          </p:cNvPr>
          <p:cNvSpPr txBox="1"/>
          <p:nvPr/>
        </p:nvSpPr>
        <p:spPr>
          <a:xfrm rot="1497932">
            <a:off x="7314086" y="2355220"/>
            <a:ext cx="1631881" cy="7367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ACCESSIBILITY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039F9-CD2D-46C6-9EE2-BDCC5F4C97A1}"/>
              </a:ext>
            </a:extLst>
          </p:cNvPr>
          <p:cNvSpPr txBox="1"/>
          <p:nvPr/>
        </p:nvSpPr>
        <p:spPr>
          <a:xfrm rot="19333760">
            <a:off x="7326882" y="3767748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SECURITY</a:t>
            </a:r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emote control">
            <a:extLst>
              <a:ext uri="{FF2B5EF4-FFF2-40B4-BE49-F238E27FC236}">
                <a16:creationId xmlns:a16="http://schemas.microsoft.com/office/drawing/2014/main" id="{3915A906-C423-47CA-9F96-1324653F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76" y="2138855"/>
            <a:ext cx="1440000" cy="1440000"/>
          </a:xfrm>
          <a:prstGeom prst="rect">
            <a:avLst/>
          </a:prstGeom>
        </p:spPr>
      </p:pic>
      <p:pic>
        <p:nvPicPr>
          <p:cNvPr id="3" name="Graphic 2" descr="Remote control">
            <a:extLst>
              <a:ext uri="{FF2B5EF4-FFF2-40B4-BE49-F238E27FC236}">
                <a16:creationId xmlns:a16="http://schemas.microsoft.com/office/drawing/2014/main" id="{3205687A-B2C8-4C93-872A-7B6B13A0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41" y="2138855"/>
            <a:ext cx="1440000" cy="1440000"/>
          </a:xfrm>
          <a:prstGeom prst="rect">
            <a:avLst/>
          </a:prstGeom>
        </p:spPr>
      </p:pic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8036DBCC-9C44-4D21-B0D0-86E793C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393" y="2138855"/>
            <a:ext cx="1440000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54CDD-AFAA-4B6A-8CBF-AE76A32D9077}"/>
              </a:ext>
            </a:extLst>
          </p:cNvPr>
          <p:cNvSpPr txBox="1"/>
          <p:nvPr/>
        </p:nvSpPr>
        <p:spPr>
          <a:xfrm>
            <a:off x="2248000" y="3582640"/>
            <a:ext cx="15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F903C-1F15-4794-870F-366A71F5CB8F}"/>
              </a:ext>
            </a:extLst>
          </p:cNvPr>
          <p:cNvSpPr txBox="1"/>
          <p:nvPr/>
        </p:nvSpPr>
        <p:spPr>
          <a:xfrm>
            <a:off x="4444469" y="3582640"/>
            <a:ext cx="149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Multi-Server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65D06C-7808-435B-8684-7CDC22600ABB}"/>
              </a:ext>
            </a:extLst>
          </p:cNvPr>
          <p:cNvSpPr/>
          <p:nvPr/>
        </p:nvSpPr>
        <p:spPr>
          <a:xfrm rot="10800000">
            <a:off x="4801137" y="179726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389E-DFB1-4A58-9FC2-0930FA26F126}"/>
              </a:ext>
            </a:extLst>
          </p:cNvPr>
          <p:cNvSpPr txBox="1"/>
          <p:nvPr/>
        </p:nvSpPr>
        <p:spPr>
          <a:xfrm>
            <a:off x="4640384" y="1404288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Up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88BB02-25DF-47BA-A3EB-212DD3DBAAA6}"/>
              </a:ext>
            </a:extLst>
          </p:cNvPr>
          <p:cNvSpPr/>
          <p:nvPr/>
        </p:nvSpPr>
        <p:spPr>
          <a:xfrm rot="16200000">
            <a:off x="5757620" y="2711710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8471B-1D2A-487C-A7F6-18D22DD7745C}"/>
              </a:ext>
            </a:extLst>
          </p:cNvPr>
          <p:cNvSpPr txBox="1"/>
          <p:nvPr/>
        </p:nvSpPr>
        <p:spPr>
          <a:xfrm>
            <a:off x="6288393" y="267418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Out</a:t>
            </a:r>
          </a:p>
        </p:txBody>
      </p:sp>
    </p:spTree>
    <p:extLst>
      <p:ext uri="{BB962C8B-B14F-4D97-AF65-F5344CB8AC3E}">
        <p14:creationId xmlns:p14="http://schemas.microsoft.com/office/powerpoint/2010/main" val="10047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1</cp:revision>
  <dcterms:created xsi:type="dcterms:W3CDTF">2018-07-11T14:24:44Z</dcterms:created>
  <dcterms:modified xsi:type="dcterms:W3CDTF">2018-07-11T16:32:11Z</dcterms:modified>
</cp:coreProperties>
</file>