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5" y="-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3998AF7-CB7B-4D21-9067-337AC16209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340" y="3196956"/>
            <a:ext cx="3254525" cy="32545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316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299</cp:revision>
  <dcterms:created xsi:type="dcterms:W3CDTF">2014-01-15T04:59:06Z</dcterms:created>
  <dcterms:modified xsi:type="dcterms:W3CDTF">2017-05-27T04:23:27Z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