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B1FCD-C6E0-4904-9922-531ED0D800C6}" v="1760" dt="2018-07-20T03:15:5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-Peter Schaub" userId="707b42e47e16ca84" providerId="LiveId" clId="{BCAB1FCD-C6E0-4904-9922-531ED0D800C6}"/>
    <pc:docChg chg="undo custSel addSld delSld modSld">
      <pc:chgData name="Willy-Peter Schaub" userId="707b42e47e16ca84" providerId="LiveId" clId="{BCAB1FCD-C6E0-4904-9922-531ED0D800C6}" dt="2018-07-20T03:15:59.844" v="1738" actId="113"/>
      <pc:docMkLst>
        <pc:docMk/>
      </pc:docMkLst>
      <pc:sldChg chg="addSp delSp modSp add">
        <pc:chgData name="Willy-Peter Schaub" userId="707b42e47e16ca84" providerId="LiveId" clId="{BCAB1FCD-C6E0-4904-9922-531ED0D800C6}" dt="2018-07-11T16:26:37.073" v="195" actId="1037"/>
        <pc:sldMkLst>
          <pc:docMk/>
          <pc:sldMk cId="1013297759" sldId="256"/>
        </pc:sldMkLst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2" creationId="{67D2B270-3534-4F82-864B-BA87B45D4C29}"/>
          </ac:spMkLst>
        </pc:spChg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3" creationId="{64236911-1D3E-4B6F-A186-B74A2EE4E5B3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8" creationId="{193118A7-E6D9-45DC-AEA4-47BAABEAB0CD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9" creationId="{464A9600-2671-440B-AE4F-16132F1BBCAC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10" creationId="{E2EB1F4D-9C56-443B-955D-5DD1FB20AF03}"/>
          </ac:spMkLst>
        </pc:spChg>
        <pc:spChg chg="add mod">
          <ac:chgData name="Willy-Peter Schaub" userId="707b42e47e16ca84" providerId="LiveId" clId="{BCAB1FCD-C6E0-4904-9922-531ED0D800C6}" dt="2018-07-11T16:24:57.328" v="166" actId="1076"/>
          <ac:spMkLst>
            <pc:docMk/>
            <pc:sldMk cId="1013297759" sldId="256"/>
            <ac:spMk id="11" creationId="{FBC53BFA-79C6-4C21-BD6E-57AC241FA0B2}"/>
          </ac:spMkLst>
        </pc:spChg>
        <pc:spChg chg="add mod">
          <ac:chgData name="Willy-Peter Schaub" userId="707b42e47e16ca84" providerId="LiveId" clId="{BCAB1FCD-C6E0-4904-9922-531ED0D800C6}" dt="2018-07-11T16:25:16.019" v="179" actId="2085"/>
          <ac:spMkLst>
            <pc:docMk/>
            <pc:sldMk cId="1013297759" sldId="256"/>
            <ac:spMk id="12" creationId="{EAF3311A-032F-4706-A2A3-27A41C4418F5}"/>
          </ac:spMkLst>
        </pc:spChg>
        <pc:grpChg chg="add del mod">
          <ac:chgData name="Willy-Peter Schaub" userId="707b42e47e16ca84" providerId="LiveId" clId="{BCAB1FCD-C6E0-4904-9922-531ED0D800C6}" dt="2018-07-11T16:26:05.338" v="182" actId="478"/>
          <ac:grpSpMkLst>
            <pc:docMk/>
            <pc:sldMk cId="1013297759" sldId="256"/>
            <ac:grpSpMk id="13" creationId="{E530D910-48EA-420C-9C24-686C3B04D290}"/>
          </ac:grpSpMkLst>
        </pc:grp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3" creationId="{8F19C669-C20D-4837-9710-E0DCCEB5F508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5" creationId="{D7BEEE79-4CF3-4B16-B7B6-E00A9F2500BE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7" creationId="{09C154BB-CC09-444F-959E-C84F1528012D}"/>
          </ac:picMkLst>
        </pc:picChg>
        <pc:picChg chg="add mod">
          <ac:chgData name="Willy-Peter Schaub" userId="707b42e47e16ca84" providerId="LiveId" clId="{BCAB1FCD-C6E0-4904-9922-531ED0D800C6}" dt="2018-07-11T16:26:37.073" v="195" actId="1037"/>
          <ac:picMkLst>
            <pc:docMk/>
            <pc:sldMk cId="1013297759" sldId="256"/>
            <ac:picMk id="16" creationId="{C9DDD8C3-1147-4031-958B-6DFFA2E92F17}"/>
          </ac:picMkLst>
        </pc:picChg>
      </pc:sldChg>
      <pc:sldChg chg="addSp delSp modSp add">
        <pc:chgData name="Willy-Peter Schaub" userId="707b42e47e16ca84" providerId="LiveId" clId="{BCAB1FCD-C6E0-4904-9922-531ED0D800C6}" dt="2018-07-11T16:24:06.043" v="156" actId="1076"/>
        <pc:sldMkLst>
          <pc:docMk/>
          <pc:sldMk cId="3264234225" sldId="257"/>
        </pc:sldMkLst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6" creationId="{E755D12D-F351-45D4-9C1C-2714198B577E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7" creationId="{E51559BD-570D-48BC-8B89-1B7DC562D02D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8" creationId="{01371B40-F94B-41CC-B7E8-9F2D3777D082}"/>
          </ac:spMkLst>
        </pc:spChg>
        <pc:spChg chg="add mod">
          <ac:chgData name="Willy-Peter Schaub" userId="707b42e47e16ca84" providerId="LiveId" clId="{BCAB1FCD-C6E0-4904-9922-531ED0D800C6}" dt="2018-07-11T16:24:06.043" v="156" actId="1076"/>
          <ac:spMkLst>
            <pc:docMk/>
            <pc:sldMk cId="3264234225" sldId="257"/>
            <ac:spMk id="19" creationId="{265F1B5C-35D0-4F63-B943-C33E8047944A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0" creationId="{3503706F-4BE3-4169-8CAC-AE5571EBD613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1" creationId="{B8B039F9-CD2D-46C6-9EE2-BDCC5F4C97A1}"/>
          </ac:spMkLst>
        </pc:spChg>
        <pc:grpChg chg="add del">
          <ac:chgData name="Willy-Peter Schaub" userId="707b42e47e16ca84" providerId="LiveId" clId="{BCAB1FCD-C6E0-4904-9922-531ED0D800C6}" dt="2018-07-11T16:23:27.545" v="148"/>
          <ac:grpSpMkLst>
            <pc:docMk/>
            <pc:sldMk cId="3264234225" sldId="257"/>
            <ac:grpSpMk id="2" creationId="{B7841691-67DF-4971-8023-7F0365314EE3}"/>
          </ac:grpSpMkLst>
        </pc:grpChg>
        <pc:grpChg chg="add mod">
          <ac:chgData name="Willy-Peter Schaub" userId="707b42e47e16ca84" providerId="LiveId" clId="{BCAB1FCD-C6E0-4904-9922-531ED0D800C6}" dt="2018-07-11T16:23:42.013" v="150" actId="1076"/>
          <ac:grpSpMkLst>
            <pc:docMk/>
            <pc:sldMk cId="3264234225" sldId="257"/>
            <ac:grpSpMk id="9" creationId="{36353F0C-FA64-4B4D-BFF4-BB1C31D22B91}"/>
          </ac:grpSpMkLst>
        </pc:grpChg>
      </pc:sldChg>
      <pc:sldChg chg="addSp delSp modSp add">
        <pc:chgData name="Willy-Peter Schaub" userId="707b42e47e16ca84" providerId="LiveId" clId="{BCAB1FCD-C6E0-4904-9922-531ED0D800C6}" dt="2018-07-13T17:18:40.240" v="426" actId="166"/>
        <pc:sldMkLst>
          <pc:docMk/>
          <pc:sldMk cId="1004767918" sldId="258"/>
        </pc:sldMkLst>
        <pc:spChg chg="add mod">
          <ac:chgData name="Willy-Peter Schaub" userId="707b42e47e16ca84" providerId="LiveId" clId="{BCAB1FCD-C6E0-4904-9922-531ED0D800C6}" dt="2018-07-11T16:29:05.899" v="245" actId="20577"/>
          <ac:spMkLst>
            <pc:docMk/>
            <pc:sldMk cId="1004767918" sldId="258"/>
            <ac:spMk id="5" creationId="{7E054CDD-AFAA-4B6A-8CBF-AE76A32D9077}"/>
          </ac:spMkLst>
        </pc:spChg>
        <pc:spChg chg="add mod">
          <ac:chgData name="Willy-Peter Schaub" userId="707b42e47e16ca84" providerId="LiveId" clId="{BCAB1FCD-C6E0-4904-9922-531ED0D800C6}" dt="2018-07-13T17:13:24.567" v="358" actId="20577"/>
          <ac:spMkLst>
            <pc:docMk/>
            <pc:sldMk cId="1004767918" sldId="258"/>
            <ac:spMk id="6" creationId="{FABF903C-1F15-4794-870F-366A71F5CB8F}"/>
          </ac:spMkLst>
        </pc:spChg>
        <pc:spChg chg="add mod">
          <ac:chgData name="Willy-Peter Schaub" userId="707b42e47e16ca84" providerId="LiveId" clId="{BCAB1FCD-C6E0-4904-9922-531ED0D800C6}" dt="2018-07-11T16:29:43.958" v="261" actId="1076"/>
          <ac:spMkLst>
            <pc:docMk/>
            <pc:sldMk cId="1004767918" sldId="258"/>
            <ac:spMk id="7" creationId="{8265D06C-7808-435B-8684-7CDC22600ABB}"/>
          </ac:spMkLst>
        </pc:spChg>
        <pc:spChg chg="add mod">
          <ac:chgData name="Willy-Peter Schaub" userId="707b42e47e16ca84" providerId="LiveId" clId="{BCAB1FCD-C6E0-4904-9922-531ED0D800C6}" dt="2018-07-11T16:29:58.132" v="272" actId="1076"/>
          <ac:spMkLst>
            <pc:docMk/>
            <pc:sldMk cId="1004767918" sldId="258"/>
            <ac:spMk id="8" creationId="{AB1D389E-DFB1-4A58-9FC2-0930FA26F126}"/>
          </ac:spMkLst>
        </pc:spChg>
        <pc:spChg chg="add mod ord">
          <ac:chgData name="Willy-Peter Schaub" userId="707b42e47e16ca84" providerId="LiveId" clId="{BCAB1FCD-C6E0-4904-9922-531ED0D800C6}" dt="2018-07-13T17:16:23.443" v="395" actId="1076"/>
          <ac:spMkLst>
            <pc:docMk/>
            <pc:sldMk cId="1004767918" sldId="258"/>
            <ac:spMk id="9" creationId="{45FE0AEE-21E3-46F3-9237-DED8682EF883}"/>
          </ac:spMkLst>
        </pc:spChg>
        <pc:spChg chg="add mod">
          <ac:chgData name="Willy-Peter Schaub" userId="707b42e47e16ca84" providerId="LiveId" clId="{BCAB1FCD-C6E0-4904-9922-531ED0D800C6}" dt="2018-07-13T17:18:32.064" v="423" actId="208"/>
          <ac:spMkLst>
            <pc:docMk/>
            <pc:sldMk cId="1004767918" sldId="258"/>
            <ac:spMk id="10" creationId="{53646253-7167-44B1-B2F1-D30A4BBE4AEF}"/>
          </ac:spMkLst>
        </pc:spChg>
        <pc:spChg chg="add del mod">
          <ac:chgData name="Willy-Peter Schaub" userId="707b42e47e16ca84" providerId="LiveId" clId="{BCAB1FCD-C6E0-4904-9922-531ED0D800C6}" dt="2018-07-11T16:31:38.719" v="305" actId="478"/>
          <ac:spMkLst>
            <pc:docMk/>
            <pc:sldMk cId="1004767918" sldId="258"/>
            <ac:spMk id="11" creationId="{2F9716E4-544C-46C0-8B88-FE8FA999C424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2" creationId="{B80D3410-1BC6-4E2B-9A40-B66BDE61FCA2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3" creationId="{24764FCC-57FD-4DBC-BC5E-A866EBD4D0D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4" creationId="{D9151CAE-F5BE-41CC-BF75-B86D40DC3DB8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5" creationId="{C1596F56-041B-47D7-8F64-C90A4F36D05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6" creationId="{31DE5705-2BBC-4809-ADFF-579A3BE24C74}"/>
          </ac:spMkLst>
        </pc:spChg>
        <pc:spChg chg="add mod">
          <ac:chgData name="Willy-Peter Schaub" userId="707b42e47e16ca84" providerId="LiveId" clId="{BCAB1FCD-C6E0-4904-9922-531ED0D800C6}" dt="2018-07-13T17:13:40.602" v="359" actId="1076"/>
          <ac:spMkLst>
            <pc:docMk/>
            <pc:sldMk cId="1004767918" sldId="258"/>
            <ac:spMk id="19" creationId="{661D991E-A8E3-4BF6-B922-072FFF817D58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0" creationId="{1E364BCF-870F-417C-B488-03F03B0DCC3E}"/>
          </ac:spMkLst>
        </pc:spChg>
        <pc:spChg chg="add del mod">
          <ac:chgData name="Willy-Peter Schaub" userId="707b42e47e16ca84" providerId="LiveId" clId="{BCAB1FCD-C6E0-4904-9922-531ED0D800C6}" dt="2018-07-13T17:13:13.463" v="342" actId="478"/>
          <ac:spMkLst>
            <pc:docMk/>
            <pc:sldMk cId="1004767918" sldId="258"/>
            <ac:spMk id="21" creationId="{A988BB02-25DF-47BA-A3EB-212DD3DBAAA6}"/>
          </ac:spMkLst>
        </pc:spChg>
        <pc:spChg chg="add del mod">
          <ac:chgData name="Willy-Peter Schaub" userId="707b42e47e16ca84" providerId="LiveId" clId="{BCAB1FCD-C6E0-4904-9922-531ED0D800C6}" dt="2018-07-13T17:13:12.696" v="341" actId="478"/>
          <ac:spMkLst>
            <pc:docMk/>
            <pc:sldMk cId="1004767918" sldId="258"/>
            <ac:spMk id="22" creationId="{2668471B-1D2A-487C-A7F6-18D22DD7745C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3" creationId="{72251EC3-3953-4D5F-93EF-B7214034CEBE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4" creationId="{86313812-FD22-48FF-A13C-D499E79E8BDD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5" creationId="{7DA156EE-C2E7-4676-B84C-B1897B6EE61A}"/>
          </ac:spMkLst>
        </pc:spChg>
        <pc:spChg chg="add del mod ord">
          <ac:chgData name="Willy-Peter Schaub" userId="707b42e47e16ca84" providerId="LiveId" clId="{BCAB1FCD-C6E0-4904-9922-531ED0D800C6}" dt="2018-07-13T17:15:44.771" v="384" actId="478"/>
          <ac:spMkLst>
            <pc:docMk/>
            <pc:sldMk cId="1004767918" sldId="258"/>
            <ac:spMk id="26" creationId="{D7493103-F84B-4B2C-BED2-A77B93574EF5}"/>
          </ac:spMkLst>
        </pc:spChg>
        <pc:spChg chg="add del mod">
          <ac:chgData name="Willy-Peter Schaub" userId="707b42e47e16ca84" providerId="LiveId" clId="{BCAB1FCD-C6E0-4904-9922-531ED0D800C6}" dt="2018-07-13T17:16:15.121" v="394" actId="478"/>
          <ac:spMkLst>
            <pc:docMk/>
            <pc:sldMk cId="1004767918" sldId="258"/>
            <ac:spMk id="27" creationId="{DF36E5FD-3D03-40CC-B87B-4C475B5B81E9}"/>
          </ac:spMkLst>
        </pc:spChg>
        <pc:spChg chg="add mod ord">
          <ac:chgData name="Willy-Peter Schaub" userId="707b42e47e16ca84" providerId="LiveId" clId="{BCAB1FCD-C6E0-4904-9922-531ED0D800C6}" dt="2018-07-13T17:16:31.430" v="398" actId="167"/>
          <ac:spMkLst>
            <pc:docMk/>
            <pc:sldMk cId="1004767918" sldId="258"/>
            <ac:spMk id="28" creationId="{F46C9C2E-03AB-4609-AC7C-E311F5360658}"/>
          </ac:spMkLst>
        </pc:spChg>
        <pc:spChg chg="add mod ord">
          <ac:chgData name="Willy-Peter Schaub" userId="707b42e47e16ca84" providerId="LiveId" clId="{BCAB1FCD-C6E0-4904-9922-531ED0D800C6}" dt="2018-07-13T17:16:37.392" v="401" actId="167"/>
          <ac:spMkLst>
            <pc:docMk/>
            <pc:sldMk cId="1004767918" sldId="258"/>
            <ac:spMk id="29" creationId="{C1E5DD80-9DDB-49BC-AC06-45F7862D1E9A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0" creationId="{64403DCA-A631-415A-BDFD-D0C7D9DE37CF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1" creationId="{3835CF37-40DA-42B5-96B9-AC7DCD7A7542}"/>
          </ac:spMkLst>
        </pc:spChg>
        <pc:spChg chg="add mod ord">
          <ac:chgData name="Willy-Peter Schaub" userId="707b42e47e16ca84" providerId="LiveId" clId="{BCAB1FCD-C6E0-4904-9922-531ED0D800C6}" dt="2018-07-13T17:17:04.304" v="405" actId="166"/>
          <ac:spMkLst>
            <pc:docMk/>
            <pc:sldMk cId="1004767918" sldId="258"/>
            <ac:spMk id="32" creationId="{C7A697F2-9467-499B-8F9A-7086888540A0}"/>
          </ac:spMkLst>
        </pc:spChg>
        <pc:spChg chg="add mod">
          <ac:chgData name="Willy-Peter Schaub" userId="707b42e47e16ca84" providerId="LiveId" clId="{BCAB1FCD-C6E0-4904-9922-531ED0D800C6}" dt="2018-07-13T17:18:35.887" v="425" actId="1076"/>
          <ac:spMkLst>
            <pc:docMk/>
            <pc:sldMk cId="1004767918" sldId="258"/>
            <ac:spMk id="33" creationId="{11C97EDE-6312-4B03-99CE-D834205F461F}"/>
          </ac:spMkLst>
        </pc:spChg>
        <pc:picChg chg="add mod">
          <ac:chgData name="Willy-Peter Schaub" userId="707b42e47e16ca84" providerId="LiveId" clId="{BCAB1FCD-C6E0-4904-9922-531ED0D800C6}" dt="2018-07-11T16:27:53.053" v="198" actId="1076"/>
          <ac:picMkLst>
            <pc:docMk/>
            <pc:sldMk cId="1004767918" sldId="258"/>
            <ac:picMk id="2" creationId="{3915A906-C423-47CA-9F96-1324653F89AD}"/>
          </ac:picMkLst>
        </pc:picChg>
        <pc:picChg chg="add mod">
          <ac:chgData name="Willy-Peter Schaub" userId="707b42e47e16ca84" providerId="LiveId" clId="{BCAB1FCD-C6E0-4904-9922-531ED0D800C6}" dt="2018-07-11T16:27:56.362" v="200" actId="1076"/>
          <ac:picMkLst>
            <pc:docMk/>
            <pc:sldMk cId="1004767918" sldId="258"/>
            <ac:picMk id="3" creationId="{3205687A-B2C8-4C93-872A-7B6B13A08848}"/>
          </ac:picMkLst>
        </pc:picChg>
        <pc:picChg chg="add mod">
          <ac:chgData name="Willy-Peter Schaub" userId="707b42e47e16ca84" providerId="LiveId" clId="{BCAB1FCD-C6E0-4904-9922-531ED0D800C6}" dt="2018-07-11T16:28:02.114" v="202" actId="1076"/>
          <ac:picMkLst>
            <pc:docMk/>
            <pc:sldMk cId="1004767918" sldId="258"/>
            <ac:picMk id="4" creationId="{8036DBCC-9C44-4D21-B0D0-86E793C5AFAC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9" creationId="{C4D663FA-1CD7-42C5-9333-98F564BB0E7D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0" creationId="{0EC9637C-3DC3-4492-9FE2-ADCF9B58B970}"/>
          </ac:picMkLst>
        </pc:picChg>
        <pc:picChg chg="add del mod">
          <ac:chgData name="Willy-Peter Schaub" userId="707b42e47e16ca84" providerId="LiveId" clId="{BCAB1FCD-C6E0-4904-9922-531ED0D800C6}" dt="2018-07-13T17:12:58.122" v="337"/>
          <ac:picMkLst>
            <pc:docMk/>
            <pc:sldMk cId="1004767918" sldId="258"/>
            <ac:picMk id="11" creationId="{97D7480E-ABFD-4877-BCF1-5B27E9314766}"/>
          </ac:picMkLst>
        </pc:picChg>
        <pc:picChg chg="add del mod ord">
          <ac:chgData name="Willy-Peter Schaub" userId="707b42e47e16ca84" providerId="LiveId" clId="{BCAB1FCD-C6E0-4904-9922-531ED0D800C6}" dt="2018-07-11T16:30:53.742" v="293" actId="478"/>
          <ac:picMkLst>
            <pc:docMk/>
            <pc:sldMk cId="1004767918" sldId="258"/>
            <ac:picMk id="12" creationId="{8DABE9BE-B28A-4820-8159-68E04E0960FD}"/>
          </ac:picMkLst>
        </pc:picChg>
        <pc:picChg chg="add del mod">
          <ac:chgData name="Willy-Peter Schaub" userId="707b42e47e16ca84" providerId="LiveId" clId="{BCAB1FCD-C6E0-4904-9922-531ED0D800C6}" dt="2018-07-11T16:30:54.741" v="295" actId="478"/>
          <ac:picMkLst>
            <pc:docMk/>
            <pc:sldMk cId="1004767918" sldId="258"/>
            <ac:picMk id="13" creationId="{3BC97868-90A6-4044-AD5B-23C75C3F1A55}"/>
          </ac:picMkLst>
        </pc:picChg>
        <pc:picChg chg="add del mod">
          <ac:chgData name="Willy-Peter Schaub" userId="707b42e47e16ca84" providerId="LiveId" clId="{BCAB1FCD-C6E0-4904-9922-531ED0D800C6}" dt="2018-07-11T16:30:52.581" v="292" actId="478"/>
          <ac:picMkLst>
            <pc:docMk/>
            <pc:sldMk cId="1004767918" sldId="258"/>
            <ac:picMk id="14" creationId="{3E3434E6-57EB-46FA-93CC-DBC1C1B6EAC7}"/>
          </ac:picMkLst>
        </pc:picChg>
        <pc:picChg chg="add del mod">
          <ac:chgData name="Willy-Peter Schaub" userId="707b42e47e16ca84" providerId="LiveId" clId="{BCAB1FCD-C6E0-4904-9922-531ED0D800C6}" dt="2018-07-11T16:30:54.214" v="294" actId="478"/>
          <ac:picMkLst>
            <pc:docMk/>
            <pc:sldMk cId="1004767918" sldId="258"/>
            <ac:picMk id="15" creationId="{CF501BA5-1790-44FA-B21D-95703EA11EAF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6" creationId="{7DD304C5-0163-4F83-AF0C-F9FF6A99F834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7" creationId="{148169F0-3D2D-4F32-8BB2-637A583D16E0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7" creationId="{3FFBEE36-02D8-4226-A593-B6D70E8F7BA8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8" creationId="{875197FA-1B3E-4364-9DF7-ABBF22D9269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8" creationId="{DDB01B90-FC77-4354-BA36-0B960F38157A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9" creationId="{F841DE78-3A1D-453B-B8CF-19514A19A58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20" creationId="{3E86917C-7C99-4C6F-B76E-555AC84E05D8}"/>
          </ac:picMkLst>
        </pc:picChg>
      </pc:sldChg>
      <pc:sldChg chg="addSp delSp modSp add">
        <pc:chgData name="Willy-Peter Schaub" userId="707b42e47e16ca84" providerId="LiveId" clId="{BCAB1FCD-C6E0-4904-9922-531ED0D800C6}" dt="2018-07-20T03:15:59.844" v="1738" actId="113"/>
        <pc:sldMkLst>
          <pc:docMk/>
          <pc:sldMk cId="556094072" sldId="259"/>
        </pc:sldMkLst>
        <pc:spChg chg="add mod">
          <ac:chgData name="Willy-Peter Schaub" userId="707b42e47e16ca84" providerId="LiveId" clId="{BCAB1FCD-C6E0-4904-9922-531ED0D800C6}" dt="2018-07-20T03:15:20.067" v="1720" actId="113"/>
          <ac:spMkLst>
            <pc:docMk/>
            <pc:sldMk cId="556094072" sldId="259"/>
            <ac:spMk id="2" creationId="{3C43FB5C-4BFE-40E8-80E3-2B97592FDE12}"/>
          </ac:spMkLst>
        </pc:spChg>
        <pc:spChg chg="add mod">
          <ac:chgData name="Willy-Peter Schaub" userId="707b42e47e16ca84" providerId="LiveId" clId="{BCAB1FCD-C6E0-4904-9922-531ED0D800C6}" dt="2018-07-20T03:15:23.714" v="1722" actId="113"/>
          <ac:spMkLst>
            <pc:docMk/>
            <pc:sldMk cId="556094072" sldId="259"/>
            <ac:spMk id="3" creationId="{325D024E-AA16-480D-BE98-CD2DFC135D39}"/>
          </ac:spMkLst>
        </pc:spChg>
        <pc:spChg chg="add mod">
          <ac:chgData name="Willy-Peter Schaub" userId="707b42e47e16ca84" providerId="LiveId" clId="{BCAB1FCD-C6E0-4904-9922-531ED0D800C6}" dt="2018-07-20T03:15:27.632" v="1725" actId="113"/>
          <ac:spMkLst>
            <pc:docMk/>
            <pc:sldMk cId="556094072" sldId="259"/>
            <ac:spMk id="4" creationId="{1CCAAE3C-4AA8-4654-8CF7-EFB4F0601C90}"/>
          </ac:spMkLst>
        </pc:spChg>
        <pc:spChg chg="add mod">
          <ac:chgData name="Willy-Peter Schaub" userId="707b42e47e16ca84" providerId="LiveId" clId="{BCAB1FCD-C6E0-4904-9922-531ED0D800C6}" dt="2018-07-20T03:15:31.196" v="1728" actId="113"/>
          <ac:spMkLst>
            <pc:docMk/>
            <pc:sldMk cId="556094072" sldId="259"/>
            <ac:spMk id="5" creationId="{320F45C4-3AC8-4ABF-824D-AEEE6B605A3D}"/>
          </ac:spMkLst>
        </pc:spChg>
        <pc:spChg chg="add mod">
          <ac:chgData name="Willy-Peter Schaub" userId="707b42e47e16ca84" providerId="LiveId" clId="{BCAB1FCD-C6E0-4904-9922-531ED0D800C6}" dt="2018-07-20T03:15:59.844" v="1738" actId="113"/>
          <ac:spMkLst>
            <pc:docMk/>
            <pc:sldMk cId="556094072" sldId="259"/>
            <ac:spMk id="6" creationId="{4276B958-2557-478D-8C01-4245DBEE5BF5}"/>
          </ac:spMkLst>
        </pc:spChg>
        <pc:spChg chg="add mod">
          <ac:chgData name="Willy-Peter Schaub" userId="707b42e47e16ca84" providerId="LiveId" clId="{BCAB1FCD-C6E0-4904-9922-531ED0D800C6}" dt="2018-07-20T03:15:37.789" v="1731" actId="113"/>
          <ac:spMkLst>
            <pc:docMk/>
            <pc:sldMk cId="556094072" sldId="259"/>
            <ac:spMk id="7" creationId="{92C6B7A8-6496-470B-8367-9E755AAA1CD8}"/>
          </ac:spMkLst>
        </pc:spChg>
        <pc:spChg chg="add mod">
          <ac:chgData name="Willy-Peter Schaub" userId="707b42e47e16ca84" providerId="LiveId" clId="{BCAB1FCD-C6E0-4904-9922-531ED0D800C6}" dt="2018-07-20T03:15:52.834" v="1737" actId="113"/>
          <ac:spMkLst>
            <pc:docMk/>
            <pc:sldMk cId="556094072" sldId="259"/>
            <ac:spMk id="8" creationId="{A0CB3A8D-409A-4664-BFFF-22C703363A1E}"/>
          </ac:spMkLst>
        </pc:spChg>
        <pc:spChg chg="add mod">
          <ac:chgData name="Willy-Peter Schaub" userId="707b42e47e16ca84" providerId="LiveId" clId="{BCAB1FCD-C6E0-4904-9922-531ED0D800C6}" dt="2018-07-20T03:15:52.397" v="1736" actId="113"/>
          <ac:spMkLst>
            <pc:docMk/>
            <pc:sldMk cId="556094072" sldId="259"/>
            <ac:spMk id="9" creationId="{5425E45C-9DFB-4424-BF0E-731207FE09A1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0" creationId="{5FE4A2AD-2B8C-49A0-BD36-A997F904C422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1" creationId="{04479A0C-6794-4524-B8F7-3EEC30B5A68A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2" creationId="{5903C7DD-6B7C-4B83-87E5-5152234617D2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3" creationId="{62470D09-5959-43F6-A485-79D6EF88F0AB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4" creationId="{6403546B-7216-4435-BD3C-7E59A1231AA7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5" creationId="{8FAD26E0-E097-4193-A678-C95C946D650E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6" creationId="{40425BB6-F5B4-4EEB-9F00-CFB8846CCCE6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7" creationId="{0A37915C-3DD9-4AB7-AF87-3F29A00C2903}"/>
          </ac:spMkLst>
        </pc:spChg>
        <pc:spChg chg="add del mod">
          <ac:chgData name="Willy-Peter Schaub" userId="707b42e47e16ca84" providerId="LiveId" clId="{BCAB1FCD-C6E0-4904-9922-531ED0D800C6}" dt="2018-07-19T17:54:49.879" v="1058" actId="478"/>
          <ac:spMkLst>
            <pc:docMk/>
            <pc:sldMk cId="556094072" sldId="259"/>
            <ac:spMk id="18" creationId="{CAB7CE80-9273-42B7-96B1-13772C805F97}"/>
          </ac:spMkLst>
        </pc:spChg>
        <pc:spChg chg="add del mod">
          <ac:chgData name="Willy-Peter Schaub" userId="707b42e47e16ca84" providerId="LiveId" clId="{BCAB1FCD-C6E0-4904-9922-531ED0D800C6}" dt="2018-07-19T17:54:49.879" v="1058" actId="478"/>
          <ac:spMkLst>
            <pc:docMk/>
            <pc:sldMk cId="556094072" sldId="259"/>
            <ac:spMk id="19" creationId="{857011FF-2879-4156-AF23-C2C6AC28F8EC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4" creationId="{1A077186-5B05-47EC-9922-8BCCC7CEAA52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5" creationId="{8BEC3990-E2E9-4B49-B31E-1794BE32FB43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6" creationId="{1B9404DF-85C0-4067-A8A9-1634758D3D1C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7" creationId="{3C016919-1880-4702-9700-7EF3E4DB4FF0}"/>
          </ac:spMkLst>
        </pc:spChg>
        <pc:spChg chg="add mod">
          <ac:chgData name="Willy-Peter Schaub" userId="707b42e47e16ca84" providerId="LiveId" clId="{BCAB1FCD-C6E0-4904-9922-531ED0D800C6}" dt="2018-07-19T18:25:46.363" v="1519" actId="1035"/>
          <ac:spMkLst>
            <pc:docMk/>
            <pc:sldMk cId="556094072" sldId="259"/>
            <ac:spMk id="31" creationId="{6A773C66-7295-44F3-A5C8-318E2A7CA63A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32" creationId="{46E12690-F490-4F84-A70A-B2E43436D582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3" creationId="{C7F29F28-BF18-4795-85F8-405B0FA18CB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4" creationId="{9C66F412-B258-45FF-84B1-344CBC9D6DD9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5" creationId="{AF2437B9-2B22-488A-B550-5A505AAE614E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6" creationId="{5C788249-5F88-4186-A6CF-C72C08DDC4E4}"/>
          </ac:spMkLst>
        </pc:spChg>
        <pc:spChg chg="add del mod">
          <ac:chgData name="Willy-Peter Schaub" userId="707b42e47e16ca84" providerId="LiveId" clId="{BCAB1FCD-C6E0-4904-9922-531ED0D800C6}" dt="2018-07-19T17:59:03.081" v="1148" actId="478"/>
          <ac:spMkLst>
            <pc:docMk/>
            <pc:sldMk cId="556094072" sldId="259"/>
            <ac:spMk id="37" creationId="{455D5182-A88A-4ED2-BF45-63FADDD0B4C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8" creationId="{611A6720-84D6-4090-9904-B37235FBFC60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9" creationId="{FD1C7603-2E84-4A82-AB1A-C24BBDE6A23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40" creationId="{03BE99C3-71DF-44D0-B964-9592887F627E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41" creationId="{DEA47356-8EEF-4531-8F11-3DBA4F254FAF}"/>
          </ac:spMkLst>
        </pc:spChg>
        <pc:spChg chg="add del mod">
          <ac:chgData name="Willy-Peter Schaub" userId="707b42e47e16ca84" providerId="LiveId" clId="{BCAB1FCD-C6E0-4904-9922-531ED0D800C6}" dt="2018-07-19T17:57:16.315" v="1091" actId="478"/>
          <ac:spMkLst>
            <pc:docMk/>
            <pc:sldMk cId="556094072" sldId="259"/>
            <ac:spMk id="46" creationId="{48BB6CFA-49F2-4940-832F-BEE08C0C1C1D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47" creationId="{97704393-243E-4A38-A773-E573C1FF9490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50" creationId="{4FA5112B-99DA-48AB-A1AA-99EB08FDD832}"/>
          </ac:spMkLst>
        </pc:spChg>
        <pc:spChg chg="add del mod">
          <ac:chgData name="Willy-Peter Schaub" userId="707b42e47e16ca84" providerId="LiveId" clId="{BCAB1FCD-C6E0-4904-9922-531ED0D800C6}" dt="2018-07-19T18:22:58.087" v="1445" actId="478"/>
          <ac:spMkLst>
            <pc:docMk/>
            <pc:sldMk cId="556094072" sldId="259"/>
            <ac:spMk id="69" creationId="{BB562614-FA94-435D-AE77-123FB2D6D6A0}"/>
          </ac:spMkLst>
        </pc:spChg>
        <pc:spChg chg="add mod">
          <ac:chgData name="Willy-Peter Schaub" userId="707b42e47e16ca84" providerId="LiveId" clId="{BCAB1FCD-C6E0-4904-9922-531ED0D800C6}" dt="2018-07-20T03:10:54.217" v="1524" actId="120"/>
          <ac:spMkLst>
            <pc:docMk/>
            <pc:sldMk cId="556094072" sldId="259"/>
            <ac:spMk id="83" creationId="{FC131873-A574-4BD7-BD23-14AD2C950241}"/>
          </ac:spMkLst>
        </pc:spChg>
        <pc:spChg chg="add mod">
          <ac:chgData name="Willy-Peter Schaub" userId="707b42e47e16ca84" providerId="LiveId" clId="{BCAB1FCD-C6E0-4904-9922-531ED0D800C6}" dt="2018-07-20T03:10:54.217" v="1524" actId="120"/>
          <ac:spMkLst>
            <pc:docMk/>
            <pc:sldMk cId="556094072" sldId="259"/>
            <ac:spMk id="84" creationId="{650E1386-D9D1-4D49-9914-769BCE348192}"/>
          </ac:spMkLst>
        </pc:spChg>
        <pc:spChg chg="add mod">
          <ac:chgData name="Willy-Peter Schaub" userId="707b42e47e16ca84" providerId="LiveId" clId="{BCAB1FCD-C6E0-4904-9922-531ED0D800C6}" dt="2018-07-20T03:15:51.936" v="1735" actId="113"/>
          <ac:spMkLst>
            <pc:docMk/>
            <pc:sldMk cId="556094072" sldId="259"/>
            <ac:spMk id="87" creationId="{CED94FA3-9A2B-4671-94D0-7CA1C69F2EA1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88" creationId="{54F961EE-446C-4D03-A53A-E3EC28F83F39}"/>
          </ac:spMkLst>
        </pc:spChg>
        <pc:spChg chg="add mod">
          <ac:chgData name="Willy-Peter Schaub" userId="707b42e47e16ca84" providerId="LiveId" clId="{BCAB1FCD-C6E0-4904-9922-531ED0D800C6}" dt="2018-07-20T03:12:45.087" v="1604"/>
          <ac:spMkLst>
            <pc:docMk/>
            <pc:sldMk cId="556094072" sldId="259"/>
            <ac:spMk id="99" creationId="{B0081B56-A73C-4F91-A88E-2115F05CAF21}"/>
          </ac:spMkLst>
        </pc:spChg>
        <pc:spChg chg="add mod ord">
          <ac:chgData name="Willy-Peter Schaub" userId="707b42e47e16ca84" providerId="LiveId" clId="{BCAB1FCD-C6E0-4904-9922-531ED0D800C6}" dt="2018-07-20T03:12:47.173" v="1605"/>
          <ac:spMkLst>
            <pc:docMk/>
            <pc:sldMk cId="556094072" sldId="259"/>
            <ac:spMk id="100" creationId="{F253D1C8-8A18-420C-9B83-DF8297FE0AAE}"/>
          </ac:spMkLst>
        </pc:spChg>
        <pc:spChg chg="add mod">
          <ac:chgData name="Willy-Peter Schaub" userId="707b42e47e16ca84" providerId="LiveId" clId="{BCAB1FCD-C6E0-4904-9922-531ED0D800C6}" dt="2018-07-20T03:12:53.605" v="1608" actId="14100"/>
          <ac:spMkLst>
            <pc:docMk/>
            <pc:sldMk cId="556094072" sldId="259"/>
            <ac:spMk id="101" creationId="{A7103BC0-8E2F-410F-95BF-CDE0398D43EC}"/>
          </ac:spMkLst>
        </pc:spChg>
        <pc:spChg chg="add mod">
          <ac:chgData name="Willy-Peter Schaub" userId="707b42e47e16ca84" providerId="LiveId" clId="{BCAB1FCD-C6E0-4904-9922-531ED0D800C6}" dt="2018-07-20T03:12:49.887" v="1607"/>
          <ac:spMkLst>
            <pc:docMk/>
            <pc:sldMk cId="556094072" sldId="259"/>
            <ac:spMk id="102" creationId="{12E7575F-E0AE-4E48-8190-4BC4450A57C9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3" creationId="{FAB6785B-BF40-482F-809A-9F62B8CACD1A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4" creationId="{FCEA1195-6B6B-4657-8BC6-35DAA084DBAF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5" creationId="{9FBB4387-5AAA-42AD-B49B-A8CE399081AE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6" creationId="{27EF71AD-578D-4868-A798-F923B130E349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7" creationId="{63846C72-F921-4863-9073-81C12C3CEAE4}"/>
          </ac:spMkLst>
        </pc:spChg>
        <pc:spChg chg="add del mod">
          <ac:chgData name="Willy-Peter Schaub" userId="707b42e47e16ca84" providerId="LiveId" clId="{BCAB1FCD-C6E0-4904-9922-531ED0D800C6}" dt="2018-07-19T18:07:42.099" v="1330" actId="478"/>
          <ac:spMkLst>
            <pc:docMk/>
            <pc:sldMk cId="556094072" sldId="259"/>
            <ac:spMk id="108" creationId="{8E2D01B9-6DBC-4362-A2CC-985E5066C77B}"/>
          </ac:spMkLst>
        </pc:spChg>
        <pc:grpChg chg="add mod">
          <ac:chgData name="Willy-Peter Schaub" userId="707b42e47e16ca84" providerId="LiveId" clId="{BCAB1FCD-C6E0-4904-9922-531ED0D800C6}" dt="2018-07-19T18:21:42.580" v="1433" actId="1076"/>
          <ac:grpSpMkLst>
            <pc:docMk/>
            <pc:sldMk cId="556094072" sldId="259"/>
            <ac:grpSpMk id="90" creationId="{A26D1EAA-ECE8-403C-9D52-1B2B6BBC1808}"/>
          </ac:grpSpMkLst>
        </pc:grpChg>
        <pc:grpChg chg="add mod">
          <ac:chgData name="Willy-Peter Schaub" userId="707b42e47e16ca84" providerId="LiveId" clId="{BCAB1FCD-C6E0-4904-9922-531ED0D800C6}" dt="2018-07-19T18:03:45.169" v="1268" actId="1036"/>
          <ac:grpSpMkLst>
            <pc:docMk/>
            <pc:sldMk cId="556094072" sldId="259"/>
            <ac:grpSpMk id="91" creationId="{B7A4BFA0-9EF9-49E8-A2B3-247A8C66DA2B}"/>
          </ac:grpSpMkLst>
        </pc:grpChg>
        <pc:picChg chg="add mod">
          <ac:chgData name="Willy-Peter Schaub" userId="707b42e47e16ca84" providerId="LiveId" clId="{BCAB1FCD-C6E0-4904-9922-531ED0D800C6}" dt="2018-07-19T18:10:37.809" v="1403" actId="1076"/>
          <ac:picMkLst>
            <pc:docMk/>
            <pc:sldMk cId="556094072" sldId="259"/>
            <ac:picMk id="20" creationId="{912175BC-720C-446D-A9B9-46E66865268B}"/>
          </ac:picMkLst>
        </pc:picChg>
        <pc:picChg chg="add del mod">
          <ac:chgData name="Willy-Peter Schaub" userId="707b42e47e16ca84" providerId="LiveId" clId="{BCAB1FCD-C6E0-4904-9922-531ED0D800C6}" dt="2018-07-19T17:55:39.668" v="1064" actId="478"/>
          <ac:picMkLst>
            <pc:docMk/>
            <pc:sldMk cId="556094072" sldId="259"/>
            <ac:picMk id="21" creationId="{3A2613FF-2C5D-4AFD-B6BE-63CBC72845D5}"/>
          </ac:picMkLst>
        </pc:picChg>
        <pc:picChg chg="add mod">
          <ac:chgData name="Willy-Peter Schaub" userId="707b42e47e16ca84" providerId="LiveId" clId="{BCAB1FCD-C6E0-4904-9922-531ED0D800C6}" dt="2018-07-19T18:10:37.809" v="1403" actId="1076"/>
          <ac:picMkLst>
            <pc:docMk/>
            <pc:sldMk cId="556094072" sldId="259"/>
            <ac:picMk id="23" creationId="{6096B1C1-AE4D-4DC4-9464-45EA49545516}"/>
          </ac:picMkLst>
        </pc:picChg>
        <pc:picChg chg="add mod">
          <ac:chgData name="Willy-Peter Schaub" userId="707b42e47e16ca84" providerId="LiveId" clId="{BCAB1FCD-C6E0-4904-9922-531ED0D800C6}" dt="2018-07-19T18:25:46.363" v="1519" actId="1035"/>
          <ac:picMkLst>
            <pc:docMk/>
            <pc:sldMk cId="556094072" sldId="259"/>
            <ac:picMk id="28" creationId="{F217EB96-5E0E-49E2-B41F-46CB9DFEC35C}"/>
          </ac:picMkLst>
        </pc:picChg>
        <pc:picChg chg="add del mod">
          <ac:chgData name="Willy-Peter Schaub" userId="707b42e47e16ca84" providerId="LiveId" clId="{BCAB1FCD-C6E0-4904-9922-531ED0D800C6}" dt="2018-07-19T17:59:01.021" v="1147" actId="478"/>
          <ac:picMkLst>
            <pc:docMk/>
            <pc:sldMk cId="556094072" sldId="259"/>
            <ac:picMk id="29" creationId="{FFFB3080-9E77-4796-B686-7FAD591470C5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30" creationId="{F98A0870-3DFD-47FE-9A9A-4DF9CD962172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42" creationId="{701CBB70-ACFD-4E78-B62C-6EEB912A53C3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43" creationId="{EF055BB7-3DFA-45CE-BE4B-68C1FF23172A}"/>
          </ac:picMkLst>
        </pc:picChg>
        <pc:picChg chg="add mod">
          <ac:chgData name="Willy-Peter Schaub" userId="707b42e47e16ca84" providerId="LiveId" clId="{BCAB1FCD-C6E0-4904-9922-531ED0D800C6}" dt="2018-07-19T18:03:28.417" v="1259" actId="164"/>
          <ac:picMkLst>
            <pc:docMk/>
            <pc:sldMk cId="556094072" sldId="259"/>
            <ac:picMk id="44" creationId="{00AB93CB-C135-4182-A0F9-8478382FAB36}"/>
          </ac:picMkLst>
        </pc:picChg>
        <pc:picChg chg="add mod">
          <ac:chgData name="Willy-Peter Schaub" userId="707b42e47e16ca84" providerId="LiveId" clId="{BCAB1FCD-C6E0-4904-9922-531ED0D800C6}" dt="2018-07-19T18:03:28.417" v="1259" actId="164"/>
          <ac:picMkLst>
            <pc:docMk/>
            <pc:sldMk cId="556094072" sldId="259"/>
            <ac:picMk id="45" creationId="{ADF69656-8733-4CC0-A9BE-DFFF1F4CE015}"/>
          </ac:picMkLst>
        </pc:picChg>
        <pc:picChg chg="add mod">
          <ac:chgData name="Willy-Peter Schaub" userId="707b42e47e16ca84" providerId="LiveId" clId="{BCAB1FCD-C6E0-4904-9922-531ED0D800C6}" dt="2018-07-19T18:02:55.133" v="1256" actId="164"/>
          <ac:picMkLst>
            <pc:docMk/>
            <pc:sldMk cId="556094072" sldId="259"/>
            <ac:picMk id="48" creationId="{5E7B6EB3-0C9C-4549-A87A-0CAB1C4411E4}"/>
          </ac:picMkLst>
        </pc:picChg>
        <pc:picChg chg="add mod">
          <ac:chgData name="Willy-Peter Schaub" userId="707b42e47e16ca84" providerId="LiveId" clId="{BCAB1FCD-C6E0-4904-9922-531ED0D800C6}" dt="2018-07-19T18:02:55.133" v="1256" actId="164"/>
          <ac:picMkLst>
            <pc:docMk/>
            <pc:sldMk cId="556094072" sldId="259"/>
            <ac:picMk id="49" creationId="{30EE586D-CADB-4AF2-A802-84FA754DE9FB}"/>
          </ac:picMkLst>
        </pc:picChg>
        <pc:cxnChg chg="add del mod">
          <ac:chgData name="Willy-Peter Schaub" userId="707b42e47e16ca84" providerId="LiveId" clId="{BCAB1FCD-C6E0-4904-9922-531ED0D800C6}" dt="2018-07-19T18:12:50.457" v="1420" actId="478"/>
          <ac:cxnSpMkLst>
            <pc:docMk/>
            <pc:sldMk cId="556094072" sldId="259"/>
            <ac:cxnSpMk id="52" creationId="{5A652A5E-0DCC-46D5-B97F-7AAA8CFA72E1}"/>
          </ac:cxnSpMkLst>
        </pc:cxnChg>
        <pc:cxnChg chg="add del mod">
          <ac:chgData name="Willy-Peter Schaub" userId="707b42e47e16ca84" providerId="LiveId" clId="{BCAB1FCD-C6E0-4904-9922-531ED0D800C6}" dt="2018-07-19T18:12:52.937" v="1421" actId="478"/>
          <ac:cxnSpMkLst>
            <pc:docMk/>
            <pc:sldMk cId="556094072" sldId="259"/>
            <ac:cxnSpMk id="53" creationId="{23C382FF-FF7B-47A5-B126-9798AE9A4775}"/>
          </ac:cxnSpMkLst>
        </pc:cxnChg>
        <pc:cxnChg chg="add del mod">
          <ac:chgData name="Willy-Peter Schaub" userId="707b42e47e16ca84" providerId="LiveId" clId="{BCAB1FCD-C6E0-4904-9922-531ED0D800C6}" dt="2018-07-19T18:12:47.307" v="1418" actId="478"/>
          <ac:cxnSpMkLst>
            <pc:docMk/>
            <pc:sldMk cId="556094072" sldId="259"/>
            <ac:cxnSpMk id="56" creationId="{A2EE9A62-A67C-468E-932E-D1AF162CFA55}"/>
          </ac:cxnSpMkLst>
        </pc:cxnChg>
        <pc:cxnChg chg="add del mod">
          <ac:chgData name="Willy-Peter Schaub" userId="707b42e47e16ca84" providerId="LiveId" clId="{BCAB1FCD-C6E0-4904-9922-531ED0D800C6}" dt="2018-07-19T18:12:43.922" v="1416" actId="478"/>
          <ac:cxnSpMkLst>
            <pc:docMk/>
            <pc:sldMk cId="556094072" sldId="259"/>
            <ac:cxnSpMk id="59" creationId="{53A01454-6378-4E54-84A2-A5826F64C486}"/>
          </ac:cxnSpMkLst>
        </pc:cxnChg>
        <pc:cxnChg chg="add del mod">
          <ac:chgData name="Willy-Peter Schaub" userId="707b42e47e16ca84" providerId="LiveId" clId="{BCAB1FCD-C6E0-4904-9922-531ED0D800C6}" dt="2018-07-19T18:12:37.871" v="1414" actId="478"/>
          <ac:cxnSpMkLst>
            <pc:docMk/>
            <pc:sldMk cId="556094072" sldId="259"/>
            <ac:cxnSpMk id="62" creationId="{583319C1-C157-45B1-8DCB-2AD2703BB4DD}"/>
          </ac:cxnSpMkLst>
        </pc:cxnChg>
        <pc:cxnChg chg="add del mod">
          <ac:chgData name="Willy-Peter Schaub" userId="707b42e47e16ca84" providerId="LiveId" clId="{BCAB1FCD-C6E0-4904-9922-531ED0D800C6}" dt="2018-07-19T18:22:57.015" v="1444" actId="478"/>
          <ac:cxnSpMkLst>
            <pc:docMk/>
            <pc:sldMk cId="556094072" sldId="259"/>
            <ac:cxnSpMk id="63" creationId="{205958BB-A855-4683-8AA2-DD3D0F4AC8B2}"/>
          </ac:cxnSpMkLst>
        </pc:cxnChg>
        <pc:cxnChg chg="add del mod">
          <ac:chgData name="Willy-Peter Schaub" userId="707b42e47e16ca84" providerId="LiveId" clId="{BCAB1FCD-C6E0-4904-9922-531ED0D800C6}" dt="2018-07-19T18:12:32.239" v="1412" actId="478"/>
          <ac:cxnSpMkLst>
            <pc:docMk/>
            <pc:sldMk cId="556094072" sldId="259"/>
            <ac:cxnSpMk id="65" creationId="{5E7D57C4-7910-49A6-A9DD-2D6B5F071CE1}"/>
          </ac:cxnSpMkLst>
        </pc:cxnChg>
        <pc:cxnChg chg="add mod">
          <ac:chgData name="Willy-Peter Schaub" userId="707b42e47e16ca84" providerId="LiveId" clId="{BCAB1FCD-C6E0-4904-9922-531ED0D800C6}" dt="2018-07-19T18:25:53.442" v="1521" actId="14100"/>
          <ac:cxnSpMkLst>
            <pc:docMk/>
            <pc:sldMk cId="556094072" sldId="259"/>
            <ac:cxnSpMk id="68" creationId="{6BCB2922-9D9F-4072-998A-3DA7668F73BF}"/>
          </ac:cxnSpMkLst>
        </pc:cxnChg>
        <pc:cxnChg chg="add mod">
          <ac:chgData name="Willy-Peter Schaub" userId="707b42e47e16ca84" providerId="LiveId" clId="{BCAB1FCD-C6E0-4904-9922-531ED0D800C6}" dt="2018-07-19T18:22:23.420" v="1443" actId="14100"/>
          <ac:cxnSpMkLst>
            <pc:docMk/>
            <pc:sldMk cId="556094072" sldId="259"/>
            <ac:cxnSpMk id="71" creationId="{DB35B8E3-2639-4460-86BE-67EE826D563A}"/>
          </ac:cxnSpMkLst>
        </pc:cxnChg>
        <pc:cxnChg chg="add mod">
          <ac:chgData name="Willy-Peter Schaub" userId="707b42e47e16ca84" providerId="LiveId" clId="{BCAB1FCD-C6E0-4904-9922-531ED0D800C6}" dt="2018-07-19T18:24:29.121" v="1485" actId="14100"/>
          <ac:cxnSpMkLst>
            <pc:docMk/>
            <pc:sldMk cId="556094072" sldId="259"/>
            <ac:cxnSpMk id="72" creationId="{21E8D17C-DEB6-4167-8715-C482260072ED}"/>
          </ac:cxnSpMkLst>
        </pc:cxnChg>
        <pc:cxnChg chg="add mod">
          <ac:chgData name="Willy-Peter Schaub" userId="707b42e47e16ca84" providerId="LiveId" clId="{BCAB1FCD-C6E0-4904-9922-531ED0D800C6}" dt="2018-07-19T18:21:42.580" v="1433" actId="1076"/>
          <ac:cxnSpMkLst>
            <pc:docMk/>
            <pc:sldMk cId="556094072" sldId="259"/>
            <ac:cxnSpMk id="75" creationId="{FE109AF0-05B7-4676-A368-D5EEED99764E}"/>
          </ac:cxnSpMkLst>
        </pc:cxnChg>
        <pc:cxnChg chg="add mod">
          <ac:chgData name="Willy-Peter Schaub" userId="707b42e47e16ca84" providerId="LiveId" clId="{BCAB1FCD-C6E0-4904-9922-531ED0D800C6}" dt="2018-07-19T18:25:50.857" v="1520" actId="14100"/>
          <ac:cxnSpMkLst>
            <pc:docMk/>
            <pc:sldMk cId="556094072" sldId="259"/>
            <ac:cxnSpMk id="94" creationId="{A7DA876C-71B2-4B13-A6FF-03676DE371E3}"/>
          </ac:cxnSpMkLst>
        </pc:cxnChg>
        <pc:cxnChg chg="add del mod">
          <ac:chgData name="Willy-Peter Schaub" userId="707b42e47e16ca84" providerId="LiveId" clId="{BCAB1FCD-C6E0-4904-9922-531ED0D800C6}" dt="2018-07-19T18:08:39.978" v="1348" actId="478"/>
          <ac:cxnSpMkLst>
            <pc:docMk/>
            <pc:sldMk cId="556094072" sldId="259"/>
            <ac:cxnSpMk id="109" creationId="{7EA27A68-CB9D-4144-A5A9-E298AE9BA3C9}"/>
          </ac:cxnSpMkLst>
        </pc:cxnChg>
        <pc:cxnChg chg="add del mod">
          <ac:chgData name="Willy-Peter Schaub" userId="707b42e47e16ca84" providerId="LiveId" clId="{BCAB1FCD-C6E0-4904-9922-531ED0D800C6}" dt="2018-07-19T18:08:39.078" v="1347" actId="478"/>
          <ac:cxnSpMkLst>
            <pc:docMk/>
            <pc:sldMk cId="556094072" sldId="259"/>
            <ac:cxnSpMk id="112" creationId="{91AB3A21-EA7A-4BFE-AD72-A2F240ADC324}"/>
          </ac:cxnSpMkLst>
        </pc:cxnChg>
        <pc:cxnChg chg="add del mod">
          <ac:chgData name="Willy-Peter Schaub" userId="707b42e47e16ca84" providerId="LiveId" clId="{BCAB1FCD-C6E0-4904-9922-531ED0D800C6}" dt="2018-07-19T18:08:38.662" v="1346" actId="478"/>
          <ac:cxnSpMkLst>
            <pc:docMk/>
            <pc:sldMk cId="556094072" sldId="259"/>
            <ac:cxnSpMk id="115" creationId="{663A225A-BAD0-4FDC-B434-80BAF1C22A54}"/>
          </ac:cxnSpMkLst>
        </pc:cxnChg>
        <pc:cxnChg chg="add del mod">
          <ac:chgData name="Willy-Peter Schaub" userId="707b42e47e16ca84" providerId="LiveId" clId="{BCAB1FCD-C6E0-4904-9922-531ED0D800C6}" dt="2018-07-19T18:08:36.897" v="1345" actId="478"/>
          <ac:cxnSpMkLst>
            <pc:docMk/>
            <pc:sldMk cId="556094072" sldId="259"/>
            <ac:cxnSpMk id="118" creationId="{3F65CEE1-5A1C-47D6-8346-409ABE32E4F4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3" creationId="{722695FF-DB0A-4BD1-8F3C-B4D9AE83C671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4" creationId="{AB9A135F-54AE-4FFD-A18C-633C3FCF919D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7" creationId="{BD44C4E1-FEB2-4165-8C28-E756F14486AF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0" creationId="{D3F13F2F-30E8-4882-AA5C-BC8711B9CDD8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3" creationId="{57DE662A-4A15-4FC6-A09F-062CAA56A7C6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6" creationId="{76F8C607-D9B3-4E4B-874D-D43664C7F8A7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9" creationId="{1FABCA5A-90D9-48CA-BEB7-9494B078697C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42" creationId="{86C0FD01-989D-4110-9492-3EE0B249988F}"/>
          </ac:cxnSpMkLst>
        </pc:cxnChg>
        <pc:cxnChg chg="add mod">
          <ac:chgData name="Willy-Peter Schaub" userId="707b42e47e16ca84" providerId="LiveId" clId="{BCAB1FCD-C6E0-4904-9922-531ED0D800C6}" dt="2018-07-19T18:13:15.894" v="1425" actId="692"/>
          <ac:cxnSpMkLst>
            <pc:docMk/>
            <pc:sldMk cId="556094072" sldId="259"/>
            <ac:cxnSpMk id="156" creationId="{5E13D01A-D69F-48D2-9E2C-668C7E261C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6E3-F0C2-4E25-A8C5-A453EE31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A35C-56AF-45BE-987B-643D80C3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9ED-966C-4033-B5A3-2AC6FC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EFF3-BDEF-4FDA-B0F1-1FD7D02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731-F2FD-45AA-865A-70EBE4B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D1-24D9-4308-A81C-10254A2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C3A-282E-4A22-BB32-94DAD19B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032-C1D9-408B-92D4-D1C3297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47F5-F0E3-491A-B27B-02CBA8D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1E85-256E-4CD1-BFFD-D7E8F0F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97B3-80F4-4FB0-8EAB-44E19D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CA0B-B2BD-45B4-A848-ED68DF37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13B1-7983-47F7-BC4F-9C5DEE8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5E86-5F1E-421A-9C10-79078E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AE4-844F-4B88-85A8-D0B3884A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DE0-13B5-4B33-B5EC-20E3405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586D-3040-40A9-B6AE-E4AFF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00F6-E899-4050-A9DB-18D02C6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5741-B5D0-45E9-9C0F-FDCF21C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27B0-3739-4BE9-9434-1ECAA0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460-3080-43F8-B3E4-5321753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126D-2567-4DFA-8644-FAAEE7C5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957B-4E37-4ED3-B232-E709180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6A55-B400-4265-A8E4-87FDB3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708-2E29-43D3-83E9-B7C16C9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CFE-160D-45E7-9989-7A53508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5D28-81A9-41FB-A5C8-90FBEF49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3C47-AA2D-45BC-9D10-4115EE18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DFE-0977-4303-8EF2-3F70637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13633-2BD2-4917-9F23-C008A35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68C3-70B6-42AD-9037-CA9EE42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26C-0932-4765-9545-9B28498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5F3C-DE08-4A9C-A7F4-2CD77B5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666-91D7-4094-94A0-CC829B80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4F14-E4D6-4BF3-B83A-61B15052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490-CFC1-4A9C-881D-AC1B2F66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E049-3D67-482A-9861-F4FDEA5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FCA-3070-471D-BF9C-2D49A56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0717-79DD-49B0-9D44-FB5B434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714A-0049-4BFB-A8BA-C29C2D8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94A8-393E-4641-821D-8F2AE96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3F44-C2CB-4FFD-9735-74D82FD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BD4C-29F9-4A3B-98B2-1095933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493A-96FD-4055-AC34-EF52624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D400E-D8C8-42D1-BF3A-CD0467E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4C3D-A18A-4934-955A-3681E2C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CCD8-4C8D-47E4-9E49-31CD426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F4B-444E-48F5-8F7A-5D7DA66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942-D6B4-4214-ADE9-FE8E8BA5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984-BF36-4E2D-A713-642EEDD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C314-796D-4928-A7BD-19E190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B9B-0446-4D76-AA06-D35792A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71D-5BF6-4550-BCAD-F45A6AA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4B36-358A-40C0-B0C3-456AF72B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4BAB-3E09-4E14-9D43-1CD7B00D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EF39-3DA2-4F77-B0C8-A76C9F0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E4B8-C6FA-4577-A16C-493E8A8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0BEB-3E84-4DE1-A0A2-EFA5942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6185-95C4-4C74-BBD8-D44CA9B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B190-9791-47D9-ADCC-AD4FE80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4C1-2592-45EC-872C-A7C82E3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810-CEAE-4B32-A760-93DB60C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44D3-4F5A-4827-827E-27A01D6D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>
            <a:extLst>
              <a:ext uri="{FF2B5EF4-FFF2-40B4-BE49-F238E27FC236}">
                <a16:creationId xmlns:a16="http://schemas.microsoft.com/office/drawing/2014/main" id="{8F19C669-C20D-4837-9710-E0DCCEB5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96" y="2065283"/>
            <a:ext cx="1440000" cy="1440000"/>
          </a:xfrm>
          <a:prstGeom prst="rect">
            <a:avLst/>
          </a:prstGeom>
        </p:spPr>
      </p:pic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D7BEEE79-4CF3-4B16-B7B6-E00A9F250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1" y="2065283"/>
            <a:ext cx="1440000" cy="14400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9C154BB-CC09-444F-959E-C84F15280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262" y="2065283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118A7-E6D9-45DC-AEA4-47BAABEAB0CD}"/>
              </a:ext>
            </a:extLst>
          </p:cNvPr>
          <p:cNvSpPr txBox="1"/>
          <p:nvPr/>
        </p:nvSpPr>
        <p:spPr>
          <a:xfrm>
            <a:off x="2395716" y="1418952"/>
            <a:ext cx="151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A9600-2671-440B-AE4F-16132F1BBCAC}"/>
              </a:ext>
            </a:extLst>
          </p:cNvPr>
          <p:cNvSpPr txBox="1"/>
          <p:nvPr/>
        </p:nvSpPr>
        <p:spPr>
          <a:xfrm>
            <a:off x="5430465" y="1418952"/>
            <a:ext cx="133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B1F4D-9C56-443B-955D-5DD1FB20AF03}"/>
              </a:ext>
            </a:extLst>
          </p:cNvPr>
          <p:cNvSpPr txBox="1"/>
          <p:nvPr/>
        </p:nvSpPr>
        <p:spPr>
          <a:xfrm>
            <a:off x="8760152" y="1557451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BC53BFA-79C6-4C21-BD6E-57AC241FA0B2}"/>
              </a:ext>
            </a:extLst>
          </p:cNvPr>
          <p:cNvSpPr/>
          <p:nvPr/>
        </p:nvSpPr>
        <p:spPr>
          <a:xfrm>
            <a:off x="2508348" y="3521315"/>
            <a:ext cx="7331096" cy="3071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Value, Agility, Optimization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F3311A-032F-4706-A2A3-27A41C4418F5}"/>
              </a:ext>
            </a:extLst>
          </p:cNvPr>
          <p:cNvSpPr/>
          <p:nvPr/>
        </p:nvSpPr>
        <p:spPr>
          <a:xfrm flipH="1">
            <a:off x="2489850" y="3897482"/>
            <a:ext cx="7331096" cy="307133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Operations and Management, Cost Center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DD8C3-1147-4031-958B-6DFFA2E92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57" y="2606512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53F0C-FA64-4B4D-BFF4-BB1C31D22B91}"/>
              </a:ext>
            </a:extLst>
          </p:cNvPr>
          <p:cNvGrpSpPr/>
          <p:nvPr/>
        </p:nvGrpSpPr>
        <p:grpSpPr>
          <a:xfrm>
            <a:off x="2723531" y="1738232"/>
            <a:ext cx="6744938" cy="3381535"/>
            <a:chOff x="609600" y="2169070"/>
            <a:chExt cx="6744938" cy="3381535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4BBBB4A-F26B-45FA-BF6C-847DD712D108}"/>
                </a:ext>
              </a:extLst>
            </p:cNvPr>
            <p:cNvSpPr/>
            <p:nvPr/>
          </p:nvSpPr>
          <p:spPr>
            <a:xfrm>
              <a:off x="4536805" y="2169070"/>
              <a:ext cx="2817733" cy="1712317"/>
            </a:xfrm>
            <a:custGeom>
              <a:avLst/>
              <a:gdLst/>
              <a:ahLst/>
              <a:cxnLst/>
              <a:rect l="l" t="t" r="r" b="b"/>
              <a:pathLst>
                <a:path w="2817733" h="1712317">
                  <a:moveTo>
                    <a:pt x="1173276" y="603"/>
                  </a:moveTo>
                  <a:cubicBezTo>
                    <a:pt x="1605839" y="12130"/>
                    <a:pt x="2034006" y="188675"/>
                    <a:pt x="2355245" y="527505"/>
                  </a:cubicBezTo>
                  <a:cubicBezTo>
                    <a:pt x="2636330" y="823981"/>
                    <a:pt x="2788982" y="1195589"/>
                    <a:pt x="2815031" y="1573642"/>
                  </a:cubicBezTo>
                  <a:lnTo>
                    <a:pt x="2817733" y="1701905"/>
                  </a:lnTo>
                  <a:lnTo>
                    <a:pt x="2417636" y="1491627"/>
                  </a:lnTo>
                  <a:lnTo>
                    <a:pt x="1997728" y="1712317"/>
                  </a:lnTo>
                  <a:lnTo>
                    <a:pt x="1996005" y="1630537"/>
                  </a:lnTo>
                  <a:cubicBezTo>
                    <a:pt x="1982604" y="1436048"/>
                    <a:pt x="1904072" y="1244875"/>
                    <a:pt x="1759468" y="1092353"/>
                  </a:cubicBezTo>
                  <a:cubicBezTo>
                    <a:pt x="1594207" y="918042"/>
                    <a:pt x="1373938" y="827220"/>
                    <a:pt x="1151406" y="821288"/>
                  </a:cubicBezTo>
                  <a:cubicBezTo>
                    <a:pt x="928874" y="815359"/>
                    <a:pt x="704080" y="894321"/>
                    <a:pt x="529769" y="1059583"/>
                  </a:cubicBezTo>
                  <a:lnTo>
                    <a:pt x="496269" y="1094361"/>
                  </a:lnTo>
                  <a:lnTo>
                    <a:pt x="74439" y="889684"/>
                  </a:lnTo>
                  <a:lnTo>
                    <a:pt x="0" y="433758"/>
                  </a:lnTo>
                  <a:cubicBezTo>
                    <a:pt x="332648" y="132594"/>
                    <a:pt x="755019" y="-10542"/>
                    <a:pt x="1173276" y="6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8264D87-43FD-45C9-A79D-E9F89E8E2579}"/>
                </a:ext>
              </a:extLst>
            </p:cNvPr>
            <p:cNvSpPr/>
            <p:nvPr/>
          </p:nvSpPr>
          <p:spPr>
            <a:xfrm>
              <a:off x="609600" y="2169070"/>
              <a:ext cx="2295230" cy="1728990"/>
            </a:xfrm>
            <a:custGeom>
              <a:avLst/>
              <a:gdLst/>
              <a:ahLst/>
              <a:cxnLst/>
              <a:rect l="l" t="t" r="r" b="b"/>
              <a:pathLst>
                <a:path w="2295230" h="1728990">
                  <a:moveTo>
                    <a:pt x="1644897" y="604"/>
                  </a:moveTo>
                  <a:cubicBezTo>
                    <a:pt x="1847340" y="-4791"/>
                    <a:pt x="2050745" y="25958"/>
                    <a:pt x="2244105" y="94574"/>
                  </a:cubicBezTo>
                  <a:lnTo>
                    <a:pt x="2295230" y="548672"/>
                  </a:lnTo>
                  <a:lnTo>
                    <a:pt x="1938959" y="858085"/>
                  </a:lnTo>
                  <a:cubicBezTo>
                    <a:pt x="1850465" y="830807"/>
                    <a:pt x="1758424" y="818848"/>
                    <a:pt x="1666767" y="821290"/>
                  </a:cubicBezTo>
                  <a:cubicBezTo>
                    <a:pt x="1444236" y="827220"/>
                    <a:pt x="1223966" y="918043"/>
                    <a:pt x="1058705" y="1092354"/>
                  </a:cubicBezTo>
                  <a:cubicBezTo>
                    <a:pt x="889687" y="1270626"/>
                    <a:pt x="810936" y="1501703"/>
                    <a:pt x="824169" y="1728990"/>
                  </a:cubicBezTo>
                  <a:lnTo>
                    <a:pt x="417557" y="1491763"/>
                  </a:lnTo>
                  <a:lnTo>
                    <a:pt x="1" y="1688159"/>
                  </a:lnTo>
                  <a:cubicBezTo>
                    <a:pt x="-322" y="1271388"/>
                    <a:pt x="153466" y="853913"/>
                    <a:pt x="462928" y="527506"/>
                  </a:cubicBezTo>
                  <a:cubicBezTo>
                    <a:pt x="784167" y="188676"/>
                    <a:pt x="1212334" y="12131"/>
                    <a:pt x="1644897" y="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4936AB5-234A-433E-85F7-13DDD7AA671E}"/>
                </a:ext>
              </a:extLst>
            </p:cNvPr>
            <p:cNvSpPr/>
            <p:nvPr/>
          </p:nvSpPr>
          <p:spPr>
            <a:xfrm>
              <a:off x="2603395" y="2281415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87E2839-C5EE-4A2F-96FD-E9C8B6B4356F}"/>
                </a:ext>
              </a:extLst>
            </p:cNvPr>
            <p:cNvSpPr/>
            <p:nvPr/>
          </p:nvSpPr>
          <p:spPr>
            <a:xfrm>
              <a:off x="4837198" y="3716290"/>
              <a:ext cx="2516476" cy="1834272"/>
            </a:xfrm>
            <a:custGeom>
              <a:avLst/>
              <a:gdLst/>
              <a:ahLst/>
              <a:cxnLst/>
              <a:rect l="l" t="t" r="r" b="b"/>
              <a:pathLst>
                <a:path w="2516476" h="1834272">
                  <a:moveTo>
                    <a:pt x="2117242" y="0"/>
                  </a:moveTo>
                  <a:lnTo>
                    <a:pt x="2516476" y="209825"/>
                  </a:lnTo>
                  <a:cubicBezTo>
                    <a:pt x="2500709" y="635179"/>
                    <a:pt x="2324441" y="1054622"/>
                    <a:pt x="1991153" y="1370607"/>
                  </a:cubicBezTo>
                  <a:cubicBezTo>
                    <a:pt x="1439880" y="1893263"/>
                    <a:pt x="628844" y="1971866"/>
                    <a:pt x="0" y="1617507"/>
                  </a:cubicBezTo>
                  <a:lnTo>
                    <a:pt x="349" y="1617187"/>
                  </a:lnTo>
                  <a:lnTo>
                    <a:pt x="3361" y="1618537"/>
                  </a:lnTo>
                  <a:lnTo>
                    <a:pt x="380086" y="1322875"/>
                  </a:lnTo>
                  <a:lnTo>
                    <a:pt x="351837" y="870794"/>
                  </a:lnTo>
                  <a:cubicBezTo>
                    <a:pt x="681072" y="1087779"/>
                    <a:pt x="1127742" y="1057895"/>
                    <a:pt x="1426305" y="774831"/>
                  </a:cubicBezTo>
                  <a:cubicBezTo>
                    <a:pt x="1586420" y="623029"/>
                    <a:pt x="1676092" y="424813"/>
                    <a:pt x="1693331" y="220983"/>
                  </a:cubicBezTo>
                  <a:lnTo>
                    <a:pt x="1693331" y="222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AE304-597E-4A2E-8BB9-8C7A3236103B}"/>
                </a:ext>
              </a:extLst>
            </p:cNvPr>
            <p:cNvSpPr/>
            <p:nvPr/>
          </p:nvSpPr>
          <p:spPr>
            <a:xfrm>
              <a:off x="609815" y="3716373"/>
              <a:ext cx="2504994" cy="1834232"/>
            </a:xfrm>
            <a:custGeom>
              <a:avLst/>
              <a:gdLst/>
              <a:ahLst/>
              <a:cxnLst/>
              <a:rect l="l" t="t" r="r" b="b"/>
              <a:pathLst>
                <a:path w="2504994" h="1834232">
                  <a:moveTo>
                    <a:pt x="414882" y="0"/>
                  </a:moveTo>
                  <a:lnTo>
                    <a:pt x="825630" y="239640"/>
                  </a:lnTo>
                  <a:lnTo>
                    <a:pt x="826396" y="249927"/>
                  </a:lnTo>
                  <a:cubicBezTo>
                    <a:pt x="850136" y="443427"/>
                    <a:pt x="938737" y="630146"/>
                    <a:pt x="1091259" y="774750"/>
                  </a:cubicBezTo>
                  <a:cubicBezTo>
                    <a:pt x="1396181" y="1063843"/>
                    <a:pt x="1855586" y="1088856"/>
                    <a:pt x="2187112" y="857294"/>
                  </a:cubicBezTo>
                  <a:lnTo>
                    <a:pt x="2144605" y="1317633"/>
                  </a:lnTo>
                  <a:lnTo>
                    <a:pt x="2504994" y="1624693"/>
                  </a:lnTo>
                  <a:cubicBezTo>
                    <a:pt x="1877847" y="1970711"/>
                    <a:pt x="1073985" y="1889673"/>
                    <a:pt x="526411" y="1370526"/>
                  </a:cubicBezTo>
                  <a:cubicBezTo>
                    <a:pt x="229935" y="1089441"/>
                    <a:pt x="57709" y="726491"/>
                    <a:pt x="11562" y="350362"/>
                  </a:cubicBezTo>
                  <a:lnTo>
                    <a:pt x="0" y="195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B482E65-2EC3-4A81-81AA-D3EA4D19B8DC}"/>
                </a:ext>
              </a:extLst>
            </p:cNvPr>
            <p:cNvSpPr/>
            <p:nvPr/>
          </p:nvSpPr>
          <p:spPr>
            <a:xfrm>
              <a:off x="2805913" y="2641428"/>
              <a:ext cx="2191154" cy="2672943"/>
            </a:xfrm>
            <a:custGeom>
              <a:avLst/>
              <a:gdLst/>
              <a:ahLst/>
              <a:cxnLst/>
              <a:rect l="l" t="t" r="r" b="b"/>
              <a:pathLst>
                <a:path w="2191154" h="2672943">
                  <a:moveTo>
                    <a:pt x="1687193" y="0"/>
                  </a:moveTo>
                  <a:lnTo>
                    <a:pt x="1760753" y="450546"/>
                  </a:lnTo>
                  <a:lnTo>
                    <a:pt x="2191154" y="659383"/>
                  </a:lnTo>
                  <a:cubicBezTo>
                    <a:pt x="2118099" y="727088"/>
                    <a:pt x="2049766" y="799661"/>
                    <a:pt x="1983759" y="874688"/>
                  </a:cubicBezTo>
                  <a:lnTo>
                    <a:pt x="1761097" y="1151895"/>
                  </a:lnTo>
                  <a:lnTo>
                    <a:pt x="1153148" y="1873483"/>
                  </a:lnTo>
                  <a:lnTo>
                    <a:pt x="980880" y="2094498"/>
                  </a:lnTo>
                  <a:cubicBezTo>
                    <a:pt x="896260" y="2192273"/>
                    <a:pt x="809512" y="2288032"/>
                    <a:pt x="720637" y="2381773"/>
                  </a:cubicBezTo>
                  <a:cubicBezTo>
                    <a:pt x="609879" y="2498596"/>
                    <a:pt x="486409" y="2596128"/>
                    <a:pt x="353654" y="2672943"/>
                  </a:cubicBezTo>
                  <a:lnTo>
                    <a:pt x="0" y="2371620"/>
                  </a:lnTo>
                  <a:lnTo>
                    <a:pt x="44396" y="1890820"/>
                  </a:lnTo>
                  <a:cubicBezTo>
                    <a:pt x="72722" y="1868570"/>
                    <a:pt x="99442" y="1843735"/>
                    <a:pt x="124860" y="1816925"/>
                  </a:cubicBezTo>
                  <a:cubicBezTo>
                    <a:pt x="307747" y="1624023"/>
                    <a:pt x="473123" y="1414522"/>
                    <a:pt x="620989" y="1188418"/>
                  </a:cubicBezTo>
                  <a:lnTo>
                    <a:pt x="1173751" y="526945"/>
                  </a:lnTo>
                  <a:cubicBezTo>
                    <a:pt x="1256047" y="439448"/>
                    <a:pt x="1338343" y="351952"/>
                    <a:pt x="1420638" y="264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55D12D-F351-45D4-9C1C-2714198B577E}"/>
              </a:ext>
            </a:extLst>
          </p:cNvPr>
          <p:cNvSpPr txBox="1"/>
          <p:nvPr/>
        </p:nvSpPr>
        <p:spPr>
          <a:xfrm rot="19681608">
            <a:off x="3175512" y="2365968"/>
            <a:ext cx="1631881" cy="6534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ALWAYS LATEST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559BD-570D-48BC-8B89-1B7DC562D02D}"/>
              </a:ext>
            </a:extLst>
          </p:cNvPr>
          <p:cNvSpPr txBox="1"/>
          <p:nvPr/>
        </p:nvSpPr>
        <p:spPr>
          <a:xfrm rot="2205094">
            <a:off x="2906151" y="3776901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SCALABILITY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B40-F94B-41CC-B7E8-9F2D3777D082}"/>
              </a:ext>
            </a:extLst>
          </p:cNvPr>
          <p:cNvSpPr txBox="1"/>
          <p:nvPr/>
        </p:nvSpPr>
        <p:spPr>
          <a:xfrm rot="18703982">
            <a:off x="4917969" y="3248962"/>
            <a:ext cx="21567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LICENSING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F1B5C-35D0-4F63-B943-C33E8047944A}"/>
              </a:ext>
            </a:extLst>
          </p:cNvPr>
          <p:cNvSpPr txBox="1"/>
          <p:nvPr/>
        </p:nvSpPr>
        <p:spPr>
          <a:xfrm rot="2899960">
            <a:off x="4561187" y="3036130"/>
            <a:ext cx="297422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REACT                 FAST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706F-4BE3-4169-8CAC-AE5571EBD613}"/>
              </a:ext>
            </a:extLst>
          </p:cNvPr>
          <p:cNvSpPr txBox="1"/>
          <p:nvPr/>
        </p:nvSpPr>
        <p:spPr>
          <a:xfrm rot="1497932">
            <a:off x="7314086" y="2355220"/>
            <a:ext cx="1631881" cy="7367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ACCESSIBILITY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039F9-CD2D-46C6-9EE2-BDCC5F4C97A1}"/>
              </a:ext>
            </a:extLst>
          </p:cNvPr>
          <p:cNvSpPr txBox="1"/>
          <p:nvPr/>
        </p:nvSpPr>
        <p:spPr>
          <a:xfrm rot="19333760">
            <a:off x="7326882" y="3767748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SECURITY</a:t>
            </a:r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403DCA-A631-415A-BDFD-D0C7D9DE37CF}"/>
              </a:ext>
            </a:extLst>
          </p:cNvPr>
          <p:cNvSpPr/>
          <p:nvPr/>
        </p:nvSpPr>
        <p:spPr>
          <a:xfrm>
            <a:off x="8178306" y="1913831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35CF37-40DA-42B5-96B9-AC7DCD7A7542}"/>
              </a:ext>
            </a:extLst>
          </p:cNvPr>
          <p:cNvSpPr/>
          <p:nvPr/>
        </p:nvSpPr>
        <p:spPr>
          <a:xfrm>
            <a:off x="8033817" y="2017626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E5DD80-9DDB-49BC-AC06-45F7862D1E9A}"/>
              </a:ext>
            </a:extLst>
          </p:cNvPr>
          <p:cNvSpPr/>
          <p:nvPr/>
        </p:nvSpPr>
        <p:spPr>
          <a:xfrm>
            <a:off x="7443940" y="1918188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6C9C2E-03AB-4609-AC7C-E311F5360658}"/>
              </a:ext>
            </a:extLst>
          </p:cNvPr>
          <p:cNvSpPr/>
          <p:nvPr/>
        </p:nvSpPr>
        <p:spPr>
          <a:xfrm>
            <a:off x="7299451" y="2021983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Graphic 1" descr="Remote control">
            <a:extLst>
              <a:ext uri="{FF2B5EF4-FFF2-40B4-BE49-F238E27FC236}">
                <a16:creationId xmlns:a16="http://schemas.microsoft.com/office/drawing/2014/main" id="{3915A906-C423-47CA-9F96-1324653F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76" y="2138855"/>
            <a:ext cx="1440000" cy="1440000"/>
          </a:xfrm>
          <a:prstGeom prst="rect">
            <a:avLst/>
          </a:prstGeom>
        </p:spPr>
      </p:pic>
      <p:pic>
        <p:nvPicPr>
          <p:cNvPr id="3" name="Graphic 2" descr="Remote control">
            <a:extLst>
              <a:ext uri="{FF2B5EF4-FFF2-40B4-BE49-F238E27FC236}">
                <a16:creationId xmlns:a16="http://schemas.microsoft.com/office/drawing/2014/main" id="{3205687A-B2C8-4C93-872A-7B6B13A0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41" y="2138855"/>
            <a:ext cx="1440000" cy="1440000"/>
          </a:xfrm>
          <a:prstGeom prst="rect">
            <a:avLst/>
          </a:prstGeom>
        </p:spPr>
      </p:pic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8036DBCC-9C44-4D21-B0D0-86E793C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393" y="2138855"/>
            <a:ext cx="1440000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54CDD-AFAA-4B6A-8CBF-AE76A32D9077}"/>
              </a:ext>
            </a:extLst>
          </p:cNvPr>
          <p:cNvSpPr txBox="1"/>
          <p:nvPr/>
        </p:nvSpPr>
        <p:spPr>
          <a:xfrm>
            <a:off x="2248000" y="3582640"/>
            <a:ext cx="15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F903C-1F15-4794-870F-366A71F5CB8F}"/>
              </a:ext>
            </a:extLst>
          </p:cNvPr>
          <p:cNvSpPr txBox="1"/>
          <p:nvPr/>
        </p:nvSpPr>
        <p:spPr>
          <a:xfrm>
            <a:off x="4494963" y="3582640"/>
            <a:ext cx="139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Dual Server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65D06C-7808-435B-8684-7CDC22600ABB}"/>
              </a:ext>
            </a:extLst>
          </p:cNvPr>
          <p:cNvSpPr/>
          <p:nvPr/>
        </p:nvSpPr>
        <p:spPr>
          <a:xfrm rot="10800000">
            <a:off x="4801137" y="179726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389E-DFB1-4A58-9FC2-0930FA26F126}"/>
              </a:ext>
            </a:extLst>
          </p:cNvPr>
          <p:cNvSpPr txBox="1"/>
          <p:nvPr/>
        </p:nvSpPr>
        <p:spPr>
          <a:xfrm>
            <a:off x="4640384" y="1404288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D991E-A8E3-4BF6-B922-072FFF817D58}"/>
              </a:ext>
            </a:extLst>
          </p:cNvPr>
          <p:cNvSpPr txBox="1"/>
          <p:nvPr/>
        </p:nvSpPr>
        <p:spPr>
          <a:xfrm>
            <a:off x="6945178" y="3582640"/>
            <a:ext cx="149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Multi-Server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313812-FD22-48FF-A13C-D499E79E8BDD}"/>
              </a:ext>
            </a:extLst>
          </p:cNvPr>
          <p:cNvSpPr/>
          <p:nvPr/>
        </p:nvSpPr>
        <p:spPr>
          <a:xfrm rot="16200000">
            <a:off x="8664266" y="269280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56EE-C2E7-4676-B84C-B1897B6EE61A}"/>
              </a:ext>
            </a:extLst>
          </p:cNvPr>
          <p:cNvSpPr txBox="1"/>
          <p:nvPr/>
        </p:nvSpPr>
        <p:spPr>
          <a:xfrm>
            <a:off x="9195039" y="265528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FE0AEE-21E3-46F3-9237-DED8682EF883}"/>
              </a:ext>
            </a:extLst>
          </p:cNvPr>
          <p:cNvSpPr/>
          <p:nvPr/>
        </p:nvSpPr>
        <p:spPr>
          <a:xfrm>
            <a:off x="7187027" y="2121377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97F2-9467-499B-8F9A-7086888540A0}"/>
              </a:ext>
            </a:extLst>
          </p:cNvPr>
          <p:cNvSpPr/>
          <p:nvPr/>
        </p:nvSpPr>
        <p:spPr>
          <a:xfrm>
            <a:off x="7921393" y="2117020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46253-7167-44B1-B2F1-D30A4BBE4AEF}"/>
              </a:ext>
            </a:extLst>
          </p:cNvPr>
          <p:cNvSpPr/>
          <p:nvPr/>
        </p:nvSpPr>
        <p:spPr>
          <a:xfrm>
            <a:off x="7119273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C97EDE-6312-4B03-99CE-D834205F461F}"/>
              </a:ext>
            </a:extLst>
          </p:cNvPr>
          <p:cNvSpPr/>
          <p:nvPr/>
        </p:nvSpPr>
        <p:spPr>
          <a:xfrm>
            <a:off x="7879765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Remote control">
            <a:extLst>
              <a:ext uri="{FF2B5EF4-FFF2-40B4-BE49-F238E27FC236}">
                <a16:creationId xmlns:a16="http://schemas.microsoft.com/office/drawing/2014/main" id="{148169F0-3D2D-4F32-8BB2-637A583D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32" y="2138855"/>
            <a:ext cx="1440000" cy="1440000"/>
          </a:xfrm>
          <a:prstGeom prst="rect">
            <a:avLst/>
          </a:prstGeom>
        </p:spPr>
      </p:pic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875197FA-1B3E-4364-9DF7-ABBF22D9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910" y="21418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43FB5C-4BFE-40E8-80E3-2B97592FDE12}"/>
              </a:ext>
            </a:extLst>
          </p:cNvPr>
          <p:cNvSpPr/>
          <p:nvPr/>
        </p:nvSpPr>
        <p:spPr>
          <a:xfrm>
            <a:off x="420914" y="348341"/>
            <a:ext cx="6008912" cy="304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servers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infrastructure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management?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5D024E-AA16-480D-BE98-CD2DFC135D39}"/>
              </a:ext>
            </a:extLst>
          </p:cNvPr>
          <p:cNvSpPr/>
          <p:nvPr/>
        </p:nvSpPr>
        <p:spPr>
          <a:xfrm>
            <a:off x="420914" y="1036660"/>
            <a:ext cx="6008912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security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data privacy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management?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CAAE3C-4AA8-4654-8CF7-EFB4F0601C90}"/>
              </a:ext>
            </a:extLst>
          </p:cNvPr>
          <p:cNvSpPr/>
          <p:nvPr/>
        </p:nvSpPr>
        <p:spPr>
          <a:xfrm>
            <a:off x="420914" y="169817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data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service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availability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management?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F45C4-3AC8-4ABF-824D-AEEE6B605A3D}"/>
              </a:ext>
            </a:extLst>
          </p:cNvPr>
          <p:cNvSpPr/>
          <p:nvPr/>
        </p:nvSpPr>
        <p:spPr>
          <a:xfrm>
            <a:off x="420913" y="2373084"/>
            <a:ext cx="6008913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resilience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quality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assurance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76B958-2557-478D-8C01-4245DBEE5BF5}"/>
              </a:ext>
            </a:extLst>
          </p:cNvPr>
          <p:cNvSpPr/>
          <p:nvPr/>
        </p:nvSpPr>
        <p:spPr>
          <a:xfrm>
            <a:off x="420914" y="3047998"/>
            <a:ext cx="6008914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always want the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 latest version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of the services?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C6B7A8-6496-470B-8367-9E755AAA1CD8}"/>
              </a:ext>
            </a:extLst>
          </p:cNvPr>
          <p:cNvSpPr/>
          <p:nvPr/>
        </p:nvSpPr>
        <p:spPr>
          <a:xfrm>
            <a:off x="420913" y="3730172"/>
            <a:ext cx="6008915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need a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quick demo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or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experimental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environment?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B3A8D-409A-4664-BFFF-22C703363A1E}"/>
              </a:ext>
            </a:extLst>
          </p:cNvPr>
          <p:cNvSpPr/>
          <p:nvPr/>
        </p:nvSpPr>
        <p:spPr>
          <a:xfrm>
            <a:off x="420914" y="4414668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to support less than 250 users?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25E45C-9DFB-4424-BF0E-731207FE09A1}"/>
              </a:ext>
            </a:extLst>
          </p:cNvPr>
          <p:cNvSpPr/>
          <p:nvPr/>
        </p:nvSpPr>
        <p:spPr>
          <a:xfrm>
            <a:off x="420914" y="509452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less than 3000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4A2AD-2B8C-49A0-BD36-A997F904C422}"/>
              </a:ext>
            </a:extLst>
          </p:cNvPr>
          <p:cNvSpPr txBox="1"/>
          <p:nvPr/>
        </p:nvSpPr>
        <p:spPr>
          <a:xfrm>
            <a:off x="83240" y="371970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79A0C-6794-4524-B8F7-3EEC30B5A68A}"/>
              </a:ext>
            </a:extLst>
          </p:cNvPr>
          <p:cNvSpPr txBox="1"/>
          <p:nvPr/>
        </p:nvSpPr>
        <p:spPr>
          <a:xfrm>
            <a:off x="83240" y="105665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3C7DD-6B7C-4B83-87E5-5152234617D2}"/>
              </a:ext>
            </a:extLst>
          </p:cNvPr>
          <p:cNvSpPr txBox="1"/>
          <p:nvPr/>
        </p:nvSpPr>
        <p:spPr>
          <a:xfrm>
            <a:off x="83240" y="172407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70D09-5959-43F6-A485-79D6EF88F0AB}"/>
              </a:ext>
            </a:extLst>
          </p:cNvPr>
          <p:cNvSpPr txBox="1"/>
          <p:nvPr/>
        </p:nvSpPr>
        <p:spPr>
          <a:xfrm>
            <a:off x="83240" y="2389453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3546B-7216-4435-BD3C-7E59A1231AA7}"/>
              </a:ext>
            </a:extLst>
          </p:cNvPr>
          <p:cNvSpPr txBox="1"/>
          <p:nvPr/>
        </p:nvSpPr>
        <p:spPr>
          <a:xfrm>
            <a:off x="83240" y="308080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D26E0-E097-4193-A678-C95C946D650E}"/>
              </a:ext>
            </a:extLst>
          </p:cNvPr>
          <p:cNvSpPr txBox="1"/>
          <p:nvPr/>
        </p:nvSpPr>
        <p:spPr>
          <a:xfrm>
            <a:off x="83240" y="3767701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25BB6-F5B4-4EEB-9F00-CFB8846CCCE6}"/>
              </a:ext>
            </a:extLst>
          </p:cNvPr>
          <p:cNvSpPr txBox="1"/>
          <p:nvPr/>
        </p:nvSpPr>
        <p:spPr>
          <a:xfrm>
            <a:off x="83240" y="443829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7915C-3DD9-4AB7-AF87-3F29A00C2903}"/>
              </a:ext>
            </a:extLst>
          </p:cNvPr>
          <p:cNvSpPr txBox="1"/>
          <p:nvPr/>
        </p:nvSpPr>
        <p:spPr>
          <a:xfrm>
            <a:off x="83240" y="513204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❽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912175BC-720C-446D-A9B9-46E66865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765" y="465430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96B1C1-AE4D-4DC4-9464-45EA4954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76" y="1059876"/>
            <a:ext cx="469487" cy="473679"/>
          </a:xfrm>
          <a:prstGeom prst="rect">
            <a:avLst/>
          </a:prstGeom>
        </p:spPr>
      </p:pic>
      <p:pic>
        <p:nvPicPr>
          <p:cNvPr id="28" name="Graphic 27" descr="Remote control">
            <a:extLst>
              <a:ext uri="{FF2B5EF4-FFF2-40B4-BE49-F238E27FC236}">
                <a16:creationId xmlns:a16="http://schemas.microsoft.com/office/drawing/2014/main" id="{F217EB96-5E0E-49E2-B41F-46CB9DFEC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0439" y="2772438"/>
            <a:ext cx="1042726" cy="1042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773C66-7295-44F3-A5C8-318E2A7CA63A}"/>
              </a:ext>
            </a:extLst>
          </p:cNvPr>
          <p:cNvSpPr txBox="1"/>
          <p:nvPr/>
        </p:nvSpPr>
        <p:spPr>
          <a:xfrm>
            <a:off x="10134430" y="2798314"/>
            <a:ext cx="145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TFS</a:t>
            </a:r>
          </a:p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Single Server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A4BFA0-9EF9-49E8-A2B3-247A8C66DA2B}"/>
              </a:ext>
            </a:extLst>
          </p:cNvPr>
          <p:cNvGrpSpPr/>
          <p:nvPr/>
        </p:nvGrpSpPr>
        <p:grpSpPr>
          <a:xfrm>
            <a:off x="8716122" y="4045705"/>
            <a:ext cx="2789196" cy="1042726"/>
            <a:chOff x="8725418" y="3430723"/>
            <a:chExt cx="2789196" cy="10427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E12690-F490-4F84-A70A-B2E43436D582}"/>
                </a:ext>
              </a:extLst>
            </p:cNvPr>
            <p:cNvSpPr txBox="1"/>
            <p:nvPr/>
          </p:nvSpPr>
          <p:spPr>
            <a:xfrm>
              <a:off x="10204961" y="3490421"/>
              <a:ext cx="1309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TFS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Dual Server</a:t>
              </a:r>
            </a:p>
          </p:txBody>
        </p:sp>
        <p:pic>
          <p:nvPicPr>
            <p:cNvPr id="44" name="Graphic 43" descr="Remote control">
              <a:extLst>
                <a:ext uri="{FF2B5EF4-FFF2-40B4-BE49-F238E27FC236}">
                  <a16:creationId xmlns:a16="http://schemas.microsoft.com/office/drawing/2014/main" id="{00AB93CB-C135-4182-A0F9-8478382F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3430723"/>
              <a:ext cx="1042726" cy="1042726"/>
            </a:xfrm>
            <a:prstGeom prst="rect">
              <a:avLst/>
            </a:prstGeom>
          </p:spPr>
        </p:pic>
        <p:pic>
          <p:nvPicPr>
            <p:cNvPr id="45" name="Graphic 44" descr="Remote control">
              <a:extLst>
                <a:ext uri="{FF2B5EF4-FFF2-40B4-BE49-F238E27FC236}">
                  <a16:creationId xmlns:a16="http://schemas.microsoft.com/office/drawing/2014/main" id="{ADF69656-8733-4CC0-A9BE-DFFF1F4C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3430723"/>
              <a:ext cx="1042726" cy="104272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6D1EAA-ECE8-403C-9D52-1B2B6BBC1808}"/>
              </a:ext>
            </a:extLst>
          </p:cNvPr>
          <p:cNvGrpSpPr/>
          <p:nvPr/>
        </p:nvGrpSpPr>
        <p:grpSpPr>
          <a:xfrm>
            <a:off x="8725418" y="5307535"/>
            <a:ext cx="2823661" cy="1046222"/>
            <a:chOff x="8725418" y="5307535"/>
            <a:chExt cx="2823661" cy="10462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704393-243E-4A38-A773-E573C1FF9490}"/>
                </a:ext>
              </a:extLst>
            </p:cNvPr>
            <p:cNvSpPr txBox="1"/>
            <p:nvPr/>
          </p:nvSpPr>
          <p:spPr>
            <a:xfrm>
              <a:off x="10170496" y="5397177"/>
              <a:ext cx="1378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TFS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Multi-Server</a:t>
              </a:r>
            </a:p>
          </p:txBody>
        </p:sp>
        <p:pic>
          <p:nvPicPr>
            <p:cNvPr id="48" name="Graphic 47" descr="Remote control">
              <a:extLst>
                <a:ext uri="{FF2B5EF4-FFF2-40B4-BE49-F238E27FC236}">
                  <a16:creationId xmlns:a16="http://schemas.microsoft.com/office/drawing/2014/main" id="{5E7B6EB3-0C9C-4549-A87A-0CAB1C44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5307535"/>
              <a:ext cx="1042726" cy="1042726"/>
            </a:xfrm>
            <a:prstGeom prst="rect">
              <a:avLst/>
            </a:prstGeom>
          </p:spPr>
        </p:pic>
        <p:pic>
          <p:nvPicPr>
            <p:cNvPr id="49" name="Graphic 48" descr="Remote control">
              <a:extLst>
                <a:ext uri="{FF2B5EF4-FFF2-40B4-BE49-F238E27FC236}">
                  <a16:creationId xmlns:a16="http://schemas.microsoft.com/office/drawing/2014/main" id="{30EE586D-CADB-4AF2-A802-84FA754D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5311031"/>
              <a:ext cx="1042726" cy="1042726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FA5112B-99DA-48AB-A1AA-99EB08FDD832}"/>
              </a:ext>
            </a:extLst>
          </p:cNvPr>
          <p:cNvSpPr txBox="1"/>
          <p:nvPr/>
        </p:nvSpPr>
        <p:spPr>
          <a:xfrm>
            <a:off x="10536013" y="1000764"/>
            <a:ext cx="64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VSTS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652A5E-0DCC-46D5-B97F-7AAA8CFA72E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429826" y="500742"/>
            <a:ext cx="2713939" cy="68468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EE9A62-A67C-468E-932E-D1AF162CFA5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6429826" y="1185430"/>
            <a:ext cx="2713939" cy="665140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3A01454-6378-4E54-84A2-A5826F64C4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6429826" y="1185430"/>
            <a:ext cx="2713939" cy="1336424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3319C1-C157-45B1-8DCB-2AD2703BB4D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429828" y="1185430"/>
            <a:ext cx="2713937" cy="201496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7D57C4-7910-49A6-A9DD-2D6B5F071CE1}"/>
              </a:ext>
            </a:extLst>
          </p:cNvPr>
          <p:cNvCxnSpPr>
            <a:cxnSpLocks/>
            <a:stCxn id="83" idx="6"/>
            <a:endCxn id="20" idx="1"/>
          </p:cNvCxnSpPr>
          <p:nvPr/>
        </p:nvCxnSpPr>
        <p:spPr>
          <a:xfrm flipV="1">
            <a:off x="6429826" y="1185430"/>
            <a:ext cx="2713939" cy="2612342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BCB2922-9D9F-4072-998A-3DA7668F73BF}"/>
              </a:ext>
            </a:extLst>
          </p:cNvPr>
          <p:cNvCxnSpPr>
            <a:cxnSpLocks/>
            <a:stCxn id="84" idx="6"/>
            <a:endCxn id="28" idx="1"/>
          </p:cNvCxnSpPr>
          <p:nvPr/>
        </p:nvCxnSpPr>
        <p:spPr>
          <a:xfrm flipV="1">
            <a:off x="6431943" y="3293801"/>
            <a:ext cx="2858496" cy="664971"/>
          </a:xfrm>
          <a:prstGeom prst="bentConnector3">
            <a:avLst>
              <a:gd name="adj1" fmla="val 53877"/>
            </a:avLst>
          </a:prstGeom>
          <a:ln w="12700">
            <a:prstDash val="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B35B8E3-2639-4460-86BE-67EE826D563A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6429826" y="4567068"/>
            <a:ext cx="2286296" cy="679852"/>
          </a:xfrm>
          <a:prstGeom prst="bentConnector3">
            <a:avLst>
              <a:gd name="adj1" fmla="val 81099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109AF0-05B7-4676-A368-D5EEED99764E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6429825" y="5828898"/>
            <a:ext cx="2295593" cy="1748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C131873-A574-4BD7-BD23-14AD2C950241}"/>
              </a:ext>
            </a:extLst>
          </p:cNvPr>
          <p:cNvSpPr/>
          <p:nvPr/>
        </p:nvSpPr>
        <p:spPr>
          <a:xfrm>
            <a:off x="6359313" y="3757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0E1386-D9D1-4D49-9914-769BCE348192}"/>
              </a:ext>
            </a:extLst>
          </p:cNvPr>
          <p:cNvSpPr/>
          <p:nvPr/>
        </p:nvSpPr>
        <p:spPr>
          <a:xfrm>
            <a:off x="6361430" y="3918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ED94FA3-9A2B-4671-94D0-7CA1C69F2EA1}"/>
              </a:ext>
            </a:extLst>
          </p:cNvPr>
          <p:cNvSpPr/>
          <p:nvPr/>
        </p:nvSpPr>
        <p:spPr>
          <a:xfrm>
            <a:off x="420913" y="5678246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more than 3000 users?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F961EE-446C-4D03-A53A-E3EC28F83F39}"/>
              </a:ext>
            </a:extLst>
          </p:cNvPr>
          <p:cNvSpPr txBox="1"/>
          <p:nvPr/>
        </p:nvSpPr>
        <p:spPr>
          <a:xfrm>
            <a:off x="83240" y="5701875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❾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7DA876C-71B2-4B13-A6FF-03676DE371E3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6429826" y="3293801"/>
            <a:ext cx="2860613" cy="1273267"/>
          </a:xfrm>
          <a:prstGeom prst="bentConnector3">
            <a:avLst>
              <a:gd name="adj1" fmla="val 58072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081B56-A73C-4F91-A88E-2115F05CAF21}"/>
              </a:ext>
            </a:extLst>
          </p:cNvPr>
          <p:cNvSpPr txBox="1"/>
          <p:nvPr/>
        </p:nvSpPr>
        <p:spPr>
          <a:xfrm>
            <a:off x="6698704" y="29284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103BC0-8E2F-410F-95BF-CDE0398D43EC}"/>
              </a:ext>
            </a:extLst>
          </p:cNvPr>
          <p:cNvSpPr txBox="1"/>
          <p:nvPr/>
        </p:nvSpPr>
        <p:spPr>
          <a:xfrm>
            <a:off x="6698704" y="1670811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E7575F-E0AE-4E48-8190-4BC4450A57C9}"/>
              </a:ext>
            </a:extLst>
          </p:cNvPr>
          <p:cNvSpPr txBox="1"/>
          <p:nvPr/>
        </p:nvSpPr>
        <p:spPr>
          <a:xfrm>
            <a:off x="6698704" y="2337188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B6785B-BF40-482F-809A-9F62B8CACD1A}"/>
              </a:ext>
            </a:extLst>
          </p:cNvPr>
          <p:cNvSpPr txBox="1"/>
          <p:nvPr/>
        </p:nvSpPr>
        <p:spPr>
          <a:xfrm>
            <a:off x="6685399" y="3024173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EA1195-6B6B-4657-8BC6-35DAA084DBAF}"/>
              </a:ext>
            </a:extLst>
          </p:cNvPr>
          <p:cNvSpPr txBox="1"/>
          <p:nvPr/>
        </p:nvSpPr>
        <p:spPr>
          <a:xfrm>
            <a:off x="6666304" y="371034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BB4387-5AAA-42AD-B49B-A8CE399081AE}"/>
              </a:ext>
            </a:extLst>
          </p:cNvPr>
          <p:cNvSpPr txBox="1"/>
          <p:nvPr/>
        </p:nvSpPr>
        <p:spPr>
          <a:xfrm>
            <a:off x="6685399" y="439221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EF71AD-578D-4868-A798-F923B130E349}"/>
              </a:ext>
            </a:extLst>
          </p:cNvPr>
          <p:cNvSpPr txBox="1"/>
          <p:nvPr/>
        </p:nvSpPr>
        <p:spPr>
          <a:xfrm>
            <a:off x="6685399" y="5072069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846C72-F921-4863-9073-81C12C3CEAE4}"/>
              </a:ext>
            </a:extLst>
          </p:cNvPr>
          <p:cNvSpPr txBox="1"/>
          <p:nvPr/>
        </p:nvSpPr>
        <p:spPr>
          <a:xfrm>
            <a:off x="6685399" y="564056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22695FF-DB0A-4BD1-8F3C-B4D9AE83C671}"/>
              </a:ext>
            </a:extLst>
          </p:cNvPr>
          <p:cNvCxnSpPr/>
          <p:nvPr/>
        </p:nvCxnSpPr>
        <p:spPr>
          <a:xfrm>
            <a:off x="236327" y="648969"/>
            <a:ext cx="0" cy="407690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9A135F-54AE-4FFD-A18C-633C3FCF919D}"/>
              </a:ext>
            </a:extLst>
          </p:cNvPr>
          <p:cNvCxnSpPr>
            <a:cxnSpLocks/>
          </p:cNvCxnSpPr>
          <p:nvPr/>
        </p:nvCxnSpPr>
        <p:spPr>
          <a:xfrm>
            <a:off x="236327" y="1333658"/>
            <a:ext cx="0" cy="390421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44C4E1-FEB2-4165-8C28-E756F14486AF}"/>
              </a:ext>
            </a:extLst>
          </p:cNvPr>
          <p:cNvCxnSpPr>
            <a:cxnSpLocks/>
          </p:cNvCxnSpPr>
          <p:nvPr/>
        </p:nvCxnSpPr>
        <p:spPr>
          <a:xfrm>
            <a:off x="236327" y="2001078"/>
            <a:ext cx="0" cy="38837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3F13F2F-30E8-4882-AA5C-BC8711B9CDD8}"/>
              </a:ext>
            </a:extLst>
          </p:cNvPr>
          <p:cNvCxnSpPr>
            <a:cxnSpLocks/>
          </p:cNvCxnSpPr>
          <p:nvPr/>
        </p:nvCxnSpPr>
        <p:spPr>
          <a:xfrm>
            <a:off x="236327" y="2666452"/>
            <a:ext cx="0" cy="41435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DE662A-4A15-4FC6-A09F-062CAA56A7C6}"/>
              </a:ext>
            </a:extLst>
          </p:cNvPr>
          <p:cNvCxnSpPr>
            <a:cxnSpLocks/>
          </p:cNvCxnSpPr>
          <p:nvPr/>
        </p:nvCxnSpPr>
        <p:spPr>
          <a:xfrm>
            <a:off x="236327" y="3357806"/>
            <a:ext cx="0" cy="40989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6F8C607-D9B3-4E4B-874D-D43664C7F8A7}"/>
              </a:ext>
            </a:extLst>
          </p:cNvPr>
          <p:cNvCxnSpPr>
            <a:cxnSpLocks/>
          </p:cNvCxnSpPr>
          <p:nvPr/>
        </p:nvCxnSpPr>
        <p:spPr>
          <a:xfrm>
            <a:off x="236327" y="4044700"/>
            <a:ext cx="0" cy="39359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ABCA5A-90D9-48CA-BEB7-9494B078697C}"/>
              </a:ext>
            </a:extLst>
          </p:cNvPr>
          <p:cNvCxnSpPr>
            <a:cxnSpLocks/>
          </p:cNvCxnSpPr>
          <p:nvPr/>
        </p:nvCxnSpPr>
        <p:spPr>
          <a:xfrm>
            <a:off x="236327" y="4715296"/>
            <a:ext cx="0" cy="416753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6C0FD01-989D-4110-9492-3EE0B249988F}"/>
              </a:ext>
            </a:extLst>
          </p:cNvPr>
          <p:cNvCxnSpPr>
            <a:cxnSpLocks/>
          </p:cNvCxnSpPr>
          <p:nvPr/>
        </p:nvCxnSpPr>
        <p:spPr>
          <a:xfrm>
            <a:off x="236327" y="5409048"/>
            <a:ext cx="0" cy="29282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E13D01A-D69F-48D2-9E2C-668C7E261C14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6429826" y="1185430"/>
            <a:ext cx="2713939" cy="0"/>
          </a:xfrm>
          <a:prstGeom prst="straightConnector1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253D1C8-8A18-420C-9B83-DF8297FE0AAE}"/>
              </a:ext>
            </a:extLst>
          </p:cNvPr>
          <p:cNvSpPr txBox="1"/>
          <p:nvPr/>
        </p:nvSpPr>
        <p:spPr>
          <a:xfrm>
            <a:off x="6698704" y="1010579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E8D17C-DEB6-4167-8715-C482260072ED}"/>
              </a:ext>
            </a:extLst>
          </p:cNvPr>
          <p:cNvCxnSpPr>
            <a:cxnSpLocks/>
            <a:stCxn id="88" idx="2"/>
            <a:endCxn id="50" idx="3"/>
          </p:cNvCxnSpPr>
          <p:nvPr/>
        </p:nvCxnSpPr>
        <p:spPr>
          <a:xfrm rot="5400000" flipH="1" flipV="1">
            <a:off x="3313223" y="-1891466"/>
            <a:ext cx="4793444" cy="10947236"/>
          </a:xfrm>
          <a:prstGeom prst="bentConnector4">
            <a:avLst>
              <a:gd name="adj1" fmla="val -11513"/>
              <a:gd name="adj2" fmla="val 104788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180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1</cp:revision>
  <dcterms:created xsi:type="dcterms:W3CDTF">2018-07-11T14:24:44Z</dcterms:created>
  <dcterms:modified xsi:type="dcterms:W3CDTF">2018-07-20T03:16:06Z</dcterms:modified>
</cp:coreProperties>
</file>