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9"/>
    <p:sldMasterId id="2147483678" r:id="rId130"/>
  </p:sldMasterIdLst>
  <p:sldIdLst>
    <p:sldId id="256" r:id="rId131"/>
    <p:sldId id="324" r:id="rId132"/>
    <p:sldId id="326" r:id="rId133"/>
    <p:sldId id="325" r:id="rId134"/>
    <p:sldId id="293" r:id="rId135"/>
    <p:sldId id="275" r:id="rId136"/>
    <p:sldId id="276" r:id="rId137"/>
    <p:sldId id="257" r:id="rId138"/>
    <p:sldId id="291" r:id="rId139"/>
    <p:sldId id="292" r:id="rId140"/>
    <p:sldId id="309" r:id="rId141"/>
    <p:sldId id="320" r:id="rId142"/>
    <p:sldId id="298" r:id="rId143"/>
    <p:sldId id="295" r:id="rId144"/>
    <p:sldId id="296" r:id="rId145"/>
    <p:sldId id="310" r:id="rId146"/>
    <p:sldId id="321" r:id="rId147"/>
    <p:sldId id="315" r:id="rId148"/>
    <p:sldId id="303" r:id="rId149"/>
    <p:sldId id="299" r:id="rId150"/>
    <p:sldId id="322" r:id="rId151"/>
    <p:sldId id="302" r:id="rId152"/>
    <p:sldId id="304" r:id="rId153"/>
    <p:sldId id="319" r:id="rId154"/>
    <p:sldId id="318" r:id="rId155"/>
    <p:sldId id="312" r:id="rId156"/>
    <p:sldId id="323" r:id="rId157"/>
    <p:sldId id="314" r:id="rId158"/>
    <p:sldId id="317" r:id="rId159"/>
    <p:sldId id="277" r:id="rId160"/>
    <p:sldId id="278" r:id="rId161"/>
    <p:sldId id="327" r:id="rId162"/>
    <p:sldId id="328" r:id="rId163"/>
    <p:sldId id="329" r:id="rId164"/>
    <p:sldId id="330" r:id="rId165"/>
    <p:sldId id="331" r:id="rId166"/>
    <p:sldId id="332" r:id="rId167"/>
    <p:sldId id="259" r:id="rId168"/>
    <p:sldId id="261" r:id="rId169"/>
    <p:sldId id="262" r:id="rId170"/>
    <p:sldId id="263" r:id="rId171"/>
    <p:sldId id="265" r:id="rId172"/>
    <p:sldId id="264" r:id="rId173"/>
    <p:sldId id="267" r:id="rId174"/>
    <p:sldId id="266" r:id="rId175"/>
    <p:sldId id="274" r:id="rId176"/>
    <p:sldId id="279" r:id="rId177"/>
    <p:sldId id="280" r:id="rId178"/>
    <p:sldId id="281" r:id="rId179"/>
    <p:sldId id="282" r:id="rId180"/>
    <p:sldId id="283" r:id="rId181"/>
    <p:sldId id="284" r:id="rId182"/>
    <p:sldId id="285" r:id="rId183"/>
    <p:sldId id="286" r:id="rId184"/>
    <p:sldId id="290" r:id="rId18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C5A5F6-E46D-458F-A34C-05E5BBB20B1B}">
          <p14:sldIdLst>
            <p14:sldId id="256"/>
          </p14:sldIdLst>
        </p14:section>
        <p14:section name="Proposal" id="{19DB85D2-8FC4-4578-AD4F-3593CC974B13}">
          <p14:sldIdLst>
            <p14:sldId id="324"/>
            <p14:sldId id="326"/>
            <p14:sldId id="325"/>
          </p14:sldIdLst>
        </p14:section>
        <p14:section name="V1" id="{D1FC9782-9F91-4D01-8104-0C84BE29C35E}">
          <p14:sldIdLst>
            <p14:sldId id="293"/>
            <p14:sldId id="275"/>
            <p14:sldId id="276"/>
            <p14:sldId id="257"/>
            <p14:sldId id="291"/>
            <p14:sldId id="292"/>
            <p14:sldId id="309"/>
            <p14:sldId id="320"/>
            <p14:sldId id="298"/>
            <p14:sldId id="295"/>
            <p14:sldId id="296"/>
            <p14:sldId id="310"/>
          </p14:sldIdLst>
        </p14:section>
        <p14:section name="V2" id="{EB537541-F9C4-46CF-B07B-C8DD7DA2B2BE}">
          <p14:sldIdLst>
            <p14:sldId id="321"/>
            <p14:sldId id="315"/>
            <p14:sldId id="303"/>
            <p14:sldId id="299"/>
            <p14:sldId id="322"/>
            <p14:sldId id="302"/>
            <p14:sldId id="304"/>
            <p14:sldId id="319"/>
            <p14:sldId id="318"/>
            <p14:sldId id="312"/>
          </p14:sldIdLst>
        </p14:section>
        <p14:section name="Advanced Selection" id="{9F8A14FE-8079-42B7-AC03-7A1310BEACB0}">
          <p14:sldIdLst>
            <p14:sldId id="323"/>
            <p14:sldId id="314"/>
          </p14:sldIdLst>
        </p14:section>
        <p14:section name="Alternate options" id="{E0137A34-FE15-484F-93F8-51C6E63D850C}">
          <p14:sldIdLst>
            <p14:sldId id="317"/>
            <p14:sldId id="277"/>
            <p14:sldId id="278"/>
            <p14:sldId id="327"/>
          </p14:sldIdLst>
        </p14:section>
        <p14:section name="Roadmap" id="{BCC21300-4AF8-4ECF-AD7B-410B790F848C}">
          <p14:sldIdLst>
            <p14:sldId id="328"/>
            <p14:sldId id="329"/>
            <p14:sldId id="330"/>
            <p14:sldId id="331"/>
            <p14:sldId id="332"/>
          </p14:sldIdLst>
        </p14:section>
        <p14:section name="drafts" id="{5F5AE7B8-9D74-43E9-B5FF-3F775B127D20}">
          <p14:sldIdLst>
            <p14:sldId id="259"/>
            <p14:sldId id="261"/>
            <p14:sldId id="262"/>
            <p14:sldId id="263"/>
            <p14:sldId id="265"/>
            <p14:sldId id="264"/>
            <p14:sldId id="267"/>
            <p14:sldId id="266"/>
            <p14:sldId id="274"/>
            <p14:sldId id="279"/>
            <p14:sldId id="280"/>
            <p14:sldId id="281"/>
            <p14:sldId id="282"/>
            <p14:sldId id="283"/>
            <p14:sldId id="284"/>
            <p14:sldId id="285"/>
            <p14:sldId id="286"/>
          </p14:sldIdLst>
        </p14:section>
        <p14:section name="template" id="{ED77A426-C26F-4F61-A0C7-124D00E53996}">
          <p14:sldIdLst>
            <p14:sldId id="29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go Pascoal" initials="TP" lastIdx="4" clrIdx="0">
    <p:extLst>
      <p:ext uri="{19B8F6BF-5375-455C-9EA6-DF929625EA0E}">
        <p15:presenceInfo xmlns:p15="http://schemas.microsoft.com/office/powerpoint/2012/main" userId="8d8202600307e313" providerId="Windows Live"/>
      </p:ext>
    </p:extLst>
  </p:cmAuthor>
  <p:cmAuthor id="2" name="Edward Fry" initials="EF" lastIdx="22" clrIdx="1">
    <p:extLst>
      <p:ext uri="{19B8F6BF-5375-455C-9EA6-DF929625EA0E}">
        <p15:presenceInfo xmlns:p15="http://schemas.microsoft.com/office/powerpoint/2012/main" userId="S-1-5-21-124525095-708259637-1543119021-1168757" providerId="AD"/>
      </p:ext>
    </p:extLst>
  </p:cmAuthor>
  <p:cmAuthor id="3" name="Kees Verhaar" initials="KV" lastIdx="10" clrIdx="2">
    <p:extLst>
      <p:ext uri="{19B8F6BF-5375-455C-9EA6-DF929625EA0E}">
        <p15:presenceInfo xmlns:p15="http://schemas.microsoft.com/office/powerpoint/2012/main" userId="ea301bcdedcec4df" providerId="Windows Live"/>
      </p:ext>
    </p:extLst>
  </p:cmAuthor>
  <p:cmAuthor id="4" name="Jesse Houwing" initials="JH" lastIdx="6" clrIdx="3">
    <p:extLst>
      <p:ext uri="{19B8F6BF-5375-455C-9EA6-DF929625EA0E}">
        <p15:presenceInfo xmlns:p15="http://schemas.microsoft.com/office/powerpoint/2012/main" userId="1280e051ff28a0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a:srgbClr val="0069B2"/>
    <a:srgbClr val="ACAC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p:scale>
          <a:sx n="78" d="100"/>
          <a:sy n="78" d="100"/>
        </p:scale>
        <p:origin x="1252" y="43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38" Type="http://schemas.openxmlformats.org/officeDocument/2006/relationships/slide" Target="slides/slide8.xml"/><Relationship Id="rId159" Type="http://schemas.openxmlformats.org/officeDocument/2006/relationships/slide" Target="slides/slide29.xml"/><Relationship Id="rId170" Type="http://schemas.openxmlformats.org/officeDocument/2006/relationships/slide" Target="slides/slide40.xml"/><Relationship Id="rId107" Type="http://schemas.openxmlformats.org/officeDocument/2006/relationships/customXml" Target="../customXml/item107.xml"/><Relationship Id="rId11" Type="http://schemas.openxmlformats.org/officeDocument/2006/relationships/customXml" Target="../customXml/item11.xml"/><Relationship Id="rId32" Type="http://schemas.openxmlformats.org/officeDocument/2006/relationships/customXml" Target="../customXml/item32.xml"/><Relationship Id="rId53" Type="http://schemas.openxmlformats.org/officeDocument/2006/relationships/customXml" Target="../customXml/item53.xml"/><Relationship Id="rId74" Type="http://schemas.openxmlformats.org/officeDocument/2006/relationships/customXml" Target="../customXml/item74.xml"/><Relationship Id="rId128" Type="http://schemas.openxmlformats.org/officeDocument/2006/relationships/customXml" Target="../customXml/item128.xml"/><Relationship Id="rId149" Type="http://schemas.openxmlformats.org/officeDocument/2006/relationships/slide" Target="slides/slide19.xml"/><Relationship Id="rId5" Type="http://schemas.openxmlformats.org/officeDocument/2006/relationships/customXml" Target="../customXml/item5.xml"/><Relationship Id="rId95" Type="http://schemas.openxmlformats.org/officeDocument/2006/relationships/customXml" Target="../customXml/item95.xml"/><Relationship Id="rId160" Type="http://schemas.openxmlformats.org/officeDocument/2006/relationships/slide" Target="slides/slide30.xml"/><Relationship Id="rId181" Type="http://schemas.openxmlformats.org/officeDocument/2006/relationships/slide" Target="slides/slide51.xml"/><Relationship Id="rId22" Type="http://schemas.openxmlformats.org/officeDocument/2006/relationships/customXml" Target="../customXml/item22.xml"/><Relationship Id="rId43" Type="http://schemas.openxmlformats.org/officeDocument/2006/relationships/customXml" Target="../customXml/item43.xml"/><Relationship Id="rId64" Type="http://schemas.openxmlformats.org/officeDocument/2006/relationships/customXml" Target="../customXml/item64.xml"/><Relationship Id="rId118" Type="http://schemas.openxmlformats.org/officeDocument/2006/relationships/customXml" Target="../customXml/item118.xml"/><Relationship Id="rId139" Type="http://schemas.openxmlformats.org/officeDocument/2006/relationships/slide" Target="slides/slide9.xml"/><Relationship Id="rId85" Type="http://schemas.openxmlformats.org/officeDocument/2006/relationships/customXml" Target="../customXml/item85.xml"/><Relationship Id="rId150" Type="http://schemas.openxmlformats.org/officeDocument/2006/relationships/slide" Target="slides/slide20.xml"/><Relationship Id="rId171" Type="http://schemas.openxmlformats.org/officeDocument/2006/relationships/slide" Target="slides/slide41.xml"/><Relationship Id="rId12" Type="http://schemas.openxmlformats.org/officeDocument/2006/relationships/customXml" Target="../customXml/item12.xml"/><Relationship Id="rId33" Type="http://schemas.openxmlformats.org/officeDocument/2006/relationships/customXml" Target="../customXml/item33.xml"/><Relationship Id="rId108" Type="http://schemas.openxmlformats.org/officeDocument/2006/relationships/customXml" Target="../customXml/item108.xml"/><Relationship Id="rId129" Type="http://schemas.openxmlformats.org/officeDocument/2006/relationships/slideMaster" Target="slideMasters/slideMaster1.xml"/><Relationship Id="rId54" Type="http://schemas.openxmlformats.org/officeDocument/2006/relationships/customXml" Target="../customXml/item54.xml"/><Relationship Id="rId75" Type="http://schemas.openxmlformats.org/officeDocument/2006/relationships/customXml" Target="../customXml/item75.xml"/><Relationship Id="rId96" Type="http://schemas.openxmlformats.org/officeDocument/2006/relationships/customXml" Target="../customXml/item96.xml"/><Relationship Id="rId140" Type="http://schemas.openxmlformats.org/officeDocument/2006/relationships/slide" Target="slides/slide10.xml"/><Relationship Id="rId161" Type="http://schemas.openxmlformats.org/officeDocument/2006/relationships/slide" Target="slides/slide31.xml"/><Relationship Id="rId182" Type="http://schemas.openxmlformats.org/officeDocument/2006/relationships/slide" Target="slides/slide52.xml"/><Relationship Id="rId6" Type="http://schemas.openxmlformats.org/officeDocument/2006/relationships/customXml" Target="../customXml/item6.xml"/><Relationship Id="rId23" Type="http://schemas.openxmlformats.org/officeDocument/2006/relationships/customXml" Target="../customXml/item23.xml"/><Relationship Id="rId119" Type="http://schemas.openxmlformats.org/officeDocument/2006/relationships/customXml" Target="../customXml/item119.xml"/><Relationship Id="rId44" Type="http://schemas.openxmlformats.org/officeDocument/2006/relationships/customXml" Target="../customXml/item44.xml"/><Relationship Id="rId65" Type="http://schemas.openxmlformats.org/officeDocument/2006/relationships/customXml" Target="../customXml/item65.xml"/><Relationship Id="rId86" Type="http://schemas.openxmlformats.org/officeDocument/2006/relationships/customXml" Target="../customXml/item86.xml"/><Relationship Id="rId130" Type="http://schemas.openxmlformats.org/officeDocument/2006/relationships/slideMaster" Target="slideMasters/slideMaster2.xml"/><Relationship Id="rId151" Type="http://schemas.openxmlformats.org/officeDocument/2006/relationships/slide" Target="slides/slide21.xml"/><Relationship Id="rId172" Type="http://schemas.openxmlformats.org/officeDocument/2006/relationships/slide" Target="slides/slide42.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customXml" Target="../customXml/item109.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customXml" Target="../customXml/item97.xml"/><Relationship Id="rId104" Type="http://schemas.openxmlformats.org/officeDocument/2006/relationships/customXml" Target="../customXml/item104.xml"/><Relationship Id="rId120" Type="http://schemas.openxmlformats.org/officeDocument/2006/relationships/customXml" Target="../customXml/item120.xml"/><Relationship Id="rId125" Type="http://schemas.openxmlformats.org/officeDocument/2006/relationships/customXml" Target="../customXml/item125.xml"/><Relationship Id="rId141" Type="http://schemas.openxmlformats.org/officeDocument/2006/relationships/slide" Target="slides/slide11.xml"/><Relationship Id="rId146" Type="http://schemas.openxmlformats.org/officeDocument/2006/relationships/slide" Target="slides/slide16.xml"/><Relationship Id="rId167" Type="http://schemas.openxmlformats.org/officeDocument/2006/relationships/slide" Target="slides/slide37.xml"/><Relationship Id="rId188" Type="http://schemas.openxmlformats.org/officeDocument/2006/relationships/viewProps" Target="view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162" Type="http://schemas.openxmlformats.org/officeDocument/2006/relationships/slide" Target="slides/slide32.xml"/><Relationship Id="rId183" Type="http://schemas.openxmlformats.org/officeDocument/2006/relationships/slide" Target="slides/slide5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customXml" Target="../customXml/item110.xml"/><Relationship Id="rId115" Type="http://schemas.openxmlformats.org/officeDocument/2006/relationships/customXml" Target="../customXml/item115.xml"/><Relationship Id="rId131" Type="http://schemas.openxmlformats.org/officeDocument/2006/relationships/slide" Target="slides/slide1.xml"/><Relationship Id="rId136" Type="http://schemas.openxmlformats.org/officeDocument/2006/relationships/slide" Target="slides/slide6.xml"/><Relationship Id="rId157" Type="http://schemas.openxmlformats.org/officeDocument/2006/relationships/slide" Target="slides/slide27.xml"/><Relationship Id="rId178" Type="http://schemas.openxmlformats.org/officeDocument/2006/relationships/slide" Target="slides/slide48.xml"/><Relationship Id="rId61" Type="http://schemas.openxmlformats.org/officeDocument/2006/relationships/customXml" Target="../customXml/item61.xml"/><Relationship Id="rId82" Type="http://schemas.openxmlformats.org/officeDocument/2006/relationships/customXml" Target="../customXml/item82.xml"/><Relationship Id="rId152" Type="http://schemas.openxmlformats.org/officeDocument/2006/relationships/slide" Target="slides/slide22.xml"/><Relationship Id="rId173" Type="http://schemas.openxmlformats.org/officeDocument/2006/relationships/slide" Target="slides/slide43.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customXml" Target="../customXml/item10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slide" Target="slides/slide17.xml"/><Relationship Id="rId168" Type="http://schemas.openxmlformats.org/officeDocument/2006/relationships/slide" Target="slides/slide3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customXml" Target="../customXml/item98.xml"/><Relationship Id="rId121" Type="http://schemas.openxmlformats.org/officeDocument/2006/relationships/customXml" Target="../customXml/item121.xml"/><Relationship Id="rId142" Type="http://schemas.openxmlformats.org/officeDocument/2006/relationships/slide" Target="slides/slide12.xml"/><Relationship Id="rId163" Type="http://schemas.openxmlformats.org/officeDocument/2006/relationships/slide" Target="slides/slide33.xml"/><Relationship Id="rId184" Type="http://schemas.openxmlformats.org/officeDocument/2006/relationships/slide" Target="slides/slide54.xml"/><Relationship Id="rId189"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customXml" Target="../customXml/item116.xml"/><Relationship Id="rId137" Type="http://schemas.openxmlformats.org/officeDocument/2006/relationships/slide" Target="slides/slide7.xml"/><Relationship Id="rId158" Type="http://schemas.openxmlformats.org/officeDocument/2006/relationships/slide" Target="slides/slide28.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customXml" Target="../customXml/item111.xml"/><Relationship Id="rId132" Type="http://schemas.openxmlformats.org/officeDocument/2006/relationships/slide" Target="slides/slide2.xml"/><Relationship Id="rId153" Type="http://schemas.openxmlformats.org/officeDocument/2006/relationships/slide" Target="slides/slide23.xml"/><Relationship Id="rId174" Type="http://schemas.openxmlformats.org/officeDocument/2006/relationships/slide" Target="slides/slide44.xml"/><Relationship Id="rId179" Type="http://schemas.openxmlformats.org/officeDocument/2006/relationships/slide" Target="slides/slide49.xml"/><Relationship Id="rId190" Type="http://schemas.openxmlformats.org/officeDocument/2006/relationships/tableStyles" Target="tableStyles.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customXml" Target="../customXml/item106.xml"/><Relationship Id="rId127" Type="http://schemas.openxmlformats.org/officeDocument/2006/relationships/customXml" Target="../customXml/item12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customXml" Target="../customXml/item99.xml"/><Relationship Id="rId101" Type="http://schemas.openxmlformats.org/officeDocument/2006/relationships/customXml" Target="../customXml/item101.xml"/><Relationship Id="rId122" Type="http://schemas.openxmlformats.org/officeDocument/2006/relationships/customXml" Target="../customXml/item122.xml"/><Relationship Id="rId143" Type="http://schemas.openxmlformats.org/officeDocument/2006/relationships/slide" Target="slides/slide13.xml"/><Relationship Id="rId148" Type="http://schemas.openxmlformats.org/officeDocument/2006/relationships/slide" Target="slides/slide18.xml"/><Relationship Id="rId164" Type="http://schemas.openxmlformats.org/officeDocument/2006/relationships/slide" Target="slides/slide34.xml"/><Relationship Id="rId169" Type="http://schemas.openxmlformats.org/officeDocument/2006/relationships/slide" Target="slides/slide39.xml"/><Relationship Id="rId185" Type="http://schemas.openxmlformats.org/officeDocument/2006/relationships/slide" Target="slides/slide55.xml"/><Relationship Id="rId4" Type="http://schemas.openxmlformats.org/officeDocument/2006/relationships/customXml" Target="../customXml/item4.xml"/><Relationship Id="rId9" Type="http://schemas.openxmlformats.org/officeDocument/2006/relationships/customXml" Target="../customXml/item9.xml"/><Relationship Id="rId180" Type="http://schemas.openxmlformats.org/officeDocument/2006/relationships/slide" Target="slides/slide50.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customXml" Target="../customXml/item112.xml"/><Relationship Id="rId133" Type="http://schemas.openxmlformats.org/officeDocument/2006/relationships/slide" Target="slides/slide3.xml"/><Relationship Id="rId154" Type="http://schemas.openxmlformats.org/officeDocument/2006/relationships/slide" Target="slides/slide24.xml"/><Relationship Id="rId175" Type="http://schemas.openxmlformats.org/officeDocument/2006/relationships/slide" Target="slides/slide45.xml"/><Relationship Id="rId16" Type="http://schemas.openxmlformats.org/officeDocument/2006/relationships/customXml" Target="../customXml/item16.xml"/><Relationship Id="rId37" Type="http://schemas.openxmlformats.org/officeDocument/2006/relationships/customXml" Target="../customXml/item37.xml"/><Relationship Id="rId58" Type="http://schemas.openxmlformats.org/officeDocument/2006/relationships/customXml" Target="../customXml/item58.xml"/><Relationship Id="rId79" Type="http://schemas.openxmlformats.org/officeDocument/2006/relationships/customXml" Target="../customXml/item79.xml"/><Relationship Id="rId102" Type="http://schemas.openxmlformats.org/officeDocument/2006/relationships/customXml" Target="../customXml/item102.xml"/><Relationship Id="rId123" Type="http://schemas.openxmlformats.org/officeDocument/2006/relationships/customXml" Target="../customXml/item123.xml"/><Relationship Id="rId144" Type="http://schemas.openxmlformats.org/officeDocument/2006/relationships/slide" Target="slides/slide14.xml"/><Relationship Id="rId90" Type="http://schemas.openxmlformats.org/officeDocument/2006/relationships/customXml" Target="../customXml/item90.xml"/><Relationship Id="rId165" Type="http://schemas.openxmlformats.org/officeDocument/2006/relationships/slide" Target="slides/slide35.xml"/><Relationship Id="rId186" Type="http://schemas.openxmlformats.org/officeDocument/2006/relationships/commentAuthors" Target="commentAuthors.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slide" Target="slides/slide4.xml"/><Relationship Id="rId80" Type="http://schemas.openxmlformats.org/officeDocument/2006/relationships/customXml" Target="../customXml/item80.xml"/><Relationship Id="rId155" Type="http://schemas.openxmlformats.org/officeDocument/2006/relationships/slide" Target="slides/slide25.xml"/><Relationship Id="rId176" Type="http://schemas.openxmlformats.org/officeDocument/2006/relationships/slide" Target="slides/slide46.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slide" Target="slides/slide15.xml"/><Relationship Id="rId166" Type="http://schemas.openxmlformats.org/officeDocument/2006/relationships/slide" Target="slides/slide36.xml"/><Relationship Id="rId187" Type="http://schemas.openxmlformats.org/officeDocument/2006/relationships/presProps" Target="presProps.xml"/><Relationship Id="rId1" Type="http://schemas.openxmlformats.org/officeDocument/2006/relationships/customXml" Target="../customXml/item1.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slide" Target="slides/slide5.xml"/><Relationship Id="rId156" Type="http://schemas.openxmlformats.org/officeDocument/2006/relationships/slide" Target="slides/slide26.xml"/><Relationship Id="rId177" Type="http://schemas.openxmlformats.org/officeDocument/2006/relationships/slide" Target="slides/slide47.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6-11-02T22:53:59.877" idx="1">
    <p:pos x="1806" y="454"/>
    <p:text>I like that we are showing the feature evolution over time in the first 7 slides.  I would like to see a more pleasant layout, though.  Bare text can be tough to follow in a presentation, and it's jarring when we get to the layout slides later.  We should also trim down the verbiage; remember the 7/7 rule - a maximum of 7 words per bullet and 7 bullets per page.</p:text>
    <p:extLst>
      <p:ext uri="{C676402C-5697-4E1C-873F-D02D1690AC5C}">
        <p15:threadingInfo xmlns:p15="http://schemas.microsoft.com/office/powerpoint/2012/main" timeZoneBias="30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16-11-03T09:03:05.278" idx="9">
    <p:pos x="10" y="10"/>
    <p:text>I think we should add 1/2 slides here to show how the workflow continues. Like a progress bar and then a "Complete!" dialog.</p:text>
    <p:extLst>
      <p:ext uri="{C676402C-5697-4E1C-873F-D02D1690AC5C}">
        <p15:threadingInfo xmlns:p15="http://schemas.microsoft.com/office/powerpoint/2012/main" timeZoneBias="-6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2" dt="2016-11-02T23:07:05.353" idx="11">
    <p:pos x="10" y="10"/>
    <p:text>Agree to make button red.  In general, we should adhere to the style of VSTS itself as much as possible.  This dialog could also stand to be smaller since the text will probably be a smaller font, and there is a lot of extra space on the one shown here.</p:text>
    <p:extLst>
      <p:ext uri="{C676402C-5697-4E1C-873F-D02D1690AC5C}">
        <p15:threadingInfo xmlns:p15="http://schemas.microsoft.com/office/powerpoint/2012/main" timeZoneBias="30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2" dt="2016-11-02T22:59:03.270" idx="3">
    <p:pos x="10" y="10"/>
    <p:text>It's great to follow the user story convention (As a ...) here.  The slide could use some visual dress-up though to make it more interesting to the viewer.</p:text>
    <p:extLst>
      <p:ext uri="{C676402C-5697-4E1C-873F-D02D1690AC5C}">
        <p15:threadingInfo xmlns:p15="http://schemas.microsoft.com/office/powerpoint/2012/main" timeZoneBias="30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2" dt="2016-11-02T23:15:53.139" idx="19">
    <p:pos x="10" y="10"/>
    <p:text>I like how this is showing the submenus.  I'm thinking we might want these to come earlier in the presentation, say, prior to going through the wizard dialog.</p:text>
    <p:extLst>
      <p:ext uri="{C676402C-5697-4E1C-873F-D02D1690AC5C}">
        <p15:threadingInfo xmlns:p15="http://schemas.microsoft.com/office/powerpoint/2012/main" timeZoneBias="300"/>
      </p:ext>
    </p:extLst>
  </p:cm>
  <p:cm authorId="3" dt="2016-11-03T09:00:57.763" idx="8">
    <p:pos x="146" y="146"/>
    <p:text>I think this slide together with the previous one offers a better alternative to the first page of the wizard that we have now</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2" dt="2016-11-02T22:59:03.270" idx="3">
    <p:pos x="10" y="10"/>
    <p:text>It's great to follow the user story convention (As a ...) here.  The slide could use some visual dress-up though to make it more interesting to the viewer.</p:text>
    <p:extLst>
      <p:ext uri="{C676402C-5697-4E1C-873F-D02D1690AC5C}">
        <p15:threadingInfo xmlns:p15="http://schemas.microsoft.com/office/powerpoint/2012/main" timeZoneBias="30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2" dt="2016-11-02T23:11:42.910" idx="15">
    <p:pos x="10" y="10"/>
    <p:text>When playing the slide, it looks like some of the options are there before the button is "clicked" in the animation.  Need to clean up.</p:text>
    <p:extLst>
      <p:ext uri="{C676402C-5697-4E1C-873F-D02D1690AC5C}">
        <p15:threadingInfo xmlns:p15="http://schemas.microsoft.com/office/powerpoint/2012/main" timeZoneBias="30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3" dt="2016-11-03T09:03:51.543" idx="10">
    <p:pos x="10" y="10"/>
    <p:text>I think we should also add 1/2 slides here to complete the workflow.</p:text>
    <p:extLst>
      <p:ext uri="{C676402C-5697-4E1C-873F-D02D1690AC5C}">
        <p15:threadingInfo xmlns:p15="http://schemas.microsoft.com/office/powerpoint/2012/main" timeZoneBias="-6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2" dt="2016-11-02T23:10:14.882" idx="13">
    <p:pos x="10" y="10"/>
    <p:text>There is the possibility that the number of potential projects for this list will exceed the available space in the dialog.  We should consider making them a list box so that the user will have scrolling if needed.</p:text>
    <p:extLst>
      <p:ext uri="{C676402C-5697-4E1C-873F-D02D1690AC5C}">
        <p15:threadingInfo xmlns:p15="http://schemas.microsoft.com/office/powerpoint/2012/main" timeZoneBias="300"/>
      </p:ext>
    </p:extLst>
  </p:cm>
  <p:cm authorId="4" dt="2016-11-03T09:27:19.282" idx="4">
    <p:pos x="10" y="146"/>
    <p:text>Listbox + filter/search should make it easier. Showing as a tree structure may help as well.</p:text>
    <p:extLst>
      <p:ext uri="{C676402C-5697-4E1C-873F-D02D1690AC5C}">
        <p15:threadingInfo xmlns:p15="http://schemas.microsoft.com/office/powerpoint/2012/main" timeZoneBias="-60">
          <p15:parentCm authorId="2" idx="13"/>
        </p15:threadingInfo>
      </p:ext>
    </p:extLst>
  </p:cm>
  <p:cm authorId="4" dt="2016-11-03T09:27:23.049" idx="5">
    <p:pos x="10" y="282"/>
    <p:text>V2?</p:text>
    <p:extLst>
      <p:ext uri="{C676402C-5697-4E1C-873F-D02D1690AC5C}">
        <p15:threadingInfo xmlns:p15="http://schemas.microsoft.com/office/powerpoint/2012/main" timeZoneBias="-60">
          <p15:parentCm authorId="2" idx="13"/>
        </p15:threadingInfo>
      </p:ext>
    </p:extLst>
  </p:cm>
  <p:cm authorId="2" dt="2016-11-02T23:11:06.880" idx="14">
    <p:pos x="146" y="146"/>
    <p:text>Still really digging the moving arrow!</p:text>
    <p:extLst>
      <p:ext uri="{C676402C-5697-4E1C-873F-D02D1690AC5C}">
        <p15:threadingInfo xmlns:p15="http://schemas.microsoft.com/office/powerpoint/2012/main" timeZoneBias="300"/>
      </p:ext>
    </p:extLst>
  </p:cm>
  <p:cm authorId="3" dt="2016-11-03T08:57:11.111" idx="7">
    <p:pos x="282" y="282"/>
    <p:text>When Jesse and I were working at Philips, we had many hundreds of teams (that's where the idea of this extension was born). With that many teams, this kind of dialog is not really usable...</p:text>
    <p:extLst>
      <p:ext uri="{C676402C-5697-4E1C-873F-D02D1690AC5C}">
        <p15:threadingInfo xmlns:p15="http://schemas.microsoft.com/office/powerpoint/2012/main" timeZoneBias="-60"/>
      </p:ext>
    </p:extLst>
  </p:cm>
  <p:cm authorId="4" dt="2016-11-03T09:27:56.963" idx="6">
    <p:pos x="282" y="418"/>
    <p:text>With filter/scroll, why not? What would be needed to make it work? Select all option?</p:text>
    <p:extLst>
      <p:ext uri="{C676402C-5697-4E1C-873F-D02D1690AC5C}">
        <p15:threadingInfo xmlns:p15="http://schemas.microsoft.com/office/powerpoint/2012/main" timeZoneBias="-60">
          <p15:parentCm authorId="3" idx="7"/>
        </p15:threadingInfo>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3" dt="2016-11-03T09:03:05.278" idx="9">
    <p:pos x="10" y="10"/>
    <p:text>I think we should add 1/2 slides here to show how the workflow continues. Like a progress bar and then a "Complete!" dialog.</p:text>
    <p:extLst>
      <p:ext uri="{C676402C-5697-4E1C-873F-D02D1690AC5C}">
        <p15:threadingInfo xmlns:p15="http://schemas.microsoft.com/office/powerpoint/2012/main" timeZoneBias="-6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2" dt="2016-11-02T23:07:05.353" idx="11">
    <p:pos x="10" y="10"/>
    <p:text>Agree to make button red.  In general, we should adhere to the style of VSTS itself as much as possible.  This dialog could also stand to be smaller since the text will probably be a smaller font, and there is a lot of extra space on the one shown here.</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6-11-02T22:59:03.270" idx="3">
    <p:pos x="10" y="10"/>
    <p:text>It's great to follow the user story convention (As a ...) here.  The slide could use some visual dress-up though to make it more interesting to the viewer.</p:text>
    <p:extLst>
      <p:ext uri="{C676402C-5697-4E1C-873F-D02D1690AC5C}">
        <p15:threadingInfo xmlns:p15="http://schemas.microsoft.com/office/powerpoint/2012/main" timeZoneBias="30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2" dt="2016-11-02T22:59:03.270" idx="3">
    <p:pos x="10" y="10"/>
    <p:text>It's great to follow the user story convention (As a ...) here.  The slide could use some visual dress-up though to make it more interesting to the viewer.</p:text>
    <p:extLst>
      <p:ext uri="{C676402C-5697-4E1C-873F-D02D1690AC5C}">
        <p15:threadingInfo xmlns:p15="http://schemas.microsoft.com/office/powerpoint/2012/main" timeZoneBias="30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3" dt="2016-11-03T09:03:51.543" idx="10">
    <p:pos x="10" y="10"/>
    <p:text>I think we should also add 1/2 slides here to complete the workflow.</p:text>
    <p:extLst>
      <p:ext uri="{C676402C-5697-4E1C-873F-D02D1690AC5C}">
        <p15:threadingInfo xmlns:p15="http://schemas.microsoft.com/office/powerpoint/2012/main" timeZoneBias="-6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2" dt="2016-11-02T23:17:07.844" idx="20">
    <p:pos x="10" y="10"/>
    <p:text>This slide feels like a duplicate of an earlier slide.  We should consolidate.</p:text>
    <p:extLst>
      <p:ext uri="{C676402C-5697-4E1C-873F-D02D1690AC5C}">
        <p15:threadingInfo xmlns:p15="http://schemas.microsoft.com/office/powerpoint/2012/main" timeZoneBias="30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2" dt="2016-11-02T23:17:25.202" idx="21">
    <p:pos x="10" y="10"/>
    <p:text>Also a duplicate slide.  The yellow notes are great, though; I vote we keep them and add even more to other slides for viewer clarity.</p:text>
    <p:extLst>
      <p:ext uri="{C676402C-5697-4E1C-873F-D02D1690AC5C}">
        <p15:threadingInfo xmlns:p15="http://schemas.microsoft.com/office/powerpoint/2012/main" timeZoneBias="30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2" dt="2016-11-02T22:57:19.949" idx="2">
    <p:pos x="4473" y="2756"/>
    <p:text>Are these questions for the team, the PO, or BH?  I'm not sure we'll have time in the BH presentation to discuss with him.  We should either answer them and put the answers in the deck in their place or remove them altogether.</p:text>
    <p:extLst>
      <p:ext uri="{C676402C-5697-4E1C-873F-D02D1690AC5C}">
        <p15:threadingInfo xmlns:p15="http://schemas.microsoft.com/office/powerpoint/2012/main" timeZoneBias="300"/>
      </p:ext>
    </p:extLst>
  </p:cm>
  <p:cm authorId="3" dt="2016-11-03T08:42:17.442" idx="1">
    <p:pos x="3165" y="1728"/>
    <p:text>To multiple teams at once?</p:text>
    <p:extLst>
      <p:ext uri="{C676402C-5697-4E1C-873F-D02D1690AC5C}">
        <p15:threadingInfo xmlns:p15="http://schemas.microsoft.com/office/powerpoint/2012/main" timeZoneBias="-60"/>
      </p:ext>
    </p:extLst>
  </p:cm>
  <p:cm authorId="4" dt="2016-11-03T09:24:17.538" idx="1">
    <p:pos x="3165" y="1864"/>
    <p:text>Yes.</p:text>
    <p:extLst>
      <p:ext uri="{C676402C-5697-4E1C-873F-D02D1690AC5C}">
        <p15:threadingInfo xmlns:p15="http://schemas.microsoft.com/office/powerpoint/2012/main" timeZoneBias="-60">
          <p15:parentCm authorId="3" idx="1"/>
        </p15:threadingInfo>
      </p:ext>
    </p:extLst>
  </p:cm>
  <p:cm authorId="3" dt="2016-11-03T08:47:50.338" idx="2">
    <p:pos x="2001" y="460"/>
    <p:text>I think it's good that we have a roadmap like this, and I like that we have our line of thinking in these slides.</p:text>
    <p:extLst>
      <p:ext uri="{C676402C-5697-4E1C-873F-D02D1690AC5C}">
        <p15:threadingInfo xmlns:p15="http://schemas.microsoft.com/office/powerpoint/2012/main" timeZoneBias="-60"/>
      </p:ext>
    </p:extLst>
  </p:cm>
  <p:cm authorId="3" dt="2016-11-03T08:49:03.667" idx="3">
    <p:pos x="2001" y="596"/>
    <p:text>But: for the BH presentation I think we should make it more concise: one slide with 5 bullets (one for each of the versions) with some key words that describe that version</p:text>
    <p:extLst>
      <p:ext uri="{C676402C-5697-4E1C-873F-D02D1690AC5C}">
        <p15:threadingInfo xmlns:p15="http://schemas.microsoft.com/office/powerpoint/2012/main" timeZoneBias="-60">
          <p15:parentCm authorId="3" idx="2"/>
        </p15:threadingInfo>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2" dt="2016-11-02T23:13:58.460" idx="17">
    <p:pos x="10" y="10"/>
    <p:text>Are we just showing the same dialog as before in the next few slides.  We might need a heading or bubble to let the user know that's what they are looking at; otherwise, they might feel like we forgot to properly test the slideshow.</p:text>
    <p:extLst>
      <p:ext uri="{C676402C-5697-4E1C-873F-D02D1690AC5C}">
        <p15:threadingInfo xmlns:p15="http://schemas.microsoft.com/office/powerpoint/2012/main" timeZoneBias="300"/>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2" dt="2016-11-02T23:18:09.146" idx="22">
    <p:pos x="10" y="10"/>
    <p:text>This slide to the end seems to be the same as earlier slides.  Need to trim / consolidate the duplicates.</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6-11-02T23:15:04.518" idx="18">
    <p:pos x="10" y="10"/>
    <p:text>I love the brush icon.  It's very consistent with what users are accustomed to in programs like Office.</p:text>
    <p:extLst>
      <p:ext uri="{C676402C-5697-4E1C-873F-D02D1690AC5C}">
        <p15:threadingInfo xmlns:p15="http://schemas.microsoft.com/office/powerpoint/2012/main" timeZoneBias="300"/>
      </p:ext>
    </p:extLst>
  </p:cm>
  <p:cm authorId="1" dt="2016-11-06T23:16:39.842" idx="2">
    <p:pos x="146" y="146"/>
    <p:text>I don't believe this screen is implementable. I have a recolllection of this feature being disabled for extensions so people don't abuse callouts</p:text>
    <p:extLst>
      <p:ext uri="{C676402C-5697-4E1C-873F-D02D1690AC5C}">
        <p15:threadingInfo xmlns:p15="http://schemas.microsoft.com/office/powerpoint/2012/main" timeZoneBias="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6-11-02T23:15:53.139" idx="19">
    <p:pos x="10" y="10"/>
    <p:text>I like how this is showing the submenus.  I'm thinking we might want these to come earlier in the presentation, say, prior to going through the wizard dialog.</p:text>
    <p:extLst>
      <p:ext uri="{C676402C-5697-4E1C-873F-D02D1690AC5C}">
        <p15:threadingInfo xmlns:p15="http://schemas.microsoft.com/office/powerpoint/2012/main" timeZoneBias="300"/>
      </p:ext>
    </p:extLst>
  </p:cm>
  <p:cm authorId="3" dt="2016-11-03T09:00:57.763" idx="8">
    <p:pos x="146" y="146"/>
    <p:text>I think this slide together with the previous one offers a better alternative to the first page of the wizard that we have now</p:text>
    <p:extLst>
      <p:ext uri="{C676402C-5697-4E1C-873F-D02D1690AC5C}">
        <p15:threadingInfo xmlns:p15="http://schemas.microsoft.com/office/powerpoint/2012/main" timeZoneBias="-60"/>
      </p:ext>
    </p:extLst>
  </p:cm>
  <p:cm authorId="1" dt="2016-11-06T23:16:57.588" idx="3">
    <p:pos x="282" y="282"/>
    <p:text>We will have to check this one, I believe contribution points don't allow dropwdowns on this area</p:text>
    <p:extLst>
      <p:ext uri="{C676402C-5697-4E1C-873F-D02D1690AC5C}">
        <p15:threadingInfo xmlns:p15="http://schemas.microsoft.com/office/powerpoint/2012/main" timeZoneBias="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6-11-02T23:00:16.753" idx="4">
    <p:pos x="10" y="10"/>
    <p:text>Is the blue bubble's question meant for the team, PO, or BH?</p:text>
    <p:extLst>
      <p:ext uri="{C676402C-5697-4E1C-873F-D02D1690AC5C}">
        <p15:threadingInfo xmlns:p15="http://schemas.microsoft.com/office/powerpoint/2012/main" timeZoneBias="300"/>
      </p:ext>
    </p:extLst>
  </p:cm>
  <p:cm authorId="2" dt="2016-11-02T23:01:32.426" idx="6">
    <p:pos x="146" y="146"/>
    <p:text>The first slide should show how the user got to the dialog that is shown here.  Another slide perhaps?  Or moving one we already have to appear  before this one in the slide order?</p:text>
    <p:extLst>
      <p:ext uri="{C676402C-5697-4E1C-873F-D02D1690AC5C}">
        <p15:threadingInfo xmlns:p15="http://schemas.microsoft.com/office/powerpoint/2012/main" timeZoneBias="300"/>
      </p:ext>
    </p:extLst>
  </p:cm>
  <p:cm authorId="2" dt="2016-11-02T23:02:42.904" idx="7">
    <p:pos x="282" y="282"/>
    <p:text>I agree that it would be more terse to have a "...." type of menu with suboptions for each choice here, although that may harm clarity for a new user.  A good compromise might be to do both so that clicking the option on the main page brings up this dialog, whereas clicking the arrow to its right would show the same four options as sub-buttons.</p:text>
    <p:extLst>
      <p:ext uri="{C676402C-5697-4E1C-873F-D02D1690AC5C}">
        <p15:threadingInfo xmlns:p15="http://schemas.microsoft.com/office/powerpoint/2012/main" timeZoneBias="300"/>
      </p:ext>
    </p:extLst>
  </p:cm>
  <p:cm authorId="3" dt="2016-11-03T08:53:24.674" idx="5">
    <p:pos x="418" y="418"/>
    <p:text>I have my doubts about a dialog like this. It seems to have a lot of text and explanation to it. I don't want to spend a few minutes reading before I know which button to click...
I feel a dropdown menu on the icon is more intuitive.</p:text>
    <p:extLst>
      <p:ext uri="{C676402C-5697-4E1C-873F-D02D1690AC5C}">
        <p15:threadingInfo xmlns:p15="http://schemas.microsoft.com/office/powerpoint/2012/main" timeZoneBias="-6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6-11-02T23:00:56.688" idx="5">
    <p:pos x="10" y="10"/>
    <p:text>Who are the questions for?  I would keep them out of the final presentation.</p:text>
    <p:extLst>
      <p:ext uri="{C676402C-5697-4E1C-873F-D02D1690AC5C}">
        <p15:threadingInfo xmlns:p15="http://schemas.microsoft.com/office/powerpoint/2012/main" timeZoneBias="300"/>
      </p:ext>
    </p:extLst>
  </p:cm>
  <p:cm authorId="2" dt="2016-11-02T23:04:28.618" idx="8">
    <p:pos x="146" y="146"/>
    <p:text>I vote for a smaller dialog without wasted white space, though we should be careful that there are some nice margins so that it doesn't feel cramped, if that makes sense.</p:text>
    <p:extLst>
      <p:ext uri="{C676402C-5697-4E1C-873F-D02D1690AC5C}">
        <p15:threadingInfo xmlns:p15="http://schemas.microsoft.com/office/powerpoint/2012/main" timeZoneBias="300"/>
      </p:ext>
    </p:extLst>
  </p:cm>
  <p:cm authorId="4" dt="2016-11-03T09:26:10.676" idx="2">
    <p:pos x="146" y="282"/>
    <p:text>I don't want to keep resizing the form between steps in the wizard.</p:text>
    <p:extLst>
      <p:ext uri="{C676402C-5697-4E1C-873F-D02D1690AC5C}">
        <p15:threadingInfo xmlns:p15="http://schemas.microsoft.com/office/powerpoint/2012/main" timeZoneBias="-60">
          <p15:parentCm authorId="2" idx="8"/>
        </p15:threadingInfo>
      </p:ext>
    </p:extLst>
  </p:cm>
  <p:cm authorId="2" dt="2016-11-02T23:05:48.117" idx="9">
    <p:pos x="282" y="282"/>
    <p:text>Some people prefer the close button and others a cancel.  We may want to keep both to suit both types of user even though it's a bit redundant.</p:text>
    <p:extLst>
      <p:ext uri="{C676402C-5697-4E1C-873F-D02D1690AC5C}">
        <p15:threadingInfo xmlns:p15="http://schemas.microsoft.com/office/powerpoint/2012/main" timeZoneBias="300"/>
      </p:ext>
    </p:extLst>
  </p:cm>
  <p:cm authorId="3" dt="2016-11-03T08:50:35.285" idx="4">
    <p:pos x="282" y="418"/>
    <p:text>There must be some UX guideline on this?</p:text>
    <p:extLst>
      <p:ext uri="{C676402C-5697-4E1C-873F-D02D1690AC5C}">
        <p15:threadingInfo xmlns:p15="http://schemas.microsoft.com/office/powerpoint/2012/main" timeZoneBias="-60">
          <p15:parentCm authorId="2" idx="9"/>
        </p15:threadingInfo>
      </p:ext>
    </p:extLst>
  </p:cm>
  <p:cm authorId="2" dt="2016-11-02T23:06:39.745" idx="10">
    <p:pos x="418" y="418"/>
    <p:text>Agree on using the same style of "bar" as VSTS.</p:text>
    <p:extLst>
      <p:ext uri="{C676402C-5697-4E1C-873F-D02D1690AC5C}">
        <p15:threadingInfo xmlns:p15="http://schemas.microsoft.com/office/powerpoint/2012/main" timeZoneBias="300"/>
      </p:ext>
    </p:extLst>
  </p:cm>
  <p:cm authorId="3" dt="2016-11-03T08:56:11.118" idx="6">
    <p:pos x="418" y="554"/>
    <p:text>+1</p:text>
    <p:extLst>
      <p:ext uri="{C676402C-5697-4E1C-873F-D02D1690AC5C}">
        <p15:threadingInfo xmlns:p15="http://schemas.microsoft.com/office/powerpoint/2012/main" timeZoneBias="-60">
          <p15:parentCm authorId="2" idx="10"/>
        </p15:threadingInfo>
      </p:ext>
    </p:extLst>
  </p:cm>
  <p:cm authorId="4" dt="2016-11-03T09:26:34.962" idx="3">
    <p:pos x="418" y="690"/>
    <p:text>Sure.</p:text>
    <p:extLst>
      <p:ext uri="{C676402C-5697-4E1C-873F-D02D1690AC5C}">
        <p15:threadingInfo xmlns:p15="http://schemas.microsoft.com/office/powerpoint/2012/main" timeZoneBias="-60">
          <p15:parentCm authorId="2" idx="10"/>
        </p15:threadingInfo>
      </p:ext>
    </p:extLst>
  </p:cm>
  <p:cm authorId="2" dt="2016-11-02T23:09:10.178" idx="12">
    <p:pos x="554" y="554"/>
    <p:text>I LOVE the little moving arrow!!!  Kudos to adding that!</p:text>
    <p:extLst>
      <p:ext uri="{C676402C-5697-4E1C-873F-D02D1690AC5C}">
        <p15:threadingInfo xmlns:p15="http://schemas.microsoft.com/office/powerpoint/2012/main" timeZoneBias="30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6-11-02T23:07:05.353" idx="11">
    <p:pos x="10" y="10"/>
    <p:text>Agree to make button red.  In general, we should adhere to the style of VSTS itself as much as possible.  This dialog could also stand to be smaller since the text will probably be a smaller font, and there is a lot of extra space on the one shown here.</p:text>
    <p:extLst>
      <p:ext uri="{C676402C-5697-4E1C-873F-D02D1690AC5C}">
        <p15:threadingInfo xmlns:p15="http://schemas.microsoft.com/office/powerpoint/2012/main" timeZoneBias="30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6-11-02T22:59:03.270" idx="3">
    <p:pos x="10" y="10"/>
    <p:text>It's great to follow the user story convention (As a ...) here.  The slide could use some visual dress-up though to make it more interesting to the viewer.</p:text>
    <p:extLst>
      <p:ext uri="{C676402C-5697-4E1C-873F-D02D1690AC5C}">
        <p15:threadingInfo xmlns:p15="http://schemas.microsoft.com/office/powerpoint/2012/main" timeZoneBias="30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6-11-02T23:10:14.882" idx="13">
    <p:pos x="10" y="10"/>
    <p:text>There is the possibility that the number of potential projects for this list will exceed the available space in the dialog.  We should consider making them a list box so that the user will have scrolling if needed.</p:text>
    <p:extLst>
      <p:ext uri="{C676402C-5697-4E1C-873F-D02D1690AC5C}">
        <p15:threadingInfo xmlns:p15="http://schemas.microsoft.com/office/powerpoint/2012/main" timeZoneBias="300"/>
      </p:ext>
    </p:extLst>
  </p:cm>
  <p:cm authorId="4" dt="2016-11-03T09:27:19.282" idx="4">
    <p:pos x="10" y="146"/>
    <p:text>Listbox + filter/search should make it easier. Showing as a tree structure may help as well.</p:text>
    <p:extLst>
      <p:ext uri="{C676402C-5697-4E1C-873F-D02D1690AC5C}">
        <p15:threadingInfo xmlns:p15="http://schemas.microsoft.com/office/powerpoint/2012/main" timeZoneBias="-60">
          <p15:parentCm authorId="2" idx="13"/>
        </p15:threadingInfo>
      </p:ext>
    </p:extLst>
  </p:cm>
  <p:cm authorId="4" dt="2016-11-03T09:27:23.049" idx="5">
    <p:pos x="10" y="282"/>
    <p:text>V2?</p:text>
    <p:extLst>
      <p:ext uri="{C676402C-5697-4E1C-873F-D02D1690AC5C}">
        <p15:threadingInfo xmlns:p15="http://schemas.microsoft.com/office/powerpoint/2012/main" timeZoneBias="-60">
          <p15:parentCm authorId="2" idx="13"/>
        </p15:threadingInfo>
      </p:ext>
    </p:extLst>
  </p:cm>
  <p:cm authorId="1" dt="2016-11-06T23:22:27.215" idx="4">
    <p:pos x="10" y="418"/>
    <p:text>Two list box (like the fields selector) and move the teams between available and selected? That would be another option but I prefer this one (as long as we are are (that is why I added the selection counter) be aware that using the filter will not unselect already selected teams</p:text>
    <p:extLst>
      <p:ext uri="{C676402C-5697-4E1C-873F-D02D1690AC5C}">
        <p15:threadingInfo xmlns:p15="http://schemas.microsoft.com/office/powerpoint/2012/main" timeZoneBias="0">
          <p15:parentCm authorId="2" idx="13"/>
        </p15:threadingInfo>
      </p:ext>
    </p:extLst>
  </p:cm>
  <p:cm authorId="2" dt="2016-11-02T23:11:06.880" idx="14">
    <p:pos x="146" y="146"/>
    <p:text>Still really digging the moving arrow!</p:text>
    <p:extLst>
      <p:ext uri="{C676402C-5697-4E1C-873F-D02D1690AC5C}">
        <p15:threadingInfo xmlns:p15="http://schemas.microsoft.com/office/powerpoint/2012/main" timeZoneBias="300"/>
      </p:ext>
    </p:extLst>
  </p:cm>
  <p:cm authorId="3" dt="2016-11-03T08:57:11.111" idx="7">
    <p:pos x="282" y="282"/>
    <p:text>When Jesse and I were working at Philips, we had many hundreds of teams (that's where the idea of this extension was born). With that many teams, this kind of dialog is not really usable...</p:text>
    <p:extLst>
      <p:ext uri="{C676402C-5697-4E1C-873F-D02D1690AC5C}">
        <p15:threadingInfo xmlns:p15="http://schemas.microsoft.com/office/powerpoint/2012/main" timeZoneBias="-60"/>
      </p:ext>
    </p:extLst>
  </p:cm>
  <p:cm authorId="4" dt="2016-11-03T09:27:56.963" idx="6">
    <p:pos x="282" y="418"/>
    <p:text>With filter/scroll, why not? What would be needed to make it work? Select all option?</p:text>
    <p:extLst>
      <p:ext uri="{C676402C-5697-4E1C-873F-D02D1690AC5C}">
        <p15:threadingInfo xmlns:p15="http://schemas.microsoft.com/office/powerpoint/2012/main" timeZoneBias="-60">
          <p15:parentCm authorId="3" idx="7"/>
        </p15:threadingInfo>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1632798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4177259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4292688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1181018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564766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nl-NL"/>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7501F35-0C5A-4B2D-91A9-A8F8CABFCE76}" type="slidenum">
              <a:rPr lang="nl-NL" smtClean="0"/>
              <a:t>‹#›</a:t>
            </a:fld>
            <a:endParaRPr lang="nl-NL"/>
          </a:p>
        </p:txBody>
      </p:sp>
    </p:spTree>
    <p:extLst>
      <p:ext uri="{BB962C8B-B14F-4D97-AF65-F5344CB8AC3E}">
        <p14:creationId xmlns:p14="http://schemas.microsoft.com/office/powerpoint/2010/main" val="3294365077"/>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79FAA3-C380-49D9-9F86-0885F271D208}" type="datetimeFigureOut">
              <a:rPr lang="nl-NL" smtClean="0"/>
              <a:t>8-11-2016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12090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79FAA3-C380-49D9-9F86-0885F271D208}" type="datetimeFigureOut">
              <a:rPr lang="nl-NL" smtClean="0"/>
              <a:t>8-11-2016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253381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79FAA3-C380-49D9-9F86-0885F271D208}" type="datetimeFigureOut">
              <a:rPr lang="nl-NL" smtClean="0"/>
              <a:t>8-11-2016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42884524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9FAA3-C380-49D9-9F86-0885F271D208}" type="datetimeFigureOut">
              <a:rPr lang="nl-NL" smtClean="0"/>
              <a:t>8-11-2016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6546777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79FAA3-C380-49D9-9F86-0885F271D208}" type="datetimeFigureOut">
              <a:rPr lang="nl-NL" smtClean="0"/>
              <a:t>8-11-2016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0665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6422282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79FAA3-C380-49D9-9F86-0885F271D208}" type="datetimeFigureOut">
              <a:rPr lang="nl-NL" smtClean="0"/>
              <a:t>8-11-2016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418272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22907507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a:xfrm>
            <a:off x="3776135" y="6422854"/>
            <a:ext cx="4279669" cy="365125"/>
          </a:xfrm>
        </p:spPr>
        <p:txBody>
          <a:bodyPr/>
          <a:lstStyle/>
          <a:p>
            <a:endParaRPr lang="nl-NL"/>
          </a:p>
        </p:txBody>
      </p:sp>
      <p:sp>
        <p:nvSpPr>
          <p:cNvPr id="6" name="Slide Number Placeholder 5"/>
          <p:cNvSpPr>
            <a:spLocks noGrp="1"/>
          </p:cNvSpPr>
          <p:nvPr>
            <p:ph type="sldNum" sz="quarter" idx="12"/>
          </p:nvPr>
        </p:nvSpPr>
        <p:spPr>
          <a:xfrm>
            <a:off x="8073048" y="6422854"/>
            <a:ext cx="879759" cy="365125"/>
          </a:xfrm>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3686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79FAA3-C380-49D9-9F86-0885F271D208}" type="datetimeFigureOut">
              <a:rPr lang="nl-NL" smtClean="0"/>
              <a:t>8-11-2016</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27953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2779FAA3-C380-49D9-9F86-0885F271D208}" type="datetimeFigureOut">
              <a:rPr lang="nl-NL" smtClean="0"/>
              <a:t>8-11-2016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02251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2779FAA3-C380-49D9-9F86-0885F271D208}" type="datetimeFigureOut">
              <a:rPr lang="nl-NL" smtClean="0"/>
              <a:t>8-11-2016</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158229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2779FAA3-C380-49D9-9F86-0885F271D208}" type="datetimeFigureOut">
              <a:rPr lang="nl-NL" smtClean="0"/>
              <a:t>8-11-2016</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4460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79FAA3-C380-49D9-9F86-0885F271D208}" type="datetimeFigureOut">
              <a:rPr lang="nl-NL" smtClean="0"/>
              <a:t>8-11-2016</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2827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9FAA3-C380-49D9-9F86-0885F271D208}" type="datetimeFigureOut">
              <a:rPr lang="nl-NL" smtClean="0"/>
              <a:t>8-11-2016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341583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79FAA3-C380-49D9-9F86-0885F271D208}" type="datetimeFigureOut">
              <a:rPr lang="nl-NL" smtClean="0"/>
              <a:t>8-11-2016</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7501F35-0C5A-4B2D-91A9-A8F8CABFCE76}" type="slidenum">
              <a:rPr lang="nl-NL" smtClean="0"/>
              <a:t>‹#›</a:t>
            </a:fld>
            <a:endParaRPr lang="nl-NL"/>
          </a:p>
        </p:txBody>
      </p:sp>
    </p:spTree>
    <p:extLst>
      <p:ext uri="{BB962C8B-B14F-4D97-AF65-F5344CB8AC3E}">
        <p14:creationId xmlns:p14="http://schemas.microsoft.com/office/powerpoint/2010/main" val="2471062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79FAA3-C380-49D9-9F86-0885F271D208}" type="datetimeFigureOut">
              <a:rPr lang="nl-NL" smtClean="0"/>
              <a:t>8-11-2016</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01F35-0C5A-4B2D-91A9-A8F8CABFCE76}" type="slidenum">
              <a:rPr lang="nl-NL" smtClean="0"/>
              <a:t>‹#›</a:t>
            </a:fld>
            <a:endParaRPr lang="nl-NL"/>
          </a:p>
        </p:txBody>
      </p:sp>
    </p:spTree>
    <p:extLst>
      <p:ext uri="{BB962C8B-B14F-4D97-AF65-F5344CB8AC3E}">
        <p14:creationId xmlns:p14="http://schemas.microsoft.com/office/powerpoint/2010/main" val="854374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2779FAA3-C380-49D9-9F86-0885F271D208}" type="datetimeFigureOut">
              <a:rPr lang="nl-NL" smtClean="0"/>
              <a:t>8-11-2016</a:t>
            </a:fld>
            <a:endParaRPr lang="nl-NL"/>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nl-NL"/>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7501F35-0C5A-4B2D-91A9-A8F8CABFCE76}" type="slidenum">
              <a:rPr lang="nl-NL" smtClean="0"/>
              <a:t>‹#›</a:t>
            </a:fld>
            <a:endParaRPr lang="nl-NL"/>
          </a:p>
        </p:txBody>
      </p:sp>
    </p:spTree>
    <p:extLst>
      <p:ext uri="{BB962C8B-B14F-4D97-AF65-F5344CB8AC3E}">
        <p14:creationId xmlns:p14="http://schemas.microsoft.com/office/powerpoint/2010/main" val="210900494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customXml" Target="../../customXml/item55.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comments" Target="../comments/comment7.xml"/><Relationship Id="rId4" Type="http://schemas.openxmlformats.org/officeDocument/2006/relationships/image" Target="../media/image5.png"/><Relationship Id="rId9"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customXml" Target="../../customXml/item6.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customXml" Target="../../customXml/item117.xml"/><Relationship Id="rId1" Type="http://schemas.openxmlformats.org/officeDocument/2006/relationships/customXml" Target="../../customXml/item84.xml"/><Relationship Id="rId6" Type="http://schemas.openxmlformats.org/officeDocument/2006/relationships/image" Target="../media/image7.png"/><Relationship Id="rId11" Type="http://schemas.openxmlformats.org/officeDocument/2006/relationships/comments" Target="../comments/comment9.xml"/><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customXml" Target="../../customXml/item47.xml"/><Relationship Id="rId6"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comments" Target="../comments/comment10.xml"/><Relationship Id="rId4" Type="http://schemas.openxmlformats.org/officeDocument/2006/relationships/image" Target="../media/image5.png"/><Relationship Id="rId9"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1.xml"/><Relationship Id="rId2" Type="http://schemas.openxmlformats.org/officeDocument/2006/relationships/slideLayout" Target="../slideLayouts/slideLayout7.xml"/><Relationship Id="rId1" Type="http://schemas.openxmlformats.org/officeDocument/2006/relationships/customXml" Target="../../customXml/item14.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omments" Target="../comments/comment13.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customXml" Target="../../customXml/item49.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customXml" Target="../../customXml/item6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5.xml"/><Relationship Id="rId2" Type="http://schemas.openxmlformats.org/officeDocument/2006/relationships/slideLayout" Target="../slideLayouts/slideLayout7.xml"/><Relationship Id="rId1" Type="http://schemas.openxmlformats.org/officeDocument/2006/relationships/customXml" Target="../../customXml/item72.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7.xml"/><Relationship Id="rId7" Type="http://schemas.openxmlformats.org/officeDocument/2006/relationships/image" Target="../media/image18.png"/><Relationship Id="rId12" Type="http://schemas.openxmlformats.org/officeDocument/2006/relationships/comments" Target="../comments/comment16.xml"/><Relationship Id="rId2" Type="http://schemas.openxmlformats.org/officeDocument/2006/relationships/customXml" Target="../../customXml/item82.xml"/><Relationship Id="rId1" Type="http://schemas.openxmlformats.org/officeDocument/2006/relationships/customXml" Target="../../customXml/item10.xml"/><Relationship Id="rId6" Type="http://schemas.openxmlformats.org/officeDocument/2006/relationships/image" Target="../media/image15.png"/><Relationship Id="rId11"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customXml" Target="../../customXml/item44.xml"/><Relationship Id="rId1" Type="http://schemas.openxmlformats.org/officeDocument/2006/relationships/customXml" Target="../../customXml/item20.xml"/><Relationship Id="rId6" Type="http://schemas.openxmlformats.org/officeDocument/2006/relationships/image" Target="../media/image7.png"/><Relationship Id="rId11" Type="http://schemas.openxmlformats.org/officeDocument/2006/relationships/comments" Target="../comments/comment17.xml"/><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customXml" Target="../../customXml/item4.xml"/><Relationship Id="rId6" Type="http://schemas.openxmlformats.org/officeDocument/2006/relationships/image" Target="../media/image9.png"/><Relationship Id="rId5" Type="http://schemas.openxmlformats.org/officeDocument/2006/relationships/image" Target="../media/image11.png"/><Relationship Id="rId10" Type="http://schemas.openxmlformats.org/officeDocument/2006/relationships/comments" Target="../comments/comment18.xml"/><Relationship Id="rId4" Type="http://schemas.openxmlformats.org/officeDocument/2006/relationships/image" Target="../media/image5.png"/><Relationship Id="rId9"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19.xml"/><Relationship Id="rId2" Type="http://schemas.openxmlformats.org/officeDocument/2006/relationships/slideLayout" Target="../slideLayouts/slideLayout7.xml"/><Relationship Id="rId1" Type="http://schemas.openxmlformats.org/officeDocument/2006/relationships/customXml" Target="../../customXml/item53.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8" Type="http://schemas.openxmlformats.org/officeDocument/2006/relationships/customXml" Target="../../customXml/item62.xml"/><Relationship Id="rId13" Type="http://schemas.openxmlformats.org/officeDocument/2006/relationships/customXml" Target="../../customXml/item111.xml"/><Relationship Id="rId18" Type="http://schemas.openxmlformats.org/officeDocument/2006/relationships/slideLayout" Target="../slideLayouts/slideLayout7.xml"/><Relationship Id="rId26" Type="http://schemas.openxmlformats.org/officeDocument/2006/relationships/comments" Target="../comments/comment21.xml"/><Relationship Id="rId3" Type="http://schemas.openxmlformats.org/officeDocument/2006/relationships/customXml" Target="../../customXml/item33.xml"/><Relationship Id="rId21" Type="http://schemas.openxmlformats.org/officeDocument/2006/relationships/image" Target="../media/image15.png"/><Relationship Id="rId7" Type="http://schemas.openxmlformats.org/officeDocument/2006/relationships/customXml" Target="../../customXml/item54.xml"/><Relationship Id="rId12" Type="http://schemas.openxmlformats.org/officeDocument/2006/relationships/customXml" Target="../../customXml/item99.xml"/><Relationship Id="rId17" Type="http://schemas.openxmlformats.org/officeDocument/2006/relationships/customXml" Target="../../customXml/item96.xml"/><Relationship Id="rId25" Type="http://schemas.openxmlformats.org/officeDocument/2006/relationships/image" Target="../media/image22.png"/><Relationship Id="rId2" Type="http://schemas.openxmlformats.org/officeDocument/2006/relationships/customXml" Target="../../customXml/item98.xml"/><Relationship Id="rId16" Type="http://schemas.openxmlformats.org/officeDocument/2006/relationships/customXml" Target="../../customXml/item56.xml"/><Relationship Id="rId20" Type="http://schemas.openxmlformats.org/officeDocument/2006/relationships/image" Target="../media/image5.png"/><Relationship Id="rId1" Type="http://schemas.openxmlformats.org/officeDocument/2006/relationships/customXml" Target="../../customXml/item97.xml"/><Relationship Id="rId6" Type="http://schemas.openxmlformats.org/officeDocument/2006/relationships/customXml" Target="../../customXml/item52.xml"/><Relationship Id="rId11" Type="http://schemas.openxmlformats.org/officeDocument/2006/relationships/customXml" Target="../../customXml/item51.xml"/><Relationship Id="rId24" Type="http://schemas.openxmlformats.org/officeDocument/2006/relationships/image" Target="../media/image21.png"/><Relationship Id="rId5" Type="http://schemas.openxmlformats.org/officeDocument/2006/relationships/customXml" Target="../../customXml/item94.xml"/><Relationship Id="rId15" Type="http://schemas.openxmlformats.org/officeDocument/2006/relationships/customXml" Target="../../customXml/item34.xml"/><Relationship Id="rId23" Type="http://schemas.microsoft.com/office/2007/relationships/hdphoto" Target="../media/hdphoto1.wdp"/><Relationship Id="rId10" Type="http://schemas.openxmlformats.org/officeDocument/2006/relationships/customXml" Target="../../customXml/item5.xml"/><Relationship Id="rId19" Type="http://schemas.openxmlformats.org/officeDocument/2006/relationships/image" Target="../media/image3.png"/><Relationship Id="rId4" Type="http://schemas.openxmlformats.org/officeDocument/2006/relationships/customXml" Target="../../customXml/item46.xml"/><Relationship Id="rId9" Type="http://schemas.openxmlformats.org/officeDocument/2006/relationships/customXml" Target="../../customXml/item3.xml"/><Relationship Id="rId14" Type="http://schemas.openxmlformats.org/officeDocument/2006/relationships/customXml" Target="../../customXml/item123.xml"/><Relationship Id="rId22"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comments" Target="../comments/comment2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customXml" Target="../../customXml/item128.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customXml/item64.xml"/><Relationship Id="rId7" Type="http://schemas.openxmlformats.org/officeDocument/2006/relationships/comments" Target="../comments/comment25.xml"/><Relationship Id="rId2" Type="http://schemas.openxmlformats.org/officeDocument/2006/relationships/customXml" Target="../../customXml/item83.xml"/><Relationship Id="rId1" Type="http://schemas.openxmlformats.org/officeDocument/2006/relationships/customXml" Target="../../customXml/item39.xml"/><Relationship Id="rId6" Type="http://schemas.openxmlformats.org/officeDocument/2006/relationships/image" Target="../media/image25.png"/><Relationship Id="rId5" Type="http://schemas.openxmlformats.org/officeDocument/2006/relationships/slideLayout" Target="../slideLayouts/slideLayout7.xml"/><Relationship Id="rId4" Type="http://schemas.openxmlformats.org/officeDocument/2006/relationships/customXml" Target="../../customXml/item100.xml"/></Relationships>
</file>

<file path=ppt/slides/_rels/slide39.xml.rels><?xml version="1.0" encoding="UTF-8" standalone="yes"?>
<Relationships xmlns="http://schemas.openxmlformats.org/package/2006/relationships"><Relationship Id="rId8" Type="http://schemas.openxmlformats.org/officeDocument/2006/relationships/customXml" Target="../../customXml/item104.xml"/><Relationship Id="rId3" Type="http://schemas.openxmlformats.org/officeDocument/2006/relationships/customXml" Target="../../customXml/item26.xml"/><Relationship Id="rId7" Type="http://schemas.openxmlformats.org/officeDocument/2006/relationships/customXml" Target="../../customXml/item78.xml"/><Relationship Id="rId2" Type="http://schemas.openxmlformats.org/officeDocument/2006/relationships/customXml" Target="../../customXml/item7.xml"/><Relationship Id="rId1" Type="http://schemas.openxmlformats.org/officeDocument/2006/relationships/customXml" Target="../../customXml/item102.xml"/><Relationship Id="rId6" Type="http://schemas.openxmlformats.org/officeDocument/2006/relationships/customXml" Target="../../customXml/item115.xml"/><Relationship Id="rId11" Type="http://schemas.openxmlformats.org/officeDocument/2006/relationships/image" Target="../media/image26.png"/><Relationship Id="rId5" Type="http://schemas.openxmlformats.org/officeDocument/2006/relationships/customXml" Target="../../customXml/item70.xml"/><Relationship Id="rId10" Type="http://schemas.openxmlformats.org/officeDocument/2006/relationships/image" Target="../media/image25.png"/><Relationship Id="rId4" Type="http://schemas.openxmlformats.org/officeDocument/2006/relationships/customXml" Target="../../customXml/item118.xml"/><Relationship Id="rId9"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customXml/item86.xml"/><Relationship Id="rId3" Type="http://schemas.openxmlformats.org/officeDocument/2006/relationships/customXml" Target="../../customXml/item41.xml"/><Relationship Id="rId7" Type="http://schemas.openxmlformats.org/officeDocument/2006/relationships/customXml" Target="../../customXml/item119.xml"/><Relationship Id="rId12" Type="http://schemas.openxmlformats.org/officeDocument/2006/relationships/image" Target="../media/image22.png"/><Relationship Id="rId2" Type="http://schemas.openxmlformats.org/officeDocument/2006/relationships/customXml" Target="../../customXml/item27.xml"/><Relationship Id="rId1" Type="http://schemas.openxmlformats.org/officeDocument/2006/relationships/customXml" Target="../../customXml/item106.xml"/><Relationship Id="rId6" Type="http://schemas.openxmlformats.org/officeDocument/2006/relationships/customXml" Target="../../customXml/item22.xml"/><Relationship Id="rId11" Type="http://schemas.openxmlformats.org/officeDocument/2006/relationships/image" Target="../media/image26.png"/><Relationship Id="rId5" Type="http://schemas.openxmlformats.org/officeDocument/2006/relationships/customXml" Target="../../customXml/item9.xml"/><Relationship Id="rId10" Type="http://schemas.openxmlformats.org/officeDocument/2006/relationships/image" Target="../media/image25.png"/><Relationship Id="rId4" Type="http://schemas.openxmlformats.org/officeDocument/2006/relationships/customXml" Target="../../customXml/item31.xml"/><Relationship Id="rId9"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customXml" Target="../../customXml/item107.xml"/><Relationship Id="rId13" Type="http://schemas.openxmlformats.org/officeDocument/2006/relationships/customXml" Target="../../customXml/item75.xml"/><Relationship Id="rId18" Type="http://schemas.openxmlformats.org/officeDocument/2006/relationships/image" Target="../media/image21.png"/><Relationship Id="rId3" Type="http://schemas.openxmlformats.org/officeDocument/2006/relationships/customXml" Target="../../customXml/item92.xml"/><Relationship Id="rId7" Type="http://schemas.openxmlformats.org/officeDocument/2006/relationships/customXml" Target="../../customXml/item108.xml"/><Relationship Id="rId12" Type="http://schemas.openxmlformats.org/officeDocument/2006/relationships/customXml" Target="../../customXml/item113.xml"/><Relationship Id="rId17" Type="http://schemas.openxmlformats.org/officeDocument/2006/relationships/slideLayout" Target="../slideLayouts/slideLayout7.xml"/><Relationship Id="rId2" Type="http://schemas.openxmlformats.org/officeDocument/2006/relationships/customXml" Target="../../customXml/item16.xml"/><Relationship Id="rId16" Type="http://schemas.openxmlformats.org/officeDocument/2006/relationships/customXml" Target="../../customXml/item35.xml"/><Relationship Id="rId1" Type="http://schemas.openxmlformats.org/officeDocument/2006/relationships/customXml" Target="../../customXml/item103.xml"/><Relationship Id="rId6" Type="http://schemas.openxmlformats.org/officeDocument/2006/relationships/customXml" Target="../../customXml/item18.xml"/><Relationship Id="rId11" Type="http://schemas.openxmlformats.org/officeDocument/2006/relationships/customXml" Target="../../customXml/item116.xml"/><Relationship Id="rId5" Type="http://schemas.openxmlformats.org/officeDocument/2006/relationships/customXml" Target="../../customXml/item50.xml"/><Relationship Id="rId15" Type="http://schemas.openxmlformats.org/officeDocument/2006/relationships/customXml" Target="../../customXml/item93.xml"/><Relationship Id="rId10" Type="http://schemas.openxmlformats.org/officeDocument/2006/relationships/customXml" Target="../../customXml/item87.xml"/><Relationship Id="rId19" Type="http://schemas.openxmlformats.org/officeDocument/2006/relationships/image" Target="../media/image22.png"/><Relationship Id="rId4" Type="http://schemas.openxmlformats.org/officeDocument/2006/relationships/customXml" Target="../../customXml/item17.xml"/><Relationship Id="rId9" Type="http://schemas.openxmlformats.org/officeDocument/2006/relationships/customXml" Target="../../customXml/item59.xml"/><Relationship Id="rId14" Type="http://schemas.openxmlformats.org/officeDocument/2006/relationships/customXml" Target="../../customXml/item126.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customXml" Target="../../customXml/item88.xml"/><Relationship Id="rId7" Type="http://schemas.openxmlformats.org/officeDocument/2006/relationships/comments" Target="../comments/comment26.xml"/><Relationship Id="rId2" Type="http://schemas.openxmlformats.org/officeDocument/2006/relationships/customXml" Target="../../customXml/item48.xml"/><Relationship Id="rId1" Type="http://schemas.openxmlformats.org/officeDocument/2006/relationships/customXml" Target="../../customXml/item122.xml"/><Relationship Id="rId6" Type="http://schemas.openxmlformats.org/officeDocument/2006/relationships/image" Target="../media/image25.png"/><Relationship Id="rId5" Type="http://schemas.openxmlformats.org/officeDocument/2006/relationships/slideLayout" Target="../slideLayouts/slideLayout7.xml"/><Relationship Id="rId4" Type="http://schemas.openxmlformats.org/officeDocument/2006/relationships/customXml" Target="../../customXml/item28.xml"/></Relationships>
</file>

<file path=ppt/slides/_rels/slide48.xml.rels><?xml version="1.0" encoding="UTF-8" standalone="yes"?>
<Relationships xmlns="http://schemas.openxmlformats.org/package/2006/relationships"><Relationship Id="rId8" Type="http://schemas.openxmlformats.org/officeDocument/2006/relationships/customXml" Target="../../customXml/item63.xml"/><Relationship Id="rId3" Type="http://schemas.openxmlformats.org/officeDocument/2006/relationships/customXml" Target="../../customXml/item36.xml"/><Relationship Id="rId7" Type="http://schemas.openxmlformats.org/officeDocument/2006/relationships/customXml" Target="../../customXml/item37.xml"/><Relationship Id="rId2" Type="http://schemas.openxmlformats.org/officeDocument/2006/relationships/customXml" Target="../../customXml/item89.xml"/><Relationship Id="rId1" Type="http://schemas.openxmlformats.org/officeDocument/2006/relationships/customXml" Target="../../customXml/item60.xml"/><Relationship Id="rId6" Type="http://schemas.openxmlformats.org/officeDocument/2006/relationships/customXml" Target="../../customXml/item40.xml"/><Relationship Id="rId11" Type="http://schemas.openxmlformats.org/officeDocument/2006/relationships/image" Target="../media/image26.png"/><Relationship Id="rId5" Type="http://schemas.openxmlformats.org/officeDocument/2006/relationships/customXml" Target="../../customXml/item73.xml"/><Relationship Id="rId10" Type="http://schemas.openxmlformats.org/officeDocument/2006/relationships/image" Target="../media/image25.png"/><Relationship Id="rId4" Type="http://schemas.openxmlformats.org/officeDocument/2006/relationships/customXml" Target="../../customXml/item1.xml"/><Relationship Id="rId9"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customXml" Target="../../customXml/item71.xml"/><Relationship Id="rId3" Type="http://schemas.openxmlformats.org/officeDocument/2006/relationships/customXml" Target="../../customXml/item74.xml"/><Relationship Id="rId7" Type="http://schemas.openxmlformats.org/officeDocument/2006/relationships/customXml" Target="../../customXml/item65.xml"/><Relationship Id="rId12" Type="http://schemas.openxmlformats.org/officeDocument/2006/relationships/image" Target="../media/image22.png"/><Relationship Id="rId2" Type="http://schemas.openxmlformats.org/officeDocument/2006/relationships/customXml" Target="../../customXml/item121.xml"/><Relationship Id="rId1" Type="http://schemas.openxmlformats.org/officeDocument/2006/relationships/customXml" Target="../../customXml/item110.xml"/><Relationship Id="rId6" Type="http://schemas.openxmlformats.org/officeDocument/2006/relationships/customXml" Target="../../customXml/item95.xml"/><Relationship Id="rId11" Type="http://schemas.openxmlformats.org/officeDocument/2006/relationships/image" Target="../media/image26.png"/><Relationship Id="rId5" Type="http://schemas.openxmlformats.org/officeDocument/2006/relationships/customXml" Target="../../customXml/item15.xml"/><Relationship Id="rId10" Type="http://schemas.openxmlformats.org/officeDocument/2006/relationships/image" Target="../media/image25.png"/><Relationship Id="rId4" Type="http://schemas.openxmlformats.org/officeDocument/2006/relationships/customXml" Target="../../customXml/item61.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8" Type="http://schemas.openxmlformats.org/officeDocument/2006/relationships/customXml" Target="../../customXml/item66.xml"/><Relationship Id="rId13" Type="http://schemas.openxmlformats.org/officeDocument/2006/relationships/customXml" Target="../../customXml/item19.xml"/><Relationship Id="rId18" Type="http://schemas.openxmlformats.org/officeDocument/2006/relationships/image" Target="../media/image21.png"/><Relationship Id="rId3" Type="http://schemas.openxmlformats.org/officeDocument/2006/relationships/customXml" Target="../../customXml/item2.xml"/><Relationship Id="rId7" Type="http://schemas.openxmlformats.org/officeDocument/2006/relationships/customXml" Target="../../customXml/item23.xml"/><Relationship Id="rId12" Type="http://schemas.openxmlformats.org/officeDocument/2006/relationships/customXml" Target="../../customXml/item81.xml"/><Relationship Id="rId17" Type="http://schemas.openxmlformats.org/officeDocument/2006/relationships/slideLayout" Target="../slideLayouts/slideLayout7.xml"/><Relationship Id="rId2" Type="http://schemas.openxmlformats.org/officeDocument/2006/relationships/customXml" Target="../../customXml/item67.xml"/><Relationship Id="rId16" Type="http://schemas.openxmlformats.org/officeDocument/2006/relationships/customXml" Target="../../customXml/item42.xml"/><Relationship Id="rId1" Type="http://schemas.openxmlformats.org/officeDocument/2006/relationships/customXml" Target="../../customXml/item32.xml"/><Relationship Id="rId6" Type="http://schemas.openxmlformats.org/officeDocument/2006/relationships/customXml" Target="../../customXml/item91.xml"/><Relationship Id="rId11" Type="http://schemas.openxmlformats.org/officeDocument/2006/relationships/customXml" Target="../../customXml/item57.xml"/><Relationship Id="rId5" Type="http://schemas.openxmlformats.org/officeDocument/2006/relationships/customXml" Target="../../customXml/item127.xml"/><Relationship Id="rId15" Type="http://schemas.openxmlformats.org/officeDocument/2006/relationships/customXml" Target="../../customXml/item8.xml"/><Relationship Id="rId10" Type="http://schemas.openxmlformats.org/officeDocument/2006/relationships/customXml" Target="../../customXml/item58.xml"/><Relationship Id="rId19" Type="http://schemas.openxmlformats.org/officeDocument/2006/relationships/image" Target="../media/image22.png"/><Relationship Id="rId4" Type="http://schemas.openxmlformats.org/officeDocument/2006/relationships/customXml" Target="../../customXml/item13.xml"/><Relationship Id="rId9" Type="http://schemas.openxmlformats.org/officeDocument/2006/relationships/customXml" Target="../../customXml/item79.xml"/><Relationship Id="rId14" Type="http://schemas.openxmlformats.org/officeDocument/2006/relationships/customXml" Target="../../customXml/item125.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omments" Target="../comments/comment3.xml"/><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microsoft.com/office/2007/relationships/hdphoto" Target="../media/hdphoto1.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comments" Target="../comments/commen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omments" Target="../comments/comment5.xml"/><Relationship Id="rId2" Type="http://schemas.openxmlformats.org/officeDocument/2006/relationships/slideLayout" Target="../slideLayouts/slideLayout7.xml"/><Relationship Id="rId1" Type="http://schemas.openxmlformats.org/officeDocument/2006/relationships/customXml" Target="../../customXml/item43.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7.xml"/><Relationship Id="rId7" Type="http://schemas.openxmlformats.org/officeDocument/2006/relationships/image" Target="../media/image7.png"/><Relationship Id="rId12" Type="http://schemas.openxmlformats.org/officeDocument/2006/relationships/comments" Target="../comments/comment6.xml"/><Relationship Id="rId2" Type="http://schemas.openxmlformats.org/officeDocument/2006/relationships/customXml" Target="../../customXml/item21.xml"/><Relationship Id="rId1" Type="http://schemas.openxmlformats.org/officeDocument/2006/relationships/customXml" Target="../../customXml/item90.xml"/><Relationship Id="rId6" Type="http://schemas.openxmlformats.org/officeDocument/2006/relationships/image" Target="../media/image6.png"/><Relationship Id="rId11" Type="http://schemas.microsoft.com/office/2007/relationships/hdphoto" Target="../media/hdphoto1.wdp"/><Relationship Id="rId5" Type="http://schemas.openxmlformats.org/officeDocument/2006/relationships/image" Target="../media/image5.png"/><Relationship Id="rId10"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Import / Export Board Configuration</a:t>
            </a:r>
            <a:endParaRPr lang="nl-NL" dirty="0"/>
          </a:p>
        </p:txBody>
      </p:sp>
      <p:sp>
        <p:nvSpPr>
          <p:cNvPr id="3" name="Subtitle 2"/>
          <p:cNvSpPr>
            <a:spLocks noGrp="1"/>
          </p:cNvSpPr>
          <p:nvPr>
            <p:ph type="subTitle" idx="1"/>
          </p:nvPr>
        </p:nvSpPr>
        <p:spPr/>
        <p:txBody>
          <a:bodyPr>
            <a:normAutofit fontScale="92500" lnSpcReduction="20000"/>
          </a:bodyPr>
          <a:lstStyle/>
          <a:p>
            <a:r>
              <a:rPr lang="en-US" dirty="0"/>
              <a:t>ALM Rangers</a:t>
            </a:r>
          </a:p>
          <a:p>
            <a:r>
              <a:rPr lang="en-US" dirty="0"/>
              <a:t>Jesse Houwing, Tiago Pascoal, Kees Verhaar, Chris Mason, Gregory Ott, Igor Macedo, Michael Krief, Prasanna Ramkumar</a:t>
            </a:r>
            <a:br>
              <a:rPr lang="en-US" dirty="0"/>
            </a:br>
            <a:br>
              <a:rPr lang="en-US" dirty="0"/>
            </a:br>
            <a:r>
              <a:rPr lang="en-US" dirty="0"/>
              <a:t>PM Edward Fry</a:t>
            </a:r>
            <a:r>
              <a:rPr lang="en-US"/>
              <a:t>, PO Sondra </a:t>
            </a:r>
            <a:r>
              <a:rPr lang="en-US" dirty="0"/>
              <a:t>Batbold</a:t>
            </a:r>
            <a:endParaRPr lang="nl-NL" dirty="0"/>
          </a:p>
        </p:txBody>
      </p:sp>
    </p:spTree>
    <p:extLst>
      <p:ext uri="{BB962C8B-B14F-4D97-AF65-F5344CB8AC3E}">
        <p14:creationId xmlns:p14="http://schemas.microsoft.com/office/powerpoint/2010/main" val="623368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pic>
        <p:nvPicPr>
          <p:cNvPr id="8" name="Picture 7"/>
          <p:cNvPicPr>
            <a:picLocks noChangeAspect="1"/>
          </p:cNvPicPr>
          <p:nvPr/>
        </p:nvPicPr>
        <p:blipFill>
          <a:blip r:embed="rId5"/>
          <a:stretch>
            <a:fillRect/>
          </a:stretch>
        </p:blipFill>
        <p:spPr>
          <a:xfrm>
            <a:off x="2123574" y="1031364"/>
            <a:ext cx="3585411" cy="359721"/>
          </a:xfrm>
          <a:prstGeom prst="rect">
            <a:avLst/>
          </a:prstGeom>
        </p:spPr>
      </p:pic>
      <p:sp>
        <p:nvSpPr>
          <p:cNvPr id="10" name="Rectangle 9"/>
          <p:cNvSpPr/>
          <p:nvPr/>
        </p:nvSpPr>
        <p:spPr>
          <a:xfrm>
            <a:off x="2123574" y="1743442"/>
            <a:ext cx="6096000" cy="3693319"/>
          </a:xfrm>
          <a:prstGeom prst="rect">
            <a:avLst/>
          </a:prstGeom>
        </p:spPr>
        <p:txBody>
          <a:bodyPr>
            <a:spAutoFit/>
          </a:bodyPr>
          <a:lstStyle/>
          <a:p>
            <a:r>
              <a:rPr lang="en-US" dirty="0"/>
              <a:t>Please confirm that you wish to copy the settings from </a:t>
            </a:r>
            <a:r>
              <a:rPr lang="en-US" b="1" dirty="0"/>
              <a:t>ALM</a:t>
            </a:r>
            <a:r>
              <a:rPr lang="en-US" dirty="0"/>
              <a:t> to </a:t>
            </a:r>
            <a:r>
              <a:rPr lang="en-US" b="1" dirty="0"/>
              <a:t>ALM / ALM TEAM.</a:t>
            </a:r>
          </a:p>
          <a:p>
            <a:endParaRPr lang="en-US" b="1" dirty="0"/>
          </a:p>
          <a:p>
            <a:r>
              <a:rPr lang="en-US" b="1" dirty="0"/>
              <a:t>All existing data on destination team will be overwritten.</a:t>
            </a:r>
          </a:p>
          <a:p>
            <a:endParaRPr lang="en-US" dirty="0"/>
          </a:p>
          <a:p>
            <a:r>
              <a:rPr lang="en-US" dirty="0"/>
              <a:t>The following board settings will be copied</a:t>
            </a:r>
          </a:p>
          <a:p>
            <a:endParaRPr lang="en-US" dirty="0"/>
          </a:p>
          <a:p>
            <a:r>
              <a:rPr lang="en-US" dirty="0"/>
              <a:t>   Cards</a:t>
            </a:r>
          </a:p>
          <a:p>
            <a:r>
              <a:rPr lang="en-US" dirty="0"/>
              <a:t>   Board</a:t>
            </a:r>
          </a:p>
          <a:p>
            <a:r>
              <a:rPr lang="en-US" dirty="0"/>
              <a:t>   General</a:t>
            </a:r>
          </a:p>
          <a:p>
            <a:endParaRPr lang="en-US" dirty="0"/>
          </a:p>
          <a:p>
            <a:endParaRPr lang="en-US" dirty="0"/>
          </a:p>
          <a:p>
            <a:r>
              <a:rPr lang="en-US" dirty="0"/>
              <a:t>   </a:t>
            </a:r>
            <a:endParaRPr lang="nl-NL" dirty="0"/>
          </a:p>
        </p:txBody>
      </p:sp>
      <p:pic>
        <p:nvPicPr>
          <p:cNvPr id="11" name="Picture 10"/>
          <p:cNvPicPr>
            <a:picLocks noChangeAspect="1"/>
          </p:cNvPicPr>
          <p:nvPr/>
        </p:nvPicPr>
        <p:blipFill>
          <a:blip r:embed="rId6"/>
          <a:stretch>
            <a:fillRect/>
          </a:stretch>
        </p:blipFill>
        <p:spPr>
          <a:xfrm>
            <a:off x="7810598" y="5347597"/>
            <a:ext cx="1298156" cy="458553"/>
          </a:xfrm>
          <a:prstGeom prst="rect">
            <a:avLst/>
          </a:prstGeom>
        </p:spPr>
      </p:pic>
      <p:pic>
        <p:nvPicPr>
          <p:cNvPr id="18" name="Picture 17"/>
          <p:cNvPicPr>
            <a:picLocks noChangeAspect="1"/>
          </p:cNvPicPr>
          <p:nvPr/>
        </p:nvPicPr>
        <p:blipFill>
          <a:blip r:embed="rId7"/>
          <a:stretch>
            <a:fillRect/>
          </a:stretch>
        </p:blipFill>
        <p:spPr>
          <a:xfrm>
            <a:off x="7108293" y="5355094"/>
            <a:ext cx="955052" cy="459619"/>
          </a:xfrm>
          <a:prstGeom prst="rect">
            <a:avLst/>
          </a:prstGeom>
        </p:spPr>
      </p:pic>
      <p:pic>
        <p:nvPicPr>
          <p:cNvPr id="15" name="Picture 14"/>
          <p:cNvPicPr>
            <a:picLocks noChangeAspect="1"/>
          </p:cNvPicPr>
          <p:nvPr/>
        </p:nvPicPr>
        <p:blipFill>
          <a:blip r:embed="rId8">
            <a:extLst>
              <a:ext uri="{BEBA8EAE-BF5A-486C-A8C5-ECC9F3942E4B}">
                <a14:imgProps xmlns:a14="http://schemas.microsoft.com/office/drawing/2010/main">
                  <a14:imgLayer r:embed="rId9">
                    <a14:imgEffect>
                      <a14:backgroundRemoval t="0" b="100000" l="8000" r="96000"/>
                    </a14:imgEffect>
                  </a14:imgLayer>
                </a14:imgProps>
              </a:ext>
            </a:extLst>
          </a:blip>
          <a:stretch>
            <a:fillRect/>
          </a:stretch>
        </p:blipFill>
        <p:spPr>
          <a:xfrm>
            <a:off x="10249899" y="1180282"/>
            <a:ext cx="195065" cy="195065"/>
          </a:xfrm>
          <a:prstGeom prst="rect">
            <a:avLst/>
          </a:prstGeom>
        </p:spPr>
      </p:pic>
      <p:sp>
        <p:nvSpPr>
          <p:cNvPr id="16" name="TextBox 15"/>
          <p:cNvSpPr txBox="1"/>
          <p:nvPr/>
        </p:nvSpPr>
        <p:spPr>
          <a:xfrm>
            <a:off x="8036132" y="5431374"/>
            <a:ext cx="1027269" cy="324000"/>
          </a:xfrm>
          <a:prstGeom prst="rect">
            <a:avLst/>
          </a:prstGeom>
          <a:solidFill>
            <a:srgbClr val="FF0000"/>
          </a:solidFill>
        </p:spPr>
        <p:txBody>
          <a:bodyPr wrap="none" rtlCol="0" anchor="ctr">
            <a:spAutoFit/>
          </a:bodyPr>
          <a:lstStyle/>
          <a:p>
            <a:r>
              <a:rPr lang="en-US" sz="1200" dirty="0">
                <a:solidFill>
                  <a:schemeClr val="bg1"/>
                </a:solidFill>
              </a:rPr>
              <a:t>Copy Settings</a:t>
            </a:r>
            <a:endParaRPr lang="nl-NL" sz="1200" dirty="0">
              <a:solidFill>
                <a:schemeClr val="bg1"/>
              </a:solidFill>
            </a:endParaRPr>
          </a:p>
        </p:txBody>
      </p:sp>
    </p:spTree>
    <p:extLst>
      <p:ext uri="{BB962C8B-B14F-4D97-AF65-F5344CB8AC3E}">
        <p14:creationId xmlns:p14="http://schemas.microsoft.com/office/powerpoint/2010/main" val="976110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sp>
        <p:nvSpPr>
          <p:cNvPr id="13" name="TextBox 12"/>
          <p:cNvSpPr txBox="1"/>
          <p:nvPr/>
        </p:nvSpPr>
        <p:spPr>
          <a:xfrm>
            <a:off x="2572085" y="707530"/>
            <a:ext cx="3967368" cy="461665"/>
          </a:xfrm>
          <a:prstGeom prst="rect">
            <a:avLst/>
          </a:prstGeom>
          <a:noFill/>
        </p:spPr>
        <p:txBody>
          <a:bodyPr wrap="none" rtlCol="0">
            <a:spAutoFit/>
          </a:bodyPr>
          <a:lstStyle/>
          <a:p>
            <a:r>
              <a:rPr lang="en-US" sz="2400" dirty="0">
                <a:latin typeface="+mj-lt"/>
              </a:rPr>
              <a:t>| Applying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3">
            <a:extLst>
              <a:ext uri="{BEBA8EAE-BF5A-486C-A8C5-ECC9F3942E4B}">
                <a14:imgProps xmlns:a14="http://schemas.microsoft.com/office/drawing/2010/main">
                  <a14:imgLayer r:embed="rId4">
                    <a14:imgEffect>
                      <a14:backgroundRemoval t="0" b="100000" l="8000" r="96000"/>
                    </a14:imgEffect>
                  </a14:imgLayer>
                </a14:imgProps>
              </a:ext>
            </a:extLst>
          </a:blip>
          <a:stretch>
            <a:fillRect/>
          </a:stretch>
        </p:blipFill>
        <p:spPr>
          <a:xfrm>
            <a:off x="10249899" y="1180282"/>
            <a:ext cx="195065" cy="195065"/>
          </a:xfrm>
          <a:prstGeom prst="rect">
            <a:avLst/>
          </a:prstGeom>
        </p:spPr>
      </p:pic>
      <p:pic>
        <p:nvPicPr>
          <p:cNvPr id="4" name="Picture 3"/>
          <p:cNvPicPr>
            <a:picLocks noChangeAspect="1"/>
          </p:cNvPicPr>
          <p:nvPr/>
        </p:nvPicPr>
        <p:blipFill>
          <a:blip r:embed="rId5"/>
          <a:stretch>
            <a:fillRect/>
          </a:stretch>
        </p:blipFill>
        <p:spPr>
          <a:xfrm>
            <a:off x="4524375" y="2990850"/>
            <a:ext cx="3143250" cy="876300"/>
          </a:xfrm>
          <a:prstGeom prst="rect">
            <a:avLst/>
          </a:prstGeom>
        </p:spPr>
      </p:pic>
    </p:spTree>
    <p:extLst>
      <p:ext uri="{BB962C8B-B14F-4D97-AF65-F5344CB8AC3E}">
        <p14:creationId xmlns:p14="http://schemas.microsoft.com/office/powerpoint/2010/main" val="315309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4800" dirty="0"/>
              <a:t>As a project administrator I want to copy a team settings to one or more teams</a:t>
            </a:r>
            <a:endParaRPr lang="pt-BR" sz="4800" dirty="0"/>
          </a:p>
        </p:txBody>
      </p:sp>
      <p:sp>
        <p:nvSpPr>
          <p:cNvPr id="3" name="Text Placeholder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3679287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9" name="Group 48"/>
          <p:cNvGrpSpPr/>
          <p:nvPr/>
        </p:nvGrpSpPr>
        <p:grpSpPr>
          <a:xfrm>
            <a:off x="1860332" y="822191"/>
            <a:ext cx="8471335" cy="5213618"/>
            <a:chOff x="1860332" y="822191"/>
            <a:chExt cx="8471335" cy="5213618"/>
          </a:xfrm>
        </p:grpSpPr>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54" name="Rectangle 53"/>
            <p:cNvSpPr/>
            <p:nvPr/>
          </p:nvSpPr>
          <p:spPr>
            <a:xfrm>
              <a:off x="2152982" y="1570775"/>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1" name="Rectangle 50"/>
            <p:cNvSpPr/>
            <p:nvPr/>
          </p:nvSpPr>
          <p:spPr>
            <a:xfrm>
              <a:off x="2152981" y="2575883"/>
              <a:ext cx="7877710" cy="93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tangle 51"/>
            <p:cNvSpPr/>
            <p:nvPr/>
          </p:nvSpPr>
          <p:spPr>
            <a:xfrm>
              <a:off x="2591134" y="1576537"/>
              <a:ext cx="7377211" cy="956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from another team</a:t>
              </a:r>
              <a:br>
                <a:rPr lang="en-US" dirty="0">
                  <a:solidFill>
                    <a:schemeClr val="tx1"/>
                  </a:solidFill>
                </a:rPr>
              </a:br>
              <a:r>
                <a:rPr lang="en-US" dirty="0">
                  <a:solidFill>
                    <a:schemeClr val="tx1"/>
                  </a:solidFill>
                </a:rPr>
                <a:t>Will allow you to select another team from the same team project and apply the settings from their Kanban board to yours.</a:t>
              </a:r>
              <a:endParaRPr lang="nl-NL" dirty="0">
                <a:solidFill>
                  <a:schemeClr val="tx1"/>
                </a:solidFill>
              </a:endParaRPr>
            </a:p>
          </p:txBody>
        </p:sp>
        <p:sp>
          <p:nvSpPr>
            <p:cNvPr id="53" name="Circle"/>
            <p:cNvSpPr>
              <a:spLocks/>
            </p:cNvSpPr>
            <p:nvPr/>
          </p:nvSpPr>
          <p:spPr>
            <a:xfrm>
              <a:off x="2250761" y="1649758"/>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55" name="Rectangle 54"/>
            <p:cNvSpPr/>
            <p:nvPr/>
          </p:nvSpPr>
          <p:spPr>
            <a:xfrm>
              <a:off x="2584783" y="2584141"/>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to other team(s)</a:t>
              </a:r>
              <a:br>
                <a:rPr lang="en-US" dirty="0">
                  <a:solidFill>
                    <a:schemeClr val="tx1"/>
                  </a:solidFill>
                </a:rPr>
              </a:br>
              <a:r>
                <a:rPr lang="en-US" dirty="0">
                  <a:solidFill>
                    <a:schemeClr val="tx1"/>
                  </a:solidFill>
                </a:rPr>
                <a:t>Will allow you to select another team(s) from the same team project and apply your Kanban board settings to theirs.</a:t>
              </a:r>
              <a:endParaRPr lang="nl-NL" dirty="0">
                <a:solidFill>
                  <a:schemeClr val="tx1"/>
                </a:solidFill>
              </a:endParaRPr>
            </a:p>
          </p:txBody>
        </p:sp>
        <p:sp>
          <p:nvSpPr>
            <p:cNvPr id="56" name="Circle"/>
            <p:cNvSpPr>
              <a:spLocks/>
            </p:cNvSpPr>
            <p:nvPr/>
          </p:nvSpPr>
          <p:spPr>
            <a:xfrm>
              <a:off x="2237016" y="2686021"/>
              <a:ext cx="119960" cy="119922"/>
            </a:xfrm>
            <a:prstGeom prst="ellipse">
              <a:avLst/>
            </a:prstGeom>
            <a:solidFill>
              <a:schemeClr val="tx1"/>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7" name="Picture 16"/>
          <p:cNvPicPr>
            <a:picLocks noChangeAspect="1"/>
          </p:cNvPicPr>
          <p:nvPr/>
        </p:nvPicPr>
        <p:blipFill>
          <a:blip r:embed="rId5">
            <a:extLst>
              <a:ext uri="{BEBA8EAE-BF5A-486C-A8C5-ECC9F3942E4B}">
                <a14:imgProps xmlns:a14="http://schemas.microsoft.com/office/drawing/2010/main">
                  <a14:imgLayer r:embed="rId6">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95038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08333E-7 -2.96296E-6 C 0.01029 -0.00069 0.02083 0.00093 0.03086 -0.00231 C 0.03854 -0.00486 0.04479 -0.01203 0.05169 -0.0169 C 0.07917 -0.03611 0.09076 -0.06365 0.10638 -0.09815 C 0.11107 -0.1199 0.11367 -0.14074 0.11367 -0.16342 " pathEditMode="relative" rAng="0" ptsTypes="AAAAA">
                                      <p:cBhvr>
                                        <p:cTn id="6" dur="2000" fill="hold"/>
                                        <p:tgtEl>
                                          <p:spTgt spid="9"/>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9"/>
                                        </p:tgtEl>
                                        <p:attrNameLst>
                                          <p:attrName>ppt_w</p:attrName>
                                        </p:attrNameLst>
                                      </p:cBhvr>
                                      <p:tavLst>
                                        <p:tav tm="0">
                                          <p:val>
                                            <p:strVal val="ppt_w"/>
                                          </p:val>
                                        </p:tav>
                                        <p:tav tm="100000">
                                          <p:val>
                                            <p:fltVal val="0"/>
                                          </p:val>
                                        </p:tav>
                                      </p:tavLst>
                                    </p:anim>
                                    <p:anim calcmode="lin" valueType="num">
                                      <p:cBhvr>
                                        <p:cTn id="10" dur="100"/>
                                        <p:tgtEl>
                                          <p:spTgt spid="9"/>
                                        </p:tgtEl>
                                        <p:attrNameLst>
                                          <p:attrName>ppt_h</p:attrName>
                                        </p:attrNameLst>
                                      </p:cBhvr>
                                      <p:tavLst>
                                        <p:tav tm="0">
                                          <p:val>
                                            <p:strVal val="ppt_h"/>
                                          </p:val>
                                        </p:tav>
                                        <p:tav tm="100000">
                                          <p:val>
                                            <p:fltVal val="0"/>
                                          </p:val>
                                        </p:tav>
                                      </p:tavLst>
                                    </p:anim>
                                    <p:set>
                                      <p:cBhvr>
                                        <p:cTn id="11" dur="1" fill="hold">
                                          <p:stCondLst>
                                            <p:cond delay="99"/>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5"/>
          <a:stretch>
            <a:fillRect/>
          </a:stretch>
        </p:blipFill>
        <p:spPr>
          <a:xfrm>
            <a:off x="1860332" y="822191"/>
            <a:ext cx="8471335" cy="5213618"/>
          </a:xfrm>
          <a:prstGeom prst="rect">
            <a:avLst/>
          </a:prstGeom>
        </p:spPr>
      </p:pic>
      <p:pic>
        <p:nvPicPr>
          <p:cNvPr id="4" name="Picture 3"/>
          <p:cNvPicPr>
            <a:picLocks noChangeAspect="1"/>
          </p:cNvPicPr>
          <p:nvPr/>
        </p:nvPicPr>
        <p:blipFill>
          <a:blip r:embed="rId6"/>
          <a:stretch>
            <a:fillRect/>
          </a:stretch>
        </p:blipFill>
        <p:spPr>
          <a:xfrm>
            <a:off x="2197518" y="1476379"/>
            <a:ext cx="2387660" cy="343016"/>
          </a:xfrm>
          <a:prstGeom prst="rect">
            <a:avLst/>
          </a:prstGeom>
        </p:spPr>
      </p:pic>
      <p:sp>
        <p:nvSpPr>
          <p:cNvPr id="24" name="MouseClick"/>
          <p:cNvSpPr/>
          <p:nvPr>
            <p:custDataLst>
              <p:custData r:id="rId2"/>
            </p:custDataLst>
          </p:nvPr>
        </p:nvSpPr>
        <p:spPr>
          <a:xfrm rot="20359169">
            <a:off x="7126377" y="663815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11" name="Picture 10"/>
          <p:cNvPicPr>
            <a:picLocks noChangeAspect="1"/>
          </p:cNvPicPr>
          <p:nvPr/>
        </p:nvPicPr>
        <p:blipFill>
          <a:blip r:embed="rId7"/>
          <a:stretch>
            <a:fillRect/>
          </a:stretch>
        </p:blipFill>
        <p:spPr>
          <a:xfrm>
            <a:off x="7219125" y="5355094"/>
            <a:ext cx="963772" cy="463815"/>
          </a:xfrm>
          <a:prstGeom prst="rect">
            <a:avLst/>
          </a:prstGeom>
        </p:spPr>
      </p:pic>
      <p:pic>
        <p:nvPicPr>
          <p:cNvPr id="7" name="Picture 6"/>
          <p:cNvPicPr>
            <a:picLocks noChangeAspect="1"/>
          </p:cNvPicPr>
          <p:nvPr/>
        </p:nvPicPr>
        <p:blipFill>
          <a:blip r:embed="rId8"/>
          <a:stretch>
            <a:fillRect/>
          </a:stretch>
        </p:blipFill>
        <p:spPr>
          <a:xfrm>
            <a:off x="2181224" y="1963479"/>
            <a:ext cx="3914775" cy="3105150"/>
          </a:xfrm>
          <a:prstGeom prst="rect">
            <a:avLst/>
          </a:prstGeom>
        </p:spPr>
      </p:pic>
      <p:sp>
        <p:nvSpPr>
          <p:cNvPr id="12" name="TextBox 11"/>
          <p:cNvSpPr txBox="1"/>
          <p:nvPr/>
        </p:nvSpPr>
        <p:spPr>
          <a:xfrm>
            <a:off x="2197518" y="1786135"/>
            <a:ext cx="1356462" cy="261610"/>
          </a:xfrm>
          <a:prstGeom prst="rect">
            <a:avLst/>
          </a:prstGeom>
          <a:noFill/>
        </p:spPr>
        <p:txBody>
          <a:bodyPr wrap="none" rtlCol="0">
            <a:spAutoFit/>
          </a:bodyPr>
          <a:lstStyle/>
          <a:p>
            <a:r>
              <a:rPr lang="pt-PT" sz="1100" dirty="0"/>
              <a:t>2 Selected project(s)</a:t>
            </a:r>
            <a:endParaRPr lang="pt-BR" sz="1100" dirty="0"/>
          </a:p>
        </p:txBody>
      </p:sp>
      <p:pic>
        <p:nvPicPr>
          <p:cNvPr id="15" name="Picture 14"/>
          <p:cNvPicPr>
            <a:picLocks noChangeAspect="1"/>
          </p:cNvPicPr>
          <p:nvPr/>
        </p:nvPicPr>
        <p:blipFill>
          <a:blip r:embed="rId9">
            <a:extLst>
              <a:ext uri="{BEBA8EAE-BF5A-486C-A8C5-ECC9F3942E4B}">
                <a14:imgProps xmlns:a14="http://schemas.microsoft.com/office/drawing/2010/main">
                  <a14:imgLayer r:embed="rId10">
                    <a14:imgEffect>
                      <a14:backgroundRemoval t="0" b="100000" l="8000" r="96000"/>
                    </a14:imgEffect>
                  </a14:imgLayer>
                </a14:imgProps>
              </a:ext>
            </a:extLst>
          </a:blip>
          <a:stretch>
            <a:fillRect/>
          </a:stretch>
        </p:blipFill>
        <p:spPr>
          <a:xfrm>
            <a:off x="10249899" y="1180282"/>
            <a:ext cx="195065" cy="195065"/>
          </a:xfrm>
          <a:prstGeom prst="rect">
            <a:avLst/>
          </a:prstGeom>
        </p:spPr>
      </p:pic>
      <p:sp>
        <p:nvSpPr>
          <p:cNvPr id="17" name="Rectangle: Folded Corner 16"/>
          <p:cNvSpPr/>
          <p:nvPr/>
        </p:nvSpPr>
        <p:spPr>
          <a:xfrm>
            <a:off x="8449001" y="1591172"/>
            <a:ext cx="2667000" cy="2052468"/>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solidFill>
                  <a:schemeClr val="accent1">
                    <a:lumMod val="50000"/>
                  </a:schemeClr>
                </a:solidFill>
              </a:rPr>
              <a:t>A filterable list of teams may work for smaller accounts, but may need something more advanced for accounts with many teams (seen examples of 200+ teams)</a:t>
            </a:r>
            <a:endParaRPr lang="nl-NL" dirty="0">
              <a:solidFill>
                <a:schemeClr val="accent1">
                  <a:lumMod val="50000"/>
                </a:schemeClr>
              </a:solidFill>
            </a:endParaRPr>
          </a:p>
        </p:txBody>
      </p:sp>
    </p:spTree>
    <p:extLst>
      <p:ext uri="{BB962C8B-B14F-4D97-AF65-F5344CB8AC3E}">
        <p14:creationId xmlns:p14="http://schemas.microsoft.com/office/powerpoint/2010/main" val="377182528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E-6 -1.11111E-6 C 0.01029 -0.00069 0.02084 0.00093 0.03086 -0.00231 C 0.03855 -0.00486 0.0448 -0.01204 0.0517 -0.0169 C 0.07917 -0.03611 0.09076 -0.06366 0.10639 -0.09815 C 0.11107 -0.11991 0.11368 -0.14074 0.11368 -0.16342 " pathEditMode="relative" rAng="0" ptsTypes="AAAAA">
                                      <p:cBhvr>
                                        <p:cTn id="6" dur="2000" fill="hold"/>
                                        <p:tgtEl>
                                          <p:spTgt spid="24"/>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4"/>
                                        </p:tgtEl>
                                        <p:attrNameLst>
                                          <p:attrName>ppt_w</p:attrName>
                                        </p:attrNameLst>
                                      </p:cBhvr>
                                      <p:tavLst>
                                        <p:tav tm="0">
                                          <p:val>
                                            <p:strVal val="ppt_w"/>
                                          </p:val>
                                        </p:tav>
                                        <p:tav tm="100000">
                                          <p:val>
                                            <p:fltVal val="0"/>
                                          </p:val>
                                        </p:tav>
                                      </p:tavLst>
                                    </p:anim>
                                    <p:anim calcmode="lin" valueType="num">
                                      <p:cBhvr>
                                        <p:cTn id="10" dur="100"/>
                                        <p:tgtEl>
                                          <p:spTgt spid="24"/>
                                        </p:tgtEl>
                                        <p:attrNameLst>
                                          <p:attrName>ppt_h</p:attrName>
                                        </p:attrNameLst>
                                      </p:cBhvr>
                                      <p:tavLst>
                                        <p:tav tm="0">
                                          <p:val>
                                            <p:strVal val="ppt_h"/>
                                          </p:val>
                                        </p:tav>
                                        <p:tav tm="100000">
                                          <p:val>
                                            <p:fltVal val="0"/>
                                          </p:val>
                                        </p:tav>
                                      </p:tavLst>
                                    </p:anim>
                                    <p:set>
                                      <p:cBhvr>
                                        <p:cTn id="11" dur="1" fill="hold">
                                          <p:stCondLst>
                                            <p:cond delay="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10" name="Rectangle 9"/>
          <p:cNvSpPr/>
          <p:nvPr/>
        </p:nvSpPr>
        <p:spPr>
          <a:xfrm>
            <a:off x="2123573" y="1743442"/>
            <a:ext cx="7793747" cy="3693319"/>
          </a:xfrm>
          <a:prstGeom prst="rect">
            <a:avLst/>
          </a:prstGeom>
        </p:spPr>
        <p:txBody>
          <a:bodyPr wrap="square">
            <a:spAutoFit/>
          </a:bodyPr>
          <a:lstStyle/>
          <a:p>
            <a:r>
              <a:rPr lang="en-US" dirty="0"/>
              <a:t>Please confirm that you wish to copy the settings from </a:t>
            </a:r>
            <a:r>
              <a:rPr lang="en-US" b="1" dirty="0" err="1"/>
              <a:t>VSOExtensions</a:t>
            </a:r>
            <a:r>
              <a:rPr lang="en-US" b="1" dirty="0"/>
              <a:t> </a:t>
            </a:r>
            <a:r>
              <a:rPr lang="en-US" dirty="0"/>
              <a:t>to </a:t>
            </a:r>
            <a:r>
              <a:rPr lang="en-US" b="1" dirty="0"/>
              <a:t>ALM / Import Export Kanban Board </a:t>
            </a:r>
            <a:r>
              <a:rPr lang="en-US" b="1" dirty="0" err="1"/>
              <a:t>Config</a:t>
            </a:r>
            <a:r>
              <a:rPr lang="en-US" b="1" dirty="0"/>
              <a:t> ; ALM</a:t>
            </a:r>
          </a:p>
          <a:p>
            <a:endParaRPr lang="en-US" b="1" dirty="0"/>
          </a:p>
          <a:p>
            <a:r>
              <a:rPr lang="en-US" b="1" dirty="0"/>
              <a:t>All existing data on destination team(s) will be overwritten.</a:t>
            </a:r>
          </a:p>
          <a:p>
            <a:endParaRPr lang="en-US" dirty="0"/>
          </a:p>
          <a:p>
            <a:r>
              <a:rPr lang="en-US" dirty="0"/>
              <a:t>The following board settings will be copied</a:t>
            </a:r>
          </a:p>
          <a:p>
            <a:endParaRPr lang="en-US" dirty="0"/>
          </a:p>
          <a:p>
            <a:r>
              <a:rPr lang="en-US" dirty="0"/>
              <a:t>   Cards</a:t>
            </a:r>
          </a:p>
          <a:p>
            <a:r>
              <a:rPr lang="en-US" dirty="0"/>
              <a:t>   Board</a:t>
            </a:r>
          </a:p>
          <a:p>
            <a:r>
              <a:rPr lang="en-US" dirty="0"/>
              <a:t>   General</a:t>
            </a:r>
          </a:p>
          <a:p>
            <a:endParaRPr lang="en-US" dirty="0"/>
          </a:p>
          <a:p>
            <a:endParaRPr lang="en-US" dirty="0"/>
          </a:p>
          <a:p>
            <a:r>
              <a:rPr lang="en-US" dirty="0"/>
              <a:t>   </a:t>
            </a:r>
            <a:endParaRPr lang="nl-NL" dirty="0"/>
          </a:p>
        </p:txBody>
      </p:sp>
      <p:pic>
        <p:nvPicPr>
          <p:cNvPr id="11" name="Picture 10"/>
          <p:cNvPicPr>
            <a:picLocks noChangeAspect="1"/>
          </p:cNvPicPr>
          <p:nvPr/>
        </p:nvPicPr>
        <p:blipFill>
          <a:blip r:embed="rId5"/>
          <a:stretch>
            <a:fillRect/>
          </a:stretch>
        </p:blipFill>
        <p:spPr>
          <a:xfrm>
            <a:off x="7810598" y="5347597"/>
            <a:ext cx="1298156" cy="458553"/>
          </a:xfrm>
          <a:prstGeom prst="rect">
            <a:avLst/>
          </a:prstGeom>
        </p:spPr>
      </p:pic>
      <p:pic>
        <p:nvPicPr>
          <p:cNvPr id="18" name="Picture 17"/>
          <p:cNvPicPr>
            <a:picLocks noChangeAspect="1"/>
          </p:cNvPicPr>
          <p:nvPr/>
        </p:nvPicPr>
        <p:blipFill>
          <a:blip r:embed="rId6"/>
          <a:stretch>
            <a:fillRect/>
          </a:stretch>
        </p:blipFill>
        <p:spPr>
          <a:xfrm>
            <a:off x="7108293" y="5355094"/>
            <a:ext cx="955052" cy="459619"/>
          </a:xfrm>
          <a:prstGeom prst="rect">
            <a:avLst/>
          </a:prstGeom>
        </p:spPr>
      </p:pic>
      <p:sp>
        <p:nvSpPr>
          <p:cNvPr id="5" name="Rectangle 4"/>
          <p:cNvSpPr/>
          <p:nvPr/>
        </p:nvSpPr>
        <p:spPr>
          <a:xfrm>
            <a:off x="2061120" y="1024093"/>
            <a:ext cx="3472306" cy="44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p:cNvPicPr>
            <a:picLocks noChangeAspect="1"/>
          </p:cNvPicPr>
          <p:nvPr/>
        </p:nvPicPr>
        <p:blipFill>
          <a:blip r:embed="rId7"/>
          <a:stretch>
            <a:fillRect/>
          </a:stretch>
        </p:blipFill>
        <p:spPr>
          <a:xfrm>
            <a:off x="2123573" y="1042106"/>
            <a:ext cx="2690600" cy="321702"/>
          </a:xfrm>
          <a:prstGeom prst="rect">
            <a:avLst/>
          </a:prstGeom>
        </p:spPr>
      </p:pic>
      <p:pic>
        <p:nvPicPr>
          <p:cNvPr id="15" name="Picture 14"/>
          <p:cNvPicPr>
            <a:picLocks noChangeAspect="1"/>
          </p:cNvPicPr>
          <p:nvPr/>
        </p:nvPicPr>
        <p:blipFill>
          <a:blip r:embed="rId8">
            <a:extLst>
              <a:ext uri="{BEBA8EAE-BF5A-486C-A8C5-ECC9F3942E4B}">
                <a14:imgProps xmlns:a14="http://schemas.microsoft.com/office/drawing/2010/main">
                  <a14:imgLayer r:embed="rId9">
                    <a14:imgEffect>
                      <a14:backgroundRemoval t="0" b="100000" l="8000" r="96000"/>
                    </a14:imgEffect>
                  </a14:imgLayer>
                </a14:imgProps>
              </a:ext>
            </a:extLst>
          </a:blip>
          <a:stretch>
            <a:fillRect/>
          </a:stretch>
        </p:blipFill>
        <p:spPr>
          <a:xfrm>
            <a:off x="10249899" y="1180282"/>
            <a:ext cx="195065" cy="195065"/>
          </a:xfrm>
          <a:prstGeom prst="rect">
            <a:avLst/>
          </a:prstGeom>
        </p:spPr>
      </p:pic>
      <p:sp>
        <p:nvSpPr>
          <p:cNvPr id="16" name="TextBox 15"/>
          <p:cNvSpPr txBox="1"/>
          <p:nvPr/>
        </p:nvSpPr>
        <p:spPr>
          <a:xfrm>
            <a:off x="8036132" y="5431374"/>
            <a:ext cx="1027269" cy="324000"/>
          </a:xfrm>
          <a:prstGeom prst="rect">
            <a:avLst/>
          </a:prstGeom>
          <a:solidFill>
            <a:srgbClr val="FF0000"/>
          </a:solidFill>
        </p:spPr>
        <p:txBody>
          <a:bodyPr wrap="none" rtlCol="0" anchor="ctr">
            <a:spAutoFit/>
          </a:bodyPr>
          <a:lstStyle/>
          <a:p>
            <a:r>
              <a:rPr lang="en-US" sz="1200" dirty="0">
                <a:solidFill>
                  <a:schemeClr val="bg1"/>
                </a:solidFill>
              </a:rPr>
              <a:t>Copy Settings</a:t>
            </a:r>
            <a:endParaRPr lang="nl-NL" sz="1200" dirty="0">
              <a:solidFill>
                <a:schemeClr val="bg1"/>
              </a:solidFill>
            </a:endParaRPr>
          </a:p>
        </p:txBody>
      </p:sp>
    </p:spTree>
    <p:extLst>
      <p:ext uri="{BB962C8B-B14F-4D97-AF65-F5344CB8AC3E}">
        <p14:creationId xmlns:p14="http://schemas.microsoft.com/office/powerpoint/2010/main" val="2564818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967368" cy="461665"/>
          </a:xfrm>
          <a:prstGeom prst="rect">
            <a:avLst/>
          </a:prstGeom>
          <a:noFill/>
        </p:spPr>
        <p:txBody>
          <a:bodyPr wrap="none" rtlCol="0">
            <a:spAutoFit/>
          </a:bodyPr>
          <a:lstStyle/>
          <a:p>
            <a:r>
              <a:rPr lang="en-US" sz="2400" dirty="0">
                <a:latin typeface="+mj-lt"/>
              </a:rPr>
              <a:t>| Applying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backgroundRemoval t="0" b="100000" l="8000" r="96000"/>
                    </a14:imgEffect>
                  </a14:imgLayer>
                </a14:imgProps>
              </a:ext>
            </a:extLst>
          </a:blip>
          <a:stretch>
            <a:fillRect/>
          </a:stretch>
        </p:blipFill>
        <p:spPr>
          <a:xfrm>
            <a:off x="10249899" y="1180282"/>
            <a:ext cx="195065" cy="195065"/>
          </a:xfrm>
          <a:prstGeom prst="rect">
            <a:avLst/>
          </a:prstGeom>
        </p:spPr>
      </p:pic>
      <p:pic>
        <p:nvPicPr>
          <p:cNvPr id="4" name="Picture 3"/>
          <p:cNvPicPr>
            <a:picLocks noChangeAspect="1"/>
          </p:cNvPicPr>
          <p:nvPr/>
        </p:nvPicPr>
        <p:blipFill>
          <a:blip r:embed="rId6"/>
          <a:stretch>
            <a:fillRect/>
          </a:stretch>
        </p:blipFill>
        <p:spPr>
          <a:xfrm>
            <a:off x="5311607" y="3836262"/>
            <a:ext cx="3143250" cy="876300"/>
          </a:xfrm>
          <a:prstGeom prst="rect">
            <a:avLst/>
          </a:prstGeom>
        </p:spPr>
      </p:pic>
    </p:spTree>
    <p:extLst>
      <p:ext uri="{BB962C8B-B14F-4D97-AF65-F5344CB8AC3E}">
        <p14:creationId xmlns:p14="http://schemas.microsoft.com/office/powerpoint/2010/main" val="173716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3200" dirty="0"/>
              <a:t>As a project administrator I want to export board settings to a file for backup, later restore or import into another team</a:t>
            </a:r>
            <a:endParaRPr lang="pt-BR" sz="3200" dirty="0"/>
          </a:p>
        </p:txBody>
      </p:sp>
      <p:sp>
        <p:nvSpPr>
          <p:cNvPr id="3" name="Text Placeholder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759328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8000" r="96000"/>
                    </a14:imgEffect>
                  </a14:imgLayer>
                </a14:imgProps>
              </a:ext>
            </a:extLst>
          </a:blip>
          <a:stretch>
            <a:fillRect/>
          </a:stretch>
        </p:blipFill>
        <p:spPr>
          <a:xfrm>
            <a:off x="10249899" y="1180282"/>
            <a:ext cx="195065" cy="195065"/>
          </a:xfrm>
          <a:prstGeom prst="rect">
            <a:avLst/>
          </a:prstGeom>
        </p:spPr>
      </p:pic>
      <p:sp>
        <p:nvSpPr>
          <p:cNvPr id="2" name="Rectangle 1"/>
          <p:cNvSpPr/>
          <p:nvPr/>
        </p:nvSpPr>
        <p:spPr>
          <a:xfrm>
            <a:off x="10140950" y="1417193"/>
            <a:ext cx="1860550" cy="1272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p:nvPr/>
        </p:nvCxnSpPr>
        <p:spPr>
          <a:xfrm>
            <a:off x="10140950" y="1753717"/>
            <a:ext cx="1860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40950" y="2074482"/>
            <a:ext cx="18605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37848" y="1439446"/>
            <a:ext cx="1835311" cy="307777"/>
          </a:xfrm>
          <a:prstGeom prst="rect">
            <a:avLst/>
          </a:prstGeom>
          <a:noFill/>
        </p:spPr>
        <p:txBody>
          <a:bodyPr wrap="none" rtlCol="0">
            <a:spAutoFit/>
          </a:bodyPr>
          <a:lstStyle/>
          <a:p>
            <a:r>
              <a:rPr lang="en-US" sz="1400" dirty="0"/>
              <a:t>Apply to other team(s)</a:t>
            </a:r>
            <a:endParaRPr lang="nl-NL" sz="1400" dirty="0"/>
          </a:p>
        </p:txBody>
      </p:sp>
      <p:sp>
        <p:nvSpPr>
          <p:cNvPr id="11" name="TextBox 10"/>
          <p:cNvSpPr txBox="1"/>
          <p:nvPr/>
        </p:nvSpPr>
        <p:spPr>
          <a:xfrm>
            <a:off x="10137848" y="1760211"/>
            <a:ext cx="1853392" cy="307777"/>
          </a:xfrm>
          <a:prstGeom prst="rect">
            <a:avLst/>
          </a:prstGeom>
          <a:noFill/>
        </p:spPr>
        <p:txBody>
          <a:bodyPr wrap="none" rtlCol="0">
            <a:spAutoFit/>
          </a:bodyPr>
          <a:lstStyle/>
          <a:p>
            <a:r>
              <a:rPr lang="en-US" sz="1400" dirty="0"/>
              <a:t>Apply from other team</a:t>
            </a:r>
            <a:endParaRPr lang="nl-NL" sz="1400" dirty="0"/>
          </a:p>
        </p:txBody>
      </p:sp>
      <p:cxnSp>
        <p:nvCxnSpPr>
          <p:cNvPr id="12" name="Straight Connector 11"/>
          <p:cNvCxnSpPr/>
          <p:nvPr/>
        </p:nvCxnSpPr>
        <p:spPr>
          <a:xfrm>
            <a:off x="10151210" y="2395247"/>
            <a:ext cx="1860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0151210" y="2689909"/>
            <a:ext cx="186055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148108" y="2401740"/>
            <a:ext cx="1698094" cy="307777"/>
          </a:xfrm>
          <a:prstGeom prst="rect">
            <a:avLst/>
          </a:prstGeom>
          <a:noFill/>
        </p:spPr>
        <p:txBody>
          <a:bodyPr wrap="none" rtlCol="0">
            <a:spAutoFit/>
          </a:bodyPr>
          <a:lstStyle/>
          <a:p>
            <a:r>
              <a:rPr lang="en-US" sz="1400" dirty="0"/>
              <a:t>Import configuration</a:t>
            </a:r>
            <a:endParaRPr lang="nl-NL" sz="1400" dirty="0"/>
          </a:p>
        </p:txBody>
      </p:sp>
      <p:sp>
        <p:nvSpPr>
          <p:cNvPr id="15" name="TextBox 14"/>
          <p:cNvSpPr txBox="1"/>
          <p:nvPr/>
        </p:nvSpPr>
        <p:spPr>
          <a:xfrm>
            <a:off x="10133530" y="2080976"/>
            <a:ext cx="1677254" cy="307777"/>
          </a:xfrm>
          <a:prstGeom prst="rect">
            <a:avLst/>
          </a:prstGeom>
          <a:noFill/>
        </p:spPr>
        <p:txBody>
          <a:bodyPr wrap="none" rtlCol="0">
            <a:spAutoFit/>
          </a:bodyPr>
          <a:lstStyle/>
          <a:p>
            <a:r>
              <a:rPr lang="en-US" sz="1400" dirty="0"/>
              <a:t>Export configuration</a:t>
            </a:r>
            <a:endParaRPr lang="nl-NL" sz="1400" dirty="0"/>
          </a:p>
        </p:txBody>
      </p:sp>
    </p:spTree>
    <p:extLst>
      <p:ext uri="{BB962C8B-B14F-4D97-AF65-F5344CB8AC3E}">
        <p14:creationId xmlns:p14="http://schemas.microsoft.com/office/powerpoint/2010/main" val="188041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2" name="Group 1"/>
          <p:cNvGrpSpPr/>
          <p:nvPr/>
        </p:nvGrpSpPr>
        <p:grpSpPr>
          <a:xfrm>
            <a:off x="1779818" y="707530"/>
            <a:ext cx="8551849" cy="5687715"/>
            <a:chOff x="1779818" y="707530"/>
            <a:chExt cx="8551849" cy="5687715"/>
          </a:xfrm>
        </p:grpSpPr>
        <p:sp>
          <p:nvSpPr>
            <p:cNvPr id="20" name="Rectangle 19"/>
            <p:cNvSpPr/>
            <p:nvPr/>
          </p:nvSpPr>
          <p:spPr>
            <a:xfrm>
              <a:off x="2151957" y="2582350"/>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9" name="Group 48"/>
            <p:cNvGrpSpPr/>
            <p:nvPr/>
          </p:nvGrpSpPr>
          <p:grpSpPr>
            <a:xfrm>
              <a:off x="1860332" y="822191"/>
              <a:ext cx="8471335" cy="5213618"/>
              <a:chOff x="1860332" y="822191"/>
              <a:chExt cx="8471335" cy="5213618"/>
            </a:xfrm>
          </p:grpSpPr>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54" name="Rectangle 53"/>
              <p:cNvSpPr/>
              <p:nvPr/>
            </p:nvSpPr>
            <p:spPr>
              <a:xfrm>
                <a:off x="2152982" y="1466450"/>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tangle 51"/>
              <p:cNvSpPr/>
              <p:nvPr/>
            </p:nvSpPr>
            <p:spPr>
              <a:xfrm>
                <a:off x="2591134" y="1459934"/>
                <a:ext cx="7377211" cy="956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from another team</a:t>
                </a:r>
                <a:br>
                  <a:rPr lang="en-US" dirty="0">
                    <a:solidFill>
                      <a:schemeClr val="tx1"/>
                    </a:solidFill>
                  </a:rPr>
                </a:br>
                <a:r>
                  <a:rPr lang="en-US" dirty="0">
                    <a:solidFill>
                      <a:schemeClr val="tx1"/>
                    </a:solidFill>
                  </a:rPr>
                  <a:t>Will allow you to select another team from the same team project and apply the settings from their Kanban board to yours.</a:t>
                </a:r>
                <a:endParaRPr lang="nl-NL" dirty="0">
                  <a:solidFill>
                    <a:schemeClr val="tx1"/>
                  </a:solidFill>
                </a:endParaRPr>
              </a:p>
            </p:txBody>
          </p:sp>
          <p:sp>
            <p:nvSpPr>
              <p:cNvPr id="53" name="Circle"/>
              <p:cNvSpPr>
                <a:spLocks/>
              </p:cNvSpPr>
              <p:nvPr/>
            </p:nvSpPr>
            <p:spPr>
              <a:xfrm>
                <a:off x="2250761" y="1582251"/>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7" name="Rectangle 16"/>
            <p:cNvSpPr/>
            <p:nvPr/>
          </p:nvSpPr>
          <p:spPr>
            <a:xfrm>
              <a:off x="2164230" y="4440477"/>
              <a:ext cx="7877710" cy="93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Circle"/>
            <p:cNvSpPr>
              <a:spLocks/>
            </p:cNvSpPr>
            <p:nvPr/>
          </p:nvSpPr>
          <p:spPr>
            <a:xfrm>
              <a:off x="2268512" y="4536229"/>
              <a:ext cx="119960" cy="119922"/>
            </a:xfrm>
            <a:prstGeom prst="ellipse">
              <a:avLst/>
            </a:prstGeom>
            <a:solidFill>
              <a:schemeClr val="tx1"/>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 name="Rectangle 20"/>
            <p:cNvSpPr/>
            <p:nvPr/>
          </p:nvSpPr>
          <p:spPr>
            <a:xfrm>
              <a:off x="2151956" y="2466743"/>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tangle 22"/>
            <p:cNvSpPr/>
            <p:nvPr/>
          </p:nvSpPr>
          <p:spPr>
            <a:xfrm>
              <a:off x="2584783" y="2479812"/>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to other team(s)</a:t>
              </a:r>
              <a:br>
                <a:rPr lang="en-US" dirty="0">
                  <a:solidFill>
                    <a:schemeClr val="tx1"/>
                  </a:solidFill>
                </a:rPr>
              </a:br>
              <a:r>
                <a:rPr lang="en-US" dirty="0">
                  <a:solidFill>
                    <a:schemeClr val="tx1"/>
                  </a:solidFill>
                </a:rPr>
                <a:t>Will allow you to select another team(s) from the same team project and apply your Kanban board settings to theirs.</a:t>
              </a:r>
              <a:endParaRPr lang="nl-NL" dirty="0">
                <a:solidFill>
                  <a:schemeClr val="tx1"/>
                </a:solidFill>
              </a:endParaRPr>
            </a:p>
          </p:txBody>
        </p:sp>
        <p:sp>
          <p:nvSpPr>
            <p:cNvPr id="24" name="Circle"/>
            <p:cNvSpPr>
              <a:spLocks/>
            </p:cNvSpPr>
            <p:nvPr/>
          </p:nvSpPr>
          <p:spPr>
            <a:xfrm>
              <a:off x="2268482" y="2524584"/>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5" name="Rectangle 24"/>
            <p:cNvSpPr/>
            <p:nvPr/>
          </p:nvSpPr>
          <p:spPr>
            <a:xfrm>
              <a:off x="2158094" y="3447998"/>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2588871" y="4435432"/>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Export board configuration to JSON</a:t>
              </a:r>
              <a:br>
                <a:rPr lang="en-US" b="1" dirty="0">
                  <a:solidFill>
                    <a:schemeClr val="tx1"/>
                  </a:solidFill>
                </a:rPr>
              </a:br>
              <a:r>
                <a:rPr lang="en-US" dirty="0">
                  <a:solidFill>
                    <a:schemeClr val="tx1"/>
                  </a:solidFill>
                </a:rPr>
                <a:t>Will allow you to export the board configuration as a JSON file which will allow you to import it to another team or recover an old version.</a:t>
              </a:r>
              <a:endParaRPr lang="nl-NL" dirty="0">
                <a:solidFill>
                  <a:schemeClr val="tx1"/>
                </a:solidFill>
              </a:endParaRPr>
            </a:p>
          </p:txBody>
        </p:sp>
        <p:sp>
          <p:nvSpPr>
            <p:cNvPr id="27" name="Circle"/>
            <p:cNvSpPr>
              <a:spLocks/>
            </p:cNvSpPr>
            <p:nvPr/>
          </p:nvSpPr>
          <p:spPr>
            <a:xfrm>
              <a:off x="2267211" y="3512649"/>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8" name="Rectangle 27"/>
            <p:cNvSpPr/>
            <p:nvPr/>
          </p:nvSpPr>
          <p:spPr>
            <a:xfrm>
              <a:off x="2596032" y="3460691"/>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Import board settings from JSON</a:t>
              </a:r>
              <a:br>
                <a:rPr lang="en-US" b="1" dirty="0">
                  <a:solidFill>
                    <a:schemeClr val="tx1"/>
                  </a:solidFill>
                </a:rPr>
              </a:br>
              <a:r>
                <a:rPr lang="en-US" dirty="0">
                  <a:solidFill>
                    <a:schemeClr val="tx1"/>
                  </a:solidFill>
                </a:rPr>
                <a:t>Will allow you to import the board configuration as a JSON file which was exported from another team or recover an old version.</a:t>
              </a:r>
              <a:endParaRPr lang="nl-NL" dirty="0">
                <a:solidFill>
                  <a:schemeClr val="tx1"/>
                </a:solidFill>
              </a:endParaRPr>
            </a:p>
          </p:txBody>
        </p:sp>
      </p:grpSp>
      <p:pic>
        <p:nvPicPr>
          <p:cNvPr id="29" name="Picture 28"/>
          <p:cNvPicPr>
            <a:picLocks noChangeAspect="1"/>
          </p:cNvPicPr>
          <p:nvPr/>
        </p:nvPicPr>
        <p:blipFill>
          <a:blip r:embed="rId5">
            <a:extLst>
              <a:ext uri="{BEBA8EAE-BF5A-486C-A8C5-ECC9F3942E4B}">
                <a14:imgProps xmlns:a14="http://schemas.microsoft.com/office/drawing/2010/main">
                  <a14:imgLayer r:embed="rId6">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211519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08333E-7 -2.96296E-6 C 0.01029 -0.00069 0.02083 0.00093 0.03086 -0.00231 C 0.03854 -0.00486 0.04479 -0.01203 0.05169 -0.0169 C 0.07917 -0.03611 0.09076 -0.06365 0.10638 -0.09815 C 0.11107 -0.1199 0.11367 -0.14074 0.11367 -0.16342 " pathEditMode="relative" rAng="0" ptsTypes="AAAAA">
                                      <p:cBhvr>
                                        <p:cTn id="6" dur="2000" fill="hold"/>
                                        <p:tgtEl>
                                          <p:spTgt spid="9"/>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9"/>
                                        </p:tgtEl>
                                        <p:attrNameLst>
                                          <p:attrName>ppt_w</p:attrName>
                                        </p:attrNameLst>
                                      </p:cBhvr>
                                      <p:tavLst>
                                        <p:tav tm="0">
                                          <p:val>
                                            <p:strVal val="ppt_w"/>
                                          </p:val>
                                        </p:tav>
                                        <p:tav tm="100000">
                                          <p:val>
                                            <p:fltVal val="0"/>
                                          </p:val>
                                        </p:tav>
                                      </p:tavLst>
                                    </p:anim>
                                    <p:anim calcmode="lin" valueType="num">
                                      <p:cBhvr>
                                        <p:cTn id="10" dur="100"/>
                                        <p:tgtEl>
                                          <p:spTgt spid="9"/>
                                        </p:tgtEl>
                                        <p:attrNameLst>
                                          <p:attrName>ppt_h</p:attrName>
                                        </p:attrNameLst>
                                      </p:cBhvr>
                                      <p:tavLst>
                                        <p:tav tm="0">
                                          <p:val>
                                            <p:strVal val="ppt_h"/>
                                          </p:val>
                                        </p:tav>
                                        <p:tav tm="100000">
                                          <p:val>
                                            <p:fltVal val="0"/>
                                          </p:val>
                                        </p:tav>
                                      </p:tavLst>
                                    </p:anim>
                                    <p:set>
                                      <p:cBhvr>
                                        <p:cTn id="11" dur="1" fill="hold">
                                          <p:stCondLst>
                                            <p:cond delay="99"/>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Another team is using a great board layout and I want to quickly replicate that to my team</a:t>
            </a:r>
            <a:endParaRPr lang="nl-NL" sz="4000" dirty="0"/>
          </a:p>
        </p:txBody>
      </p:sp>
      <p:sp>
        <p:nvSpPr>
          <p:cNvPr id="5" name="Text Placeholder 4"/>
          <p:cNvSpPr>
            <a:spLocks noGrp="1"/>
          </p:cNvSpPr>
          <p:nvPr>
            <p:ph type="body" idx="1"/>
          </p:nvPr>
        </p:nvSpPr>
        <p:spPr/>
        <p:txBody>
          <a:bodyPr>
            <a:noAutofit/>
          </a:bodyPr>
          <a:lstStyle/>
          <a:p>
            <a:endParaRPr lang="nl-NL" sz="4000" dirty="0"/>
          </a:p>
        </p:txBody>
      </p:sp>
    </p:spTree>
    <p:extLst>
      <p:ext uri="{BB962C8B-B14F-4D97-AF65-F5344CB8AC3E}">
        <p14:creationId xmlns:p14="http://schemas.microsoft.com/office/powerpoint/2010/main" val="2907500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10" name="Rectangle 9"/>
          <p:cNvSpPr/>
          <p:nvPr/>
        </p:nvSpPr>
        <p:spPr>
          <a:xfrm>
            <a:off x="2123573" y="1743442"/>
            <a:ext cx="7793747" cy="2308324"/>
          </a:xfrm>
          <a:prstGeom prst="rect">
            <a:avLst/>
          </a:prstGeom>
        </p:spPr>
        <p:txBody>
          <a:bodyPr wrap="square">
            <a:spAutoFit/>
          </a:bodyPr>
          <a:lstStyle/>
          <a:p>
            <a:r>
              <a:rPr lang="en-US" dirty="0"/>
              <a:t>The following board settings will included in the file</a:t>
            </a:r>
          </a:p>
          <a:p>
            <a:endParaRPr lang="en-US" dirty="0"/>
          </a:p>
          <a:p>
            <a:r>
              <a:rPr lang="en-US" dirty="0"/>
              <a:t>   Cards</a:t>
            </a:r>
          </a:p>
          <a:p>
            <a:r>
              <a:rPr lang="en-US" dirty="0"/>
              <a:t>   Board</a:t>
            </a:r>
          </a:p>
          <a:p>
            <a:r>
              <a:rPr lang="en-US" dirty="0"/>
              <a:t>   General</a:t>
            </a:r>
          </a:p>
          <a:p>
            <a:endParaRPr lang="en-US" dirty="0"/>
          </a:p>
          <a:p>
            <a:endParaRPr lang="en-US" dirty="0"/>
          </a:p>
          <a:p>
            <a:r>
              <a:rPr lang="en-US" dirty="0"/>
              <a:t>   </a:t>
            </a:r>
            <a:endParaRPr lang="nl-NL" dirty="0"/>
          </a:p>
        </p:txBody>
      </p:sp>
      <p:sp>
        <p:nvSpPr>
          <p:cNvPr id="5" name="Rectangle 4"/>
          <p:cNvSpPr/>
          <p:nvPr/>
        </p:nvSpPr>
        <p:spPr>
          <a:xfrm>
            <a:off x="2061120" y="1024093"/>
            <a:ext cx="3472306" cy="44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Picture 3"/>
          <p:cNvPicPr>
            <a:picLocks noChangeAspect="1"/>
          </p:cNvPicPr>
          <p:nvPr/>
        </p:nvPicPr>
        <p:blipFill>
          <a:blip r:embed="rId5"/>
          <a:stretch>
            <a:fillRect/>
          </a:stretch>
        </p:blipFill>
        <p:spPr>
          <a:xfrm>
            <a:off x="2104037" y="955243"/>
            <a:ext cx="2854589" cy="385453"/>
          </a:xfrm>
          <a:prstGeom prst="rect">
            <a:avLst/>
          </a:prstGeom>
        </p:spPr>
      </p:pic>
      <p:pic>
        <p:nvPicPr>
          <p:cNvPr id="7" name="Picture 6"/>
          <p:cNvPicPr>
            <a:picLocks noChangeAspect="1"/>
          </p:cNvPicPr>
          <p:nvPr/>
        </p:nvPicPr>
        <p:blipFill>
          <a:blip r:embed="rId6"/>
          <a:stretch>
            <a:fillRect/>
          </a:stretch>
        </p:blipFill>
        <p:spPr>
          <a:xfrm>
            <a:off x="8100724" y="5367609"/>
            <a:ext cx="1006800" cy="419500"/>
          </a:xfrm>
          <a:prstGeom prst="rect">
            <a:avLst/>
          </a:prstGeom>
        </p:spPr>
      </p:pic>
      <p:pic>
        <p:nvPicPr>
          <p:cNvPr id="14" name="Picture 13"/>
          <p:cNvPicPr>
            <a:picLocks noChangeAspect="1"/>
          </p:cNvPicPr>
          <p:nvPr/>
        </p:nvPicPr>
        <p:blipFill>
          <a:blip r:embed="rId7">
            <a:extLst>
              <a:ext uri="{BEBA8EAE-BF5A-486C-A8C5-ECC9F3942E4B}">
                <a14:imgProps xmlns:a14="http://schemas.microsoft.com/office/drawing/2010/main">
                  <a14:imgLayer r:embed="rId8">
                    <a14:imgEffect>
                      <a14:backgroundRemoval t="0" b="100000" l="8000" r="96000"/>
                    </a14:imgEffect>
                  </a14:imgLayer>
                </a14:imgProps>
              </a:ext>
            </a:extLst>
          </a:blip>
          <a:stretch>
            <a:fillRect/>
          </a:stretch>
        </p:blipFill>
        <p:spPr>
          <a:xfrm>
            <a:off x="10249899" y="1180282"/>
            <a:ext cx="195065" cy="195065"/>
          </a:xfrm>
          <a:prstGeom prst="rect">
            <a:avLst/>
          </a:prstGeom>
        </p:spPr>
      </p:pic>
      <p:grpSp>
        <p:nvGrpSpPr>
          <p:cNvPr id="8" name="Group 7"/>
          <p:cNvGrpSpPr/>
          <p:nvPr/>
        </p:nvGrpSpPr>
        <p:grpSpPr>
          <a:xfrm>
            <a:off x="192992" y="2072577"/>
            <a:ext cx="7493385" cy="4508732"/>
            <a:chOff x="192992" y="2072577"/>
            <a:chExt cx="7493385" cy="4508732"/>
          </a:xfrm>
        </p:grpSpPr>
        <p:pic>
          <p:nvPicPr>
            <p:cNvPr id="2" name="Picture 1"/>
            <p:cNvPicPr>
              <a:picLocks noChangeAspect="1"/>
            </p:cNvPicPr>
            <p:nvPr/>
          </p:nvPicPr>
          <p:blipFill>
            <a:blip r:embed="rId9"/>
            <a:stretch>
              <a:fillRect/>
            </a:stretch>
          </p:blipFill>
          <p:spPr>
            <a:xfrm>
              <a:off x="192992" y="2072577"/>
              <a:ext cx="7493385" cy="4508732"/>
            </a:xfrm>
            <a:prstGeom prst="rect">
              <a:avLst/>
            </a:prstGeom>
          </p:spPr>
        </p:pic>
        <p:sp>
          <p:nvSpPr>
            <p:cNvPr id="6" name="Rectangle 5"/>
            <p:cNvSpPr/>
            <p:nvPr/>
          </p:nvSpPr>
          <p:spPr>
            <a:xfrm>
              <a:off x="1779818" y="3072653"/>
              <a:ext cx="3531770" cy="120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147130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3200" dirty="0"/>
              <a:t>As a project administrator I want to import board settings from a file to restore previous settings or import from another team</a:t>
            </a:r>
            <a:endParaRPr lang="pt-BR" sz="3200" dirty="0"/>
          </a:p>
        </p:txBody>
      </p:sp>
      <p:sp>
        <p:nvSpPr>
          <p:cNvPr id="3" name="Text Placeholder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2757131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2" name="Group 1"/>
          <p:cNvGrpSpPr/>
          <p:nvPr/>
        </p:nvGrpSpPr>
        <p:grpSpPr>
          <a:xfrm>
            <a:off x="1779818" y="707530"/>
            <a:ext cx="8551849" cy="5687715"/>
            <a:chOff x="1779818" y="707530"/>
            <a:chExt cx="8551849" cy="5687715"/>
          </a:xfrm>
        </p:grpSpPr>
        <p:sp>
          <p:nvSpPr>
            <p:cNvPr id="20" name="Rectangle 19"/>
            <p:cNvSpPr/>
            <p:nvPr/>
          </p:nvSpPr>
          <p:spPr>
            <a:xfrm>
              <a:off x="2151957" y="2582350"/>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9" name="Group 48"/>
            <p:cNvGrpSpPr/>
            <p:nvPr/>
          </p:nvGrpSpPr>
          <p:grpSpPr>
            <a:xfrm>
              <a:off x="1860332" y="822191"/>
              <a:ext cx="8471335" cy="5213618"/>
              <a:chOff x="1860332" y="822191"/>
              <a:chExt cx="8471335" cy="5213618"/>
            </a:xfrm>
          </p:grpSpPr>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54" name="Rectangle 53"/>
              <p:cNvSpPr/>
              <p:nvPr/>
            </p:nvSpPr>
            <p:spPr>
              <a:xfrm>
                <a:off x="2152982" y="1466450"/>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tangle 51"/>
              <p:cNvSpPr/>
              <p:nvPr/>
            </p:nvSpPr>
            <p:spPr>
              <a:xfrm>
                <a:off x="2591134" y="1459934"/>
                <a:ext cx="7377211" cy="956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from another team</a:t>
                </a:r>
                <a:br>
                  <a:rPr lang="en-US" dirty="0">
                    <a:solidFill>
                      <a:schemeClr val="tx1"/>
                    </a:solidFill>
                  </a:rPr>
                </a:br>
                <a:r>
                  <a:rPr lang="en-US" dirty="0">
                    <a:solidFill>
                      <a:schemeClr val="tx1"/>
                    </a:solidFill>
                  </a:rPr>
                  <a:t>Will allow you to select another team from the same team project and apply the settings from their Kanban board to yours.</a:t>
                </a:r>
                <a:endParaRPr lang="nl-NL" dirty="0">
                  <a:solidFill>
                    <a:schemeClr val="tx1"/>
                  </a:solidFill>
                </a:endParaRPr>
              </a:p>
            </p:txBody>
          </p:sp>
          <p:sp>
            <p:nvSpPr>
              <p:cNvPr id="53" name="Circle"/>
              <p:cNvSpPr>
                <a:spLocks/>
              </p:cNvSpPr>
              <p:nvPr/>
            </p:nvSpPr>
            <p:spPr>
              <a:xfrm>
                <a:off x="2250761" y="1582251"/>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7" name="Rectangle 16"/>
            <p:cNvSpPr/>
            <p:nvPr/>
          </p:nvSpPr>
          <p:spPr>
            <a:xfrm>
              <a:off x="2164230" y="3452433"/>
              <a:ext cx="7877710" cy="93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tangle 17"/>
            <p:cNvSpPr/>
            <p:nvPr/>
          </p:nvSpPr>
          <p:spPr>
            <a:xfrm>
              <a:off x="2591134" y="3452794"/>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Import board settings from JSON</a:t>
              </a:r>
              <a:br>
                <a:rPr lang="en-US" b="1" dirty="0">
                  <a:solidFill>
                    <a:schemeClr val="tx1"/>
                  </a:solidFill>
                </a:rPr>
              </a:br>
              <a:r>
                <a:rPr lang="en-US" dirty="0">
                  <a:solidFill>
                    <a:schemeClr val="tx1"/>
                  </a:solidFill>
                </a:rPr>
                <a:t>Will allow you to import the board configuration as a JSON file which was exported from another team or recover an old version.</a:t>
              </a:r>
              <a:endParaRPr lang="nl-NL" dirty="0">
                <a:solidFill>
                  <a:schemeClr val="tx1"/>
                </a:solidFill>
              </a:endParaRPr>
            </a:p>
          </p:txBody>
        </p:sp>
        <p:sp>
          <p:nvSpPr>
            <p:cNvPr id="19" name="Circle"/>
            <p:cNvSpPr>
              <a:spLocks/>
            </p:cNvSpPr>
            <p:nvPr/>
          </p:nvSpPr>
          <p:spPr>
            <a:xfrm>
              <a:off x="2260171" y="3564347"/>
              <a:ext cx="119960" cy="119922"/>
            </a:xfrm>
            <a:prstGeom prst="ellipse">
              <a:avLst/>
            </a:prstGeom>
            <a:solidFill>
              <a:schemeClr val="tx1"/>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 name="Rectangle 20"/>
            <p:cNvSpPr/>
            <p:nvPr/>
          </p:nvSpPr>
          <p:spPr>
            <a:xfrm>
              <a:off x="2151956" y="2466743"/>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tangle 22"/>
            <p:cNvSpPr/>
            <p:nvPr/>
          </p:nvSpPr>
          <p:spPr>
            <a:xfrm>
              <a:off x="2584783" y="2479812"/>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to other team(s)</a:t>
              </a:r>
              <a:br>
                <a:rPr lang="en-US" dirty="0">
                  <a:solidFill>
                    <a:schemeClr val="tx1"/>
                  </a:solidFill>
                </a:rPr>
              </a:br>
              <a:r>
                <a:rPr lang="en-US" dirty="0">
                  <a:solidFill>
                    <a:schemeClr val="tx1"/>
                  </a:solidFill>
                </a:rPr>
                <a:t>Will allow you to select another team(s) from the same team project and apply your Kanban board settings to theirs.</a:t>
              </a:r>
              <a:endParaRPr lang="nl-NL" dirty="0">
                <a:solidFill>
                  <a:schemeClr val="tx1"/>
                </a:solidFill>
              </a:endParaRPr>
            </a:p>
          </p:txBody>
        </p:sp>
        <p:sp>
          <p:nvSpPr>
            <p:cNvPr id="24" name="Circle"/>
            <p:cNvSpPr>
              <a:spLocks/>
            </p:cNvSpPr>
            <p:nvPr/>
          </p:nvSpPr>
          <p:spPr>
            <a:xfrm>
              <a:off x="2268482" y="2524584"/>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5" name="Rectangle 24"/>
            <p:cNvSpPr/>
            <p:nvPr/>
          </p:nvSpPr>
          <p:spPr>
            <a:xfrm>
              <a:off x="2158094" y="4417631"/>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2588871" y="4435432"/>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Export board configuration to JSON</a:t>
              </a:r>
              <a:br>
                <a:rPr lang="en-US" b="1" dirty="0">
                  <a:solidFill>
                    <a:schemeClr val="tx1"/>
                  </a:solidFill>
                </a:rPr>
              </a:br>
              <a:r>
                <a:rPr lang="en-US" dirty="0">
                  <a:solidFill>
                    <a:schemeClr val="tx1"/>
                  </a:solidFill>
                </a:rPr>
                <a:t>Will allow you to export the board configuration as a JSON file which will allow you to import it to another team or recover an old version.</a:t>
              </a:r>
              <a:endParaRPr lang="nl-NL" dirty="0">
                <a:solidFill>
                  <a:schemeClr val="tx1"/>
                </a:solidFill>
              </a:endParaRPr>
            </a:p>
          </p:txBody>
        </p:sp>
        <p:sp>
          <p:nvSpPr>
            <p:cNvPr id="27" name="Circle"/>
            <p:cNvSpPr>
              <a:spLocks/>
            </p:cNvSpPr>
            <p:nvPr/>
          </p:nvSpPr>
          <p:spPr>
            <a:xfrm>
              <a:off x="2261322" y="4475097"/>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28" name="Picture 27"/>
          <p:cNvPicPr>
            <a:picLocks noChangeAspect="1"/>
          </p:cNvPicPr>
          <p:nvPr/>
        </p:nvPicPr>
        <p:blipFill>
          <a:blip r:embed="rId5">
            <a:extLst>
              <a:ext uri="{BEBA8EAE-BF5A-486C-A8C5-ECC9F3942E4B}">
                <a14:imgProps xmlns:a14="http://schemas.microsoft.com/office/drawing/2010/main">
                  <a14:imgLayer r:embed="rId6">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2481925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08333E-7 -2.96296E-6 C 0.01029 -0.00069 0.02083 0.00093 0.03086 -0.00231 C 0.03854 -0.00486 0.04479 -0.01203 0.05169 -0.0169 C 0.07917 -0.03611 0.09076 -0.06365 0.10638 -0.09815 C 0.11107 -0.1199 0.11367 -0.14074 0.11367 -0.16342 " pathEditMode="relative" rAng="0" ptsTypes="AAAAA">
                                      <p:cBhvr>
                                        <p:cTn id="6" dur="2000" fill="hold"/>
                                        <p:tgtEl>
                                          <p:spTgt spid="9"/>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9"/>
                                        </p:tgtEl>
                                        <p:attrNameLst>
                                          <p:attrName>ppt_w</p:attrName>
                                        </p:attrNameLst>
                                      </p:cBhvr>
                                      <p:tavLst>
                                        <p:tav tm="0">
                                          <p:val>
                                            <p:strVal val="ppt_w"/>
                                          </p:val>
                                        </p:tav>
                                        <p:tav tm="100000">
                                          <p:val>
                                            <p:fltVal val="0"/>
                                          </p:val>
                                        </p:tav>
                                      </p:tavLst>
                                    </p:anim>
                                    <p:anim calcmode="lin" valueType="num">
                                      <p:cBhvr>
                                        <p:cTn id="10" dur="100"/>
                                        <p:tgtEl>
                                          <p:spTgt spid="9"/>
                                        </p:tgtEl>
                                        <p:attrNameLst>
                                          <p:attrName>ppt_h</p:attrName>
                                        </p:attrNameLst>
                                      </p:cBhvr>
                                      <p:tavLst>
                                        <p:tav tm="0">
                                          <p:val>
                                            <p:strVal val="ppt_h"/>
                                          </p:val>
                                        </p:tav>
                                        <p:tav tm="100000">
                                          <p:val>
                                            <p:fltVal val="0"/>
                                          </p:val>
                                        </p:tav>
                                      </p:tavLst>
                                    </p:anim>
                                    <p:set>
                                      <p:cBhvr>
                                        <p:cTn id="11" dur="1" fill="hold">
                                          <p:stCondLst>
                                            <p:cond delay="99"/>
                                          </p:stCondLst>
                                        </p:cTn>
                                        <p:tgtEl>
                                          <p:spTgt spid="9"/>
                                        </p:tgtEl>
                                        <p:attrNameLst>
                                          <p:attrName>style.visibility</p:attrName>
                                        </p:attrNameLst>
                                      </p:cBhvr>
                                      <p:to>
                                        <p:strVal val="hidden"/>
                                      </p:to>
                                    </p:set>
                                  </p:childTnLst>
                                </p:cTn>
                              </p:par>
                            </p:childTnLst>
                          </p:cTn>
                        </p:par>
                        <p:par>
                          <p:cTn id="12" fill="hold">
                            <p:stCondLst>
                              <p:cond delay="21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5"/>
          <a:stretch>
            <a:fillRect/>
          </a:stretch>
        </p:blipFill>
        <p:spPr>
          <a:xfrm>
            <a:off x="1860332" y="822191"/>
            <a:ext cx="8471335" cy="5213618"/>
          </a:xfrm>
          <a:prstGeom prst="rect">
            <a:avLst/>
          </a:prstGeom>
        </p:spPr>
      </p:pic>
      <p:sp>
        <p:nvSpPr>
          <p:cNvPr id="10" name="Rectangle 9"/>
          <p:cNvSpPr/>
          <p:nvPr/>
        </p:nvSpPr>
        <p:spPr>
          <a:xfrm>
            <a:off x="2123573" y="1743442"/>
            <a:ext cx="7793747" cy="369332"/>
          </a:xfrm>
          <a:prstGeom prst="rect">
            <a:avLst/>
          </a:prstGeom>
        </p:spPr>
        <p:txBody>
          <a:bodyPr wrap="square">
            <a:spAutoFit/>
          </a:bodyPr>
          <a:lstStyle/>
          <a:p>
            <a:r>
              <a:rPr lang="nl-NL" dirty="0"/>
              <a:t>Upload JSON file with settings</a:t>
            </a:r>
          </a:p>
        </p:txBody>
      </p:sp>
      <p:sp>
        <p:nvSpPr>
          <p:cNvPr id="5" name="Rectangle 4"/>
          <p:cNvSpPr/>
          <p:nvPr/>
        </p:nvSpPr>
        <p:spPr>
          <a:xfrm>
            <a:off x="2061120" y="1024093"/>
            <a:ext cx="3472306" cy="44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Picture 3"/>
          <p:cNvPicPr>
            <a:picLocks noChangeAspect="1"/>
          </p:cNvPicPr>
          <p:nvPr/>
        </p:nvPicPr>
        <p:blipFill>
          <a:blip r:embed="rId6"/>
          <a:stretch>
            <a:fillRect/>
          </a:stretch>
        </p:blipFill>
        <p:spPr>
          <a:xfrm>
            <a:off x="2104037" y="955243"/>
            <a:ext cx="2854589" cy="385453"/>
          </a:xfrm>
          <a:prstGeom prst="rect">
            <a:avLst/>
          </a:prstGeom>
        </p:spPr>
      </p:pic>
      <p:pic>
        <p:nvPicPr>
          <p:cNvPr id="2" name="Picture 1"/>
          <p:cNvPicPr>
            <a:picLocks noChangeAspect="1"/>
          </p:cNvPicPr>
          <p:nvPr/>
        </p:nvPicPr>
        <p:blipFill>
          <a:blip r:embed="rId7"/>
          <a:stretch>
            <a:fillRect/>
          </a:stretch>
        </p:blipFill>
        <p:spPr>
          <a:xfrm>
            <a:off x="2061121" y="951583"/>
            <a:ext cx="4026696" cy="329396"/>
          </a:xfrm>
          <a:prstGeom prst="rect">
            <a:avLst/>
          </a:prstGeom>
        </p:spPr>
      </p:pic>
      <p:sp>
        <p:nvSpPr>
          <p:cNvPr id="15" name="Content"/>
          <p:cNvSpPr/>
          <p:nvPr>
            <p:custDataLst>
              <p:custData r:id="rId2"/>
            </p:custDataLst>
          </p:nvPr>
        </p:nvSpPr>
        <p:spPr>
          <a:xfrm>
            <a:off x="5087032" y="1815954"/>
            <a:ext cx="3715882" cy="226558"/>
          </a:xfrm>
          <a:prstGeom prst="rect">
            <a:avLst/>
          </a:prstGeom>
          <a:solidFill>
            <a:sysClr val="window" lastClr="FFFFFF"/>
          </a:solidFill>
          <a:ln w="3175">
            <a:solidFill>
              <a:srgbClr val="000000">
                <a:lumMod val="50000"/>
                <a:lumOff val="50000"/>
              </a:srgbClr>
            </a:solidFill>
          </a:ln>
          <a:effectLst/>
        </p:spPr>
        <p:style>
          <a:lnRef idx="2">
            <a:srgbClr val="4F81BD">
              <a:shade val="50000"/>
            </a:srgbClr>
          </a:lnRef>
          <a:fillRef idx="1">
            <a:srgbClr val="4F81BD"/>
          </a:fillRef>
          <a:effectRef idx="0">
            <a:srgbClr val="4F81BD"/>
          </a:effectRef>
          <a:fontRef idx="minor">
            <a:srgbClr val="000000"/>
          </a:fontRef>
        </p:style>
        <p:txBody>
          <a:bodyPr wrap="none" lIns="45720" tIns="18288" rIns="45720" bIns="18288" rtlCol="0" anchor="ctr">
            <a:noAutofit/>
          </a:bodyPr>
          <a:lstStyle/>
          <a:p>
            <a:endParaRPr lang="en-US" sz="1200" dirty="0">
              <a:solidFill>
                <a:srgbClr val="000000"/>
              </a:solidFill>
              <a:latin typeface="Segoe UI" pitchFamily="34" charset="0"/>
              <a:cs typeface="Segoe UI" pitchFamily="34" charset="0"/>
            </a:endParaRPr>
          </a:p>
        </p:txBody>
      </p:sp>
      <p:sp>
        <p:nvSpPr>
          <p:cNvPr id="8" name="Rectangle 7"/>
          <p:cNvSpPr/>
          <p:nvPr/>
        </p:nvSpPr>
        <p:spPr>
          <a:xfrm>
            <a:off x="7757886" y="5084931"/>
            <a:ext cx="1350868" cy="720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Picture 10"/>
          <p:cNvPicPr>
            <a:picLocks noChangeAspect="1"/>
          </p:cNvPicPr>
          <p:nvPr/>
        </p:nvPicPr>
        <p:blipFill>
          <a:blip r:embed="rId8"/>
          <a:stretch>
            <a:fillRect/>
          </a:stretch>
        </p:blipFill>
        <p:spPr>
          <a:xfrm>
            <a:off x="8879959" y="1743442"/>
            <a:ext cx="736858" cy="339045"/>
          </a:xfrm>
          <a:prstGeom prst="rect">
            <a:avLst/>
          </a:prstGeom>
        </p:spPr>
      </p:pic>
      <p:pic>
        <p:nvPicPr>
          <p:cNvPr id="12" name="Picture 11"/>
          <p:cNvPicPr>
            <a:picLocks noChangeAspect="1"/>
          </p:cNvPicPr>
          <p:nvPr/>
        </p:nvPicPr>
        <p:blipFill>
          <a:blip r:embed="rId9"/>
          <a:stretch>
            <a:fillRect/>
          </a:stretch>
        </p:blipFill>
        <p:spPr>
          <a:xfrm>
            <a:off x="8133216" y="5363028"/>
            <a:ext cx="975538" cy="472988"/>
          </a:xfrm>
          <a:prstGeom prst="rect">
            <a:avLst/>
          </a:prstGeom>
        </p:spPr>
      </p:pic>
      <p:pic>
        <p:nvPicPr>
          <p:cNvPr id="18" name="Picture 17"/>
          <p:cNvPicPr>
            <a:picLocks noChangeAspect="1"/>
          </p:cNvPicPr>
          <p:nvPr/>
        </p:nvPicPr>
        <p:blipFill>
          <a:blip r:embed="rId10">
            <a:extLst>
              <a:ext uri="{BEBA8EAE-BF5A-486C-A8C5-ECC9F3942E4B}">
                <a14:imgProps xmlns:a14="http://schemas.microsoft.com/office/drawing/2010/main">
                  <a14:imgLayer r:embed="rId11">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677819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5"/>
          <a:stretch>
            <a:fillRect/>
          </a:stretch>
        </p:blipFill>
        <p:spPr>
          <a:xfrm>
            <a:off x="1860332" y="822191"/>
            <a:ext cx="8471335" cy="5213618"/>
          </a:xfrm>
          <a:prstGeom prst="rect">
            <a:avLst/>
          </a:prstGeom>
        </p:spPr>
      </p:pic>
      <p:pic>
        <p:nvPicPr>
          <p:cNvPr id="4" name="Picture 3"/>
          <p:cNvPicPr>
            <a:picLocks noChangeAspect="1"/>
          </p:cNvPicPr>
          <p:nvPr/>
        </p:nvPicPr>
        <p:blipFill>
          <a:blip r:embed="rId6"/>
          <a:stretch>
            <a:fillRect/>
          </a:stretch>
        </p:blipFill>
        <p:spPr>
          <a:xfrm>
            <a:off x="2197518" y="1476379"/>
            <a:ext cx="2387660" cy="343016"/>
          </a:xfrm>
          <a:prstGeom prst="rect">
            <a:avLst/>
          </a:prstGeom>
        </p:spPr>
      </p:pic>
      <p:sp>
        <p:nvSpPr>
          <p:cNvPr id="24" name="MouseClick"/>
          <p:cNvSpPr/>
          <p:nvPr>
            <p:custDataLst>
              <p:custData r:id="rId2"/>
            </p:custDataLst>
          </p:nvPr>
        </p:nvSpPr>
        <p:spPr>
          <a:xfrm rot="20359169">
            <a:off x="7126377" y="663815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11" name="Picture 10"/>
          <p:cNvPicPr>
            <a:picLocks noChangeAspect="1"/>
          </p:cNvPicPr>
          <p:nvPr/>
        </p:nvPicPr>
        <p:blipFill>
          <a:blip r:embed="rId7"/>
          <a:stretch>
            <a:fillRect/>
          </a:stretch>
        </p:blipFill>
        <p:spPr>
          <a:xfrm>
            <a:off x="7219125" y="5355094"/>
            <a:ext cx="963772" cy="463815"/>
          </a:xfrm>
          <a:prstGeom prst="rect">
            <a:avLst/>
          </a:prstGeom>
        </p:spPr>
      </p:pic>
      <p:pic>
        <p:nvPicPr>
          <p:cNvPr id="7" name="Picture 6"/>
          <p:cNvPicPr>
            <a:picLocks noChangeAspect="1"/>
          </p:cNvPicPr>
          <p:nvPr/>
        </p:nvPicPr>
        <p:blipFill>
          <a:blip r:embed="rId8"/>
          <a:stretch>
            <a:fillRect/>
          </a:stretch>
        </p:blipFill>
        <p:spPr>
          <a:xfrm>
            <a:off x="2181224" y="1963479"/>
            <a:ext cx="3914775" cy="3105150"/>
          </a:xfrm>
          <a:prstGeom prst="rect">
            <a:avLst/>
          </a:prstGeom>
        </p:spPr>
      </p:pic>
      <p:sp>
        <p:nvSpPr>
          <p:cNvPr id="12" name="TextBox 11"/>
          <p:cNvSpPr txBox="1"/>
          <p:nvPr/>
        </p:nvSpPr>
        <p:spPr>
          <a:xfrm>
            <a:off x="2197518" y="1786135"/>
            <a:ext cx="1356462" cy="261610"/>
          </a:xfrm>
          <a:prstGeom prst="rect">
            <a:avLst/>
          </a:prstGeom>
          <a:noFill/>
        </p:spPr>
        <p:txBody>
          <a:bodyPr wrap="none" rtlCol="0">
            <a:spAutoFit/>
          </a:bodyPr>
          <a:lstStyle/>
          <a:p>
            <a:r>
              <a:rPr lang="pt-PT" sz="1100" dirty="0"/>
              <a:t>2 Selected project(s)</a:t>
            </a:r>
            <a:endParaRPr lang="pt-BR" sz="1100" dirty="0"/>
          </a:p>
        </p:txBody>
      </p:sp>
      <p:pic>
        <p:nvPicPr>
          <p:cNvPr id="15" name="Picture 14"/>
          <p:cNvPicPr>
            <a:picLocks noChangeAspect="1"/>
          </p:cNvPicPr>
          <p:nvPr/>
        </p:nvPicPr>
        <p:blipFill>
          <a:blip r:embed="rId9">
            <a:extLst>
              <a:ext uri="{BEBA8EAE-BF5A-486C-A8C5-ECC9F3942E4B}">
                <a14:imgProps xmlns:a14="http://schemas.microsoft.com/office/drawing/2010/main">
                  <a14:imgLayer r:embed="rId10">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226103208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E-6 -1.11111E-6 C 0.01029 -0.00069 0.02084 0.00093 0.03086 -0.00231 C 0.03855 -0.00486 0.0448 -0.01204 0.0517 -0.0169 C 0.07917 -0.03611 0.09076 -0.06366 0.10639 -0.09815 C 0.11107 -0.11991 0.11368 -0.14074 0.11368 -0.16342 " pathEditMode="relative" rAng="0" ptsTypes="AAAAA">
                                      <p:cBhvr>
                                        <p:cTn id="6" dur="2000" fill="hold"/>
                                        <p:tgtEl>
                                          <p:spTgt spid="24"/>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4"/>
                                        </p:tgtEl>
                                        <p:attrNameLst>
                                          <p:attrName>ppt_w</p:attrName>
                                        </p:attrNameLst>
                                      </p:cBhvr>
                                      <p:tavLst>
                                        <p:tav tm="0">
                                          <p:val>
                                            <p:strVal val="ppt_w"/>
                                          </p:val>
                                        </p:tav>
                                        <p:tav tm="100000">
                                          <p:val>
                                            <p:fltVal val="0"/>
                                          </p:val>
                                        </p:tav>
                                      </p:tavLst>
                                    </p:anim>
                                    <p:anim calcmode="lin" valueType="num">
                                      <p:cBhvr>
                                        <p:cTn id="10" dur="100"/>
                                        <p:tgtEl>
                                          <p:spTgt spid="24"/>
                                        </p:tgtEl>
                                        <p:attrNameLst>
                                          <p:attrName>ppt_h</p:attrName>
                                        </p:attrNameLst>
                                      </p:cBhvr>
                                      <p:tavLst>
                                        <p:tav tm="0">
                                          <p:val>
                                            <p:strVal val="ppt_h"/>
                                          </p:val>
                                        </p:tav>
                                        <p:tav tm="100000">
                                          <p:val>
                                            <p:fltVal val="0"/>
                                          </p:val>
                                        </p:tav>
                                      </p:tavLst>
                                    </p:anim>
                                    <p:set>
                                      <p:cBhvr>
                                        <p:cTn id="11" dur="1" fill="hold">
                                          <p:stCondLst>
                                            <p:cond delay="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10" name="Rectangle 9"/>
          <p:cNvSpPr/>
          <p:nvPr/>
        </p:nvSpPr>
        <p:spPr>
          <a:xfrm>
            <a:off x="2123573" y="1743442"/>
            <a:ext cx="7793747" cy="3693319"/>
          </a:xfrm>
          <a:prstGeom prst="rect">
            <a:avLst/>
          </a:prstGeom>
        </p:spPr>
        <p:txBody>
          <a:bodyPr wrap="square">
            <a:spAutoFit/>
          </a:bodyPr>
          <a:lstStyle/>
          <a:p>
            <a:r>
              <a:rPr lang="en-US" dirty="0"/>
              <a:t>Please confirm that you wish to copy the settings from </a:t>
            </a:r>
            <a:r>
              <a:rPr lang="en-US" b="1" dirty="0"/>
              <a:t>team </a:t>
            </a:r>
            <a:r>
              <a:rPr lang="en-US" b="1" dirty="0" err="1"/>
              <a:t>settings.json</a:t>
            </a:r>
            <a:endParaRPr lang="en-US" b="1" dirty="0"/>
          </a:p>
          <a:p>
            <a:r>
              <a:rPr lang="en-US" dirty="0"/>
              <a:t>to</a:t>
            </a:r>
            <a:r>
              <a:rPr lang="en-US" b="1" dirty="0"/>
              <a:t> ALM / Import Export Kanban Board Config ; ALM</a:t>
            </a:r>
            <a:endParaRPr lang="en-US" dirty="0"/>
          </a:p>
          <a:p>
            <a:endParaRPr lang="en-US" b="1" dirty="0"/>
          </a:p>
          <a:p>
            <a:r>
              <a:rPr lang="en-US" b="1" dirty="0"/>
              <a:t>All existing data on destination team(s) will be overwritten.</a:t>
            </a:r>
          </a:p>
          <a:p>
            <a:endParaRPr lang="en-US" dirty="0"/>
          </a:p>
          <a:p>
            <a:r>
              <a:rPr lang="en-US" dirty="0"/>
              <a:t>The following board settings will be copied</a:t>
            </a:r>
          </a:p>
          <a:p>
            <a:endParaRPr lang="en-US" dirty="0"/>
          </a:p>
          <a:p>
            <a:r>
              <a:rPr lang="en-US" dirty="0"/>
              <a:t>   Cards</a:t>
            </a:r>
          </a:p>
          <a:p>
            <a:r>
              <a:rPr lang="en-US" dirty="0"/>
              <a:t>   Board</a:t>
            </a:r>
          </a:p>
          <a:p>
            <a:r>
              <a:rPr lang="en-US" dirty="0"/>
              <a:t>   General</a:t>
            </a:r>
          </a:p>
          <a:p>
            <a:endParaRPr lang="en-US" dirty="0"/>
          </a:p>
          <a:p>
            <a:endParaRPr lang="en-US" dirty="0"/>
          </a:p>
          <a:p>
            <a:r>
              <a:rPr lang="en-US" dirty="0"/>
              <a:t>   </a:t>
            </a:r>
            <a:endParaRPr lang="nl-NL" dirty="0"/>
          </a:p>
        </p:txBody>
      </p:sp>
      <p:pic>
        <p:nvPicPr>
          <p:cNvPr id="11" name="Picture 10"/>
          <p:cNvPicPr>
            <a:picLocks noChangeAspect="1"/>
          </p:cNvPicPr>
          <p:nvPr/>
        </p:nvPicPr>
        <p:blipFill>
          <a:blip r:embed="rId5"/>
          <a:stretch>
            <a:fillRect/>
          </a:stretch>
        </p:blipFill>
        <p:spPr>
          <a:xfrm>
            <a:off x="7810598" y="5347597"/>
            <a:ext cx="1298156" cy="458553"/>
          </a:xfrm>
          <a:prstGeom prst="rect">
            <a:avLst/>
          </a:prstGeom>
        </p:spPr>
      </p:pic>
      <p:pic>
        <p:nvPicPr>
          <p:cNvPr id="18" name="Picture 17"/>
          <p:cNvPicPr>
            <a:picLocks noChangeAspect="1"/>
          </p:cNvPicPr>
          <p:nvPr/>
        </p:nvPicPr>
        <p:blipFill>
          <a:blip r:embed="rId6"/>
          <a:stretch>
            <a:fillRect/>
          </a:stretch>
        </p:blipFill>
        <p:spPr>
          <a:xfrm>
            <a:off x="7108293" y="5355094"/>
            <a:ext cx="955052" cy="459619"/>
          </a:xfrm>
          <a:prstGeom prst="rect">
            <a:avLst/>
          </a:prstGeom>
        </p:spPr>
      </p:pic>
      <p:sp>
        <p:nvSpPr>
          <p:cNvPr id="5" name="Rectangle 4"/>
          <p:cNvSpPr/>
          <p:nvPr/>
        </p:nvSpPr>
        <p:spPr>
          <a:xfrm>
            <a:off x="2061120" y="1024093"/>
            <a:ext cx="3472306" cy="44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Picture 1"/>
          <p:cNvPicPr>
            <a:picLocks noChangeAspect="1"/>
          </p:cNvPicPr>
          <p:nvPr/>
        </p:nvPicPr>
        <p:blipFill>
          <a:blip r:embed="rId7"/>
          <a:stretch>
            <a:fillRect/>
          </a:stretch>
        </p:blipFill>
        <p:spPr>
          <a:xfrm>
            <a:off x="2123573" y="1042106"/>
            <a:ext cx="2690600" cy="321702"/>
          </a:xfrm>
          <a:prstGeom prst="rect">
            <a:avLst/>
          </a:prstGeom>
        </p:spPr>
      </p:pic>
      <p:pic>
        <p:nvPicPr>
          <p:cNvPr id="15" name="Picture 14"/>
          <p:cNvPicPr>
            <a:picLocks noChangeAspect="1"/>
          </p:cNvPicPr>
          <p:nvPr/>
        </p:nvPicPr>
        <p:blipFill>
          <a:blip r:embed="rId8">
            <a:extLst>
              <a:ext uri="{BEBA8EAE-BF5A-486C-A8C5-ECC9F3942E4B}">
                <a14:imgProps xmlns:a14="http://schemas.microsoft.com/office/drawing/2010/main">
                  <a14:imgLayer r:embed="rId9">
                    <a14:imgEffect>
                      <a14:backgroundRemoval t="0" b="100000" l="8000" r="96000"/>
                    </a14:imgEffect>
                  </a14:imgLayer>
                </a14:imgProps>
              </a:ext>
            </a:extLst>
          </a:blip>
          <a:stretch>
            <a:fillRect/>
          </a:stretch>
        </p:blipFill>
        <p:spPr>
          <a:xfrm>
            <a:off x="10249899" y="1180282"/>
            <a:ext cx="195065" cy="195065"/>
          </a:xfrm>
          <a:prstGeom prst="rect">
            <a:avLst/>
          </a:prstGeom>
        </p:spPr>
      </p:pic>
      <p:sp>
        <p:nvSpPr>
          <p:cNvPr id="16" name="TextBox 15"/>
          <p:cNvSpPr txBox="1"/>
          <p:nvPr/>
        </p:nvSpPr>
        <p:spPr>
          <a:xfrm>
            <a:off x="8036132" y="5431374"/>
            <a:ext cx="1027269" cy="324000"/>
          </a:xfrm>
          <a:prstGeom prst="rect">
            <a:avLst/>
          </a:prstGeom>
          <a:solidFill>
            <a:srgbClr val="FF0000"/>
          </a:solidFill>
        </p:spPr>
        <p:txBody>
          <a:bodyPr wrap="none" rtlCol="0" anchor="ctr">
            <a:spAutoFit/>
          </a:bodyPr>
          <a:lstStyle/>
          <a:p>
            <a:r>
              <a:rPr lang="en-US" sz="1200" dirty="0">
                <a:solidFill>
                  <a:schemeClr val="bg1"/>
                </a:solidFill>
              </a:rPr>
              <a:t>Copy Settings</a:t>
            </a:r>
            <a:endParaRPr lang="nl-NL" sz="1200" dirty="0">
              <a:solidFill>
                <a:schemeClr val="bg1"/>
              </a:solidFill>
            </a:endParaRPr>
          </a:p>
        </p:txBody>
      </p:sp>
    </p:spTree>
    <p:extLst>
      <p:ext uri="{BB962C8B-B14F-4D97-AF65-F5344CB8AC3E}">
        <p14:creationId xmlns:p14="http://schemas.microsoft.com/office/powerpoint/2010/main" val="179828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backgroundRemoval t="0" b="100000" l="8000" r="96000"/>
                    </a14:imgEffect>
                  </a14:imgLayer>
                </a14:imgProps>
              </a:ext>
            </a:extLst>
          </a:blip>
          <a:stretch>
            <a:fillRect/>
          </a:stretch>
        </p:blipFill>
        <p:spPr>
          <a:xfrm>
            <a:off x="10249899" y="1180282"/>
            <a:ext cx="195065" cy="195065"/>
          </a:xfrm>
          <a:prstGeom prst="rect">
            <a:avLst/>
          </a:prstGeom>
        </p:spPr>
      </p:pic>
      <p:pic>
        <p:nvPicPr>
          <p:cNvPr id="4" name="Picture 3"/>
          <p:cNvPicPr>
            <a:picLocks noChangeAspect="1"/>
          </p:cNvPicPr>
          <p:nvPr/>
        </p:nvPicPr>
        <p:blipFill>
          <a:blip r:embed="rId6"/>
          <a:stretch>
            <a:fillRect/>
          </a:stretch>
        </p:blipFill>
        <p:spPr>
          <a:xfrm>
            <a:off x="4524375" y="2990850"/>
            <a:ext cx="3143250" cy="876300"/>
          </a:xfrm>
          <a:prstGeom prst="rect">
            <a:avLst/>
          </a:prstGeom>
        </p:spPr>
      </p:pic>
    </p:spTree>
    <p:extLst>
      <p:ext uri="{BB962C8B-B14F-4D97-AF65-F5344CB8AC3E}">
        <p14:creationId xmlns:p14="http://schemas.microsoft.com/office/powerpoint/2010/main" val="4163428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3200" dirty="0"/>
              <a:t>As a project administrator I want to import only specific board settings when importing from another team or file.</a:t>
            </a:r>
            <a:endParaRPr lang="pt-BR" sz="3200" dirty="0"/>
          </a:p>
        </p:txBody>
      </p:sp>
      <p:sp>
        <p:nvSpPr>
          <p:cNvPr id="3" name="Text Placeholder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665732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9"/>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20"/>
          <a:stretch>
            <a:fillRect/>
          </a:stretch>
        </p:blipFill>
        <p:spPr>
          <a:xfrm>
            <a:off x="1860332" y="822191"/>
            <a:ext cx="8471335" cy="5213618"/>
          </a:xfrm>
          <a:prstGeom prst="rect">
            <a:avLst/>
          </a:prstGeom>
        </p:spPr>
      </p:pic>
      <p:sp>
        <p:nvSpPr>
          <p:cNvPr id="5" name="Rectangle 4"/>
          <p:cNvSpPr/>
          <p:nvPr/>
        </p:nvSpPr>
        <p:spPr>
          <a:xfrm>
            <a:off x="2061120" y="1024093"/>
            <a:ext cx="3472306" cy="4441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 name="Picture 3"/>
          <p:cNvPicPr>
            <a:picLocks noChangeAspect="1"/>
          </p:cNvPicPr>
          <p:nvPr/>
        </p:nvPicPr>
        <p:blipFill>
          <a:blip r:embed="rId21"/>
          <a:stretch>
            <a:fillRect/>
          </a:stretch>
        </p:blipFill>
        <p:spPr>
          <a:xfrm>
            <a:off x="2104037" y="955243"/>
            <a:ext cx="2854589" cy="385453"/>
          </a:xfrm>
          <a:prstGeom prst="rect">
            <a:avLst/>
          </a:prstGeom>
        </p:spPr>
      </p:pic>
      <p:sp>
        <p:nvSpPr>
          <p:cNvPr id="8" name="Rectangle 7"/>
          <p:cNvSpPr/>
          <p:nvPr/>
        </p:nvSpPr>
        <p:spPr>
          <a:xfrm>
            <a:off x="7757886" y="5084931"/>
            <a:ext cx="1350868" cy="7207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8" name="Picture 17"/>
          <p:cNvPicPr>
            <a:picLocks noChangeAspect="1"/>
          </p:cNvPicPr>
          <p:nvPr/>
        </p:nvPicPr>
        <p:blipFill>
          <a:blip r:embed="rId22">
            <a:extLst>
              <a:ext uri="{BEBA8EAE-BF5A-486C-A8C5-ECC9F3942E4B}">
                <a14:imgProps xmlns:a14="http://schemas.microsoft.com/office/drawing/2010/main">
                  <a14:imgLayer r:embed="rId23">
                    <a14:imgEffect>
                      <a14:backgroundRemoval t="0" b="100000" l="8000" r="96000"/>
                    </a14:imgEffect>
                  </a14:imgLayer>
                </a14:imgProps>
              </a:ext>
            </a:extLst>
          </a:blip>
          <a:stretch>
            <a:fillRect/>
          </a:stretch>
        </p:blipFill>
        <p:spPr>
          <a:xfrm>
            <a:off x="10249899" y="1180282"/>
            <a:ext cx="195065" cy="195065"/>
          </a:xfrm>
          <a:prstGeom prst="rect">
            <a:avLst/>
          </a:prstGeom>
        </p:spPr>
      </p:pic>
      <p:grpSp>
        <p:nvGrpSpPr>
          <p:cNvPr id="7" name="Group 6"/>
          <p:cNvGrpSpPr/>
          <p:nvPr/>
        </p:nvGrpSpPr>
        <p:grpSpPr>
          <a:xfrm>
            <a:off x="1909233" y="855133"/>
            <a:ext cx="8361607" cy="5133837"/>
            <a:chOff x="1218949" y="345916"/>
            <a:chExt cx="9754101" cy="6166167"/>
          </a:xfrm>
        </p:grpSpPr>
        <p:pic>
          <p:nvPicPr>
            <p:cNvPr id="19" name="Picture 18"/>
            <p:cNvPicPr>
              <a:picLocks noChangeAspect="1"/>
            </p:cNvPicPr>
            <p:nvPr/>
          </p:nvPicPr>
          <p:blipFill>
            <a:blip r:embed="rId24"/>
            <a:stretch>
              <a:fillRect/>
            </a:stretch>
          </p:blipFill>
          <p:spPr>
            <a:xfrm>
              <a:off x="1218949" y="345916"/>
              <a:ext cx="9754101" cy="6166167"/>
            </a:xfrm>
            <a:prstGeom prst="rect">
              <a:avLst/>
            </a:prstGeom>
          </p:spPr>
        </p:pic>
        <p:sp>
          <p:nvSpPr>
            <p:cNvPr id="20" name="TextBox 19"/>
            <p:cNvSpPr txBox="1"/>
            <p:nvPr/>
          </p:nvSpPr>
          <p:spPr>
            <a:xfrm>
              <a:off x="2349500" y="527050"/>
              <a:ext cx="3621825" cy="461665"/>
            </a:xfrm>
            <a:prstGeom prst="rect">
              <a:avLst/>
            </a:prstGeom>
            <a:noFill/>
          </p:spPr>
          <p:txBody>
            <a:bodyPr wrap="none" rtlCol="0">
              <a:spAutoFit/>
            </a:bodyPr>
            <a:lstStyle/>
            <a:p>
              <a:r>
                <a:rPr lang="en-US" sz="2400" dirty="0">
                  <a:latin typeface="+mj-lt"/>
                </a:rPr>
                <a:t>| </a:t>
              </a:r>
              <a:r>
                <a:rPr lang="en-US" sz="2400" dirty="0">
                  <a:solidFill>
                    <a:schemeClr val="tx1"/>
                  </a:solidFill>
                </a:rPr>
                <a:t>Advanced Import / Export</a:t>
              </a:r>
              <a:endParaRPr lang="nl-NL" sz="2400" dirty="0">
                <a:latin typeface="+mj-lt"/>
              </a:endParaRPr>
            </a:p>
          </p:txBody>
        </p:sp>
        <p:grpSp>
          <p:nvGrpSpPr>
            <p:cNvPr id="21" name="CheckBoxChecked"/>
            <p:cNvGrpSpPr/>
            <p:nvPr/>
          </p:nvGrpSpPr>
          <p:grpSpPr>
            <a:xfrm>
              <a:off x="4317072" y="3312427"/>
              <a:ext cx="503512" cy="230832"/>
              <a:chOff x="4317072" y="3312427"/>
              <a:chExt cx="503512" cy="230832"/>
            </a:xfrm>
          </p:grpSpPr>
          <p:grpSp>
            <p:nvGrpSpPr>
              <p:cNvPr id="23" name="Group 22"/>
              <p:cNvGrpSpPr/>
              <p:nvPr/>
            </p:nvGrpSpPr>
            <p:grpSpPr>
              <a:xfrm>
                <a:off x="4354457" y="3312427"/>
                <a:ext cx="466127" cy="230832"/>
                <a:chOff x="5179843" y="2087451"/>
                <a:chExt cx="436854" cy="216403"/>
              </a:xfrm>
            </p:grpSpPr>
            <p:sp>
              <p:nvSpPr>
                <p:cNvPr id="25" name="Content"/>
                <p:cNvSpPr txBox="1"/>
                <p:nvPr/>
              </p:nvSpPr>
              <p:spPr>
                <a:xfrm>
                  <a:off x="5179843" y="2087451"/>
                  <a:ext cx="436854"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text</a:t>
                  </a:r>
                </a:p>
              </p:txBody>
            </p:sp>
            <p:sp>
              <p:nvSpPr>
                <p:cNvPr id="26" name="CheckBox"/>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24"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CheckBoxChecked"/>
            <p:cNvGrpSpPr/>
            <p:nvPr>
              <p:custDataLst>
                <p:custData r:id="rId2"/>
              </p:custDataLst>
            </p:nvPr>
          </p:nvGrpSpPr>
          <p:grpSpPr>
            <a:xfrm>
              <a:off x="1238433" y="1783234"/>
              <a:ext cx="255738" cy="230832"/>
              <a:chOff x="4311156" y="3312427"/>
              <a:chExt cx="255738" cy="230832"/>
            </a:xfrm>
          </p:grpSpPr>
          <p:grpSp>
            <p:nvGrpSpPr>
              <p:cNvPr id="28" name="Group 27"/>
              <p:cNvGrpSpPr/>
              <p:nvPr/>
            </p:nvGrpSpPr>
            <p:grpSpPr>
              <a:xfrm>
                <a:off x="4354457" y="3312427"/>
                <a:ext cx="212437" cy="230832"/>
                <a:chOff x="5179847" y="2087451"/>
                <a:chExt cx="199096" cy="216403"/>
              </a:xfrm>
            </p:grpSpPr>
            <p:sp>
              <p:nvSpPr>
                <p:cNvPr id="31"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3"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29" name="Check" descr="C:\Users\t-dantay\Documents\WPIcons\appbar.check.rest.png"/>
              <p:cNvPicPr>
                <a:picLocks noChangeAspect="1" noChangeArrowheads="1"/>
              </p:cNvPicPr>
              <p:nvPr/>
            </p:nvPicPr>
            <p:blipFill>
              <a:blip r:embed="rId25"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4" name="CheckBoxChecked"/>
            <p:cNvGrpSpPr/>
            <p:nvPr>
              <p:custDataLst>
                <p:custData r:id="rId3"/>
              </p:custDataLst>
            </p:nvPr>
          </p:nvGrpSpPr>
          <p:grpSpPr>
            <a:xfrm>
              <a:off x="1241391" y="2068984"/>
              <a:ext cx="249822" cy="230832"/>
              <a:chOff x="4317072" y="3312427"/>
              <a:chExt cx="249822" cy="230832"/>
            </a:xfrm>
          </p:grpSpPr>
          <p:grpSp>
            <p:nvGrpSpPr>
              <p:cNvPr id="35" name="Group 34"/>
              <p:cNvGrpSpPr/>
              <p:nvPr/>
            </p:nvGrpSpPr>
            <p:grpSpPr>
              <a:xfrm>
                <a:off x="4354457" y="3312427"/>
                <a:ext cx="212437" cy="230832"/>
                <a:chOff x="5179847" y="2087451"/>
                <a:chExt cx="199096" cy="216403"/>
              </a:xfrm>
            </p:grpSpPr>
            <p:sp>
              <p:nvSpPr>
                <p:cNvPr id="3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6"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9" name="CheckBoxUnchecked"/>
            <p:cNvGrpSpPr/>
            <p:nvPr>
              <p:custDataLst>
                <p:custData r:id="rId4"/>
              </p:custDataLst>
            </p:nvPr>
          </p:nvGrpSpPr>
          <p:grpSpPr>
            <a:xfrm>
              <a:off x="1272785" y="2329334"/>
              <a:ext cx="212435" cy="230832"/>
              <a:chOff x="5179843" y="2087449"/>
              <a:chExt cx="199094" cy="216403"/>
            </a:xfrm>
          </p:grpSpPr>
          <p:sp>
            <p:nvSpPr>
              <p:cNvPr id="40"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1"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42" name="CheckBoxUnchecked"/>
            <p:cNvGrpSpPr/>
            <p:nvPr>
              <p:custDataLst>
                <p:custData r:id="rId5"/>
              </p:custDataLst>
            </p:nvPr>
          </p:nvGrpSpPr>
          <p:grpSpPr>
            <a:xfrm>
              <a:off x="1272785" y="2589684"/>
              <a:ext cx="212435" cy="230832"/>
              <a:chOff x="5179843" y="2087449"/>
              <a:chExt cx="199094" cy="216403"/>
            </a:xfrm>
          </p:grpSpPr>
          <p:sp>
            <p:nvSpPr>
              <p:cNvPr id="4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4"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45" name="CheckBoxUnchecked"/>
            <p:cNvGrpSpPr/>
            <p:nvPr>
              <p:custDataLst>
                <p:custData r:id="rId6"/>
              </p:custDataLst>
            </p:nvPr>
          </p:nvGrpSpPr>
          <p:grpSpPr>
            <a:xfrm>
              <a:off x="1272785" y="2867968"/>
              <a:ext cx="212435" cy="230832"/>
              <a:chOff x="5179843" y="2087449"/>
              <a:chExt cx="199094" cy="216403"/>
            </a:xfrm>
          </p:grpSpPr>
          <p:sp>
            <p:nvSpPr>
              <p:cNvPr id="46"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7"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48" name="CheckBoxUnchecked"/>
            <p:cNvGrpSpPr/>
            <p:nvPr>
              <p:custDataLst>
                <p:custData r:id="rId7"/>
              </p:custDataLst>
            </p:nvPr>
          </p:nvGrpSpPr>
          <p:grpSpPr>
            <a:xfrm>
              <a:off x="1272785" y="3660690"/>
              <a:ext cx="212435" cy="230832"/>
              <a:chOff x="5179843" y="2087449"/>
              <a:chExt cx="199094" cy="216403"/>
            </a:xfrm>
          </p:grpSpPr>
          <p:sp>
            <p:nvSpPr>
              <p:cNvPr id="49"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1"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2" name="CheckBoxUnchecked"/>
            <p:cNvGrpSpPr/>
            <p:nvPr>
              <p:custDataLst>
                <p:custData r:id="rId8"/>
              </p:custDataLst>
            </p:nvPr>
          </p:nvGrpSpPr>
          <p:grpSpPr>
            <a:xfrm>
              <a:off x="1272785" y="4206790"/>
              <a:ext cx="212435" cy="230832"/>
              <a:chOff x="5179843" y="2087449"/>
              <a:chExt cx="199094" cy="216403"/>
            </a:xfrm>
          </p:grpSpPr>
          <p:sp>
            <p:nvSpPr>
              <p:cNvPr id="5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4"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5" name="CheckBoxChecked"/>
            <p:cNvGrpSpPr/>
            <p:nvPr>
              <p:custDataLst>
                <p:custData r:id="rId9"/>
              </p:custDataLst>
            </p:nvPr>
          </p:nvGrpSpPr>
          <p:grpSpPr>
            <a:xfrm>
              <a:off x="1241391" y="3923528"/>
              <a:ext cx="249822" cy="230832"/>
              <a:chOff x="4317072" y="3312427"/>
              <a:chExt cx="249822" cy="230832"/>
            </a:xfrm>
          </p:grpSpPr>
          <p:grpSp>
            <p:nvGrpSpPr>
              <p:cNvPr id="56" name="Group 55"/>
              <p:cNvGrpSpPr/>
              <p:nvPr/>
            </p:nvGrpSpPr>
            <p:grpSpPr>
              <a:xfrm>
                <a:off x="4354457" y="3312427"/>
                <a:ext cx="212437" cy="230832"/>
                <a:chOff x="5179847" y="2087451"/>
                <a:chExt cx="199096" cy="216403"/>
              </a:xfrm>
            </p:grpSpPr>
            <p:sp>
              <p:nvSpPr>
                <p:cNvPr id="58"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9"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7"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CheckBoxChecked"/>
            <p:cNvGrpSpPr/>
            <p:nvPr>
              <p:custDataLst>
                <p:custData r:id="rId10"/>
              </p:custDataLst>
            </p:nvPr>
          </p:nvGrpSpPr>
          <p:grpSpPr>
            <a:xfrm>
              <a:off x="1238433" y="3340614"/>
              <a:ext cx="255738" cy="230832"/>
              <a:chOff x="4311156" y="3312427"/>
              <a:chExt cx="255738" cy="230832"/>
            </a:xfrm>
          </p:grpSpPr>
          <p:grpSp>
            <p:nvGrpSpPr>
              <p:cNvPr id="61" name="Group 60"/>
              <p:cNvGrpSpPr/>
              <p:nvPr/>
            </p:nvGrpSpPr>
            <p:grpSpPr>
              <a:xfrm>
                <a:off x="4354457" y="3312427"/>
                <a:ext cx="212437" cy="230832"/>
                <a:chOff x="5179847" y="2087451"/>
                <a:chExt cx="199096" cy="216403"/>
              </a:xfrm>
            </p:grpSpPr>
            <p:sp>
              <p:nvSpPr>
                <p:cNvPr id="63"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2" name="Check" descr="C:\Users\t-dantay\Documents\WPIcons\appbar.check.rest.png"/>
              <p:cNvPicPr>
                <a:picLocks noChangeAspect="1" noChangeArrowheads="1"/>
              </p:cNvPicPr>
              <p:nvPr/>
            </p:nvPicPr>
            <p:blipFill>
              <a:blip r:embed="rId25"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CheckBoxChecked"/>
            <p:cNvGrpSpPr/>
            <p:nvPr>
              <p:custDataLst>
                <p:custData r:id="rId11"/>
              </p:custDataLst>
            </p:nvPr>
          </p:nvGrpSpPr>
          <p:grpSpPr>
            <a:xfrm>
              <a:off x="1241391" y="4672896"/>
              <a:ext cx="249822" cy="230832"/>
              <a:chOff x="4317072" y="3312427"/>
              <a:chExt cx="249822" cy="230832"/>
            </a:xfrm>
          </p:grpSpPr>
          <p:grpSp>
            <p:nvGrpSpPr>
              <p:cNvPr id="66" name="Group 65"/>
              <p:cNvGrpSpPr/>
              <p:nvPr/>
            </p:nvGrpSpPr>
            <p:grpSpPr>
              <a:xfrm>
                <a:off x="4354457" y="3312427"/>
                <a:ext cx="212437" cy="230832"/>
                <a:chOff x="5179847" y="2087451"/>
                <a:chExt cx="199096" cy="216403"/>
              </a:xfrm>
            </p:grpSpPr>
            <p:sp>
              <p:nvSpPr>
                <p:cNvPr id="68"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9"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7"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CheckBoxChecked"/>
            <p:cNvGrpSpPr/>
            <p:nvPr>
              <p:custDataLst>
                <p:custData r:id="rId12"/>
              </p:custDataLst>
            </p:nvPr>
          </p:nvGrpSpPr>
          <p:grpSpPr>
            <a:xfrm>
              <a:off x="1241391" y="4984904"/>
              <a:ext cx="249822" cy="230832"/>
              <a:chOff x="4317072" y="3312427"/>
              <a:chExt cx="249822" cy="230832"/>
            </a:xfrm>
          </p:grpSpPr>
          <p:grpSp>
            <p:nvGrpSpPr>
              <p:cNvPr id="71" name="Group 70"/>
              <p:cNvGrpSpPr/>
              <p:nvPr/>
            </p:nvGrpSpPr>
            <p:grpSpPr>
              <a:xfrm>
                <a:off x="4354457" y="3312427"/>
                <a:ext cx="212437" cy="230832"/>
                <a:chOff x="5179847" y="2087451"/>
                <a:chExt cx="199096" cy="216403"/>
              </a:xfrm>
            </p:grpSpPr>
            <p:sp>
              <p:nvSpPr>
                <p:cNvPr id="73"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4"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72"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75" name="Rectangle 74"/>
            <p:cNvSpPr/>
            <p:nvPr/>
          </p:nvSpPr>
          <p:spPr>
            <a:xfrm>
              <a:off x="3130550" y="2392680"/>
              <a:ext cx="7734300" cy="3112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76" name="Rectangle 75"/>
            <p:cNvSpPr/>
            <p:nvPr/>
          </p:nvSpPr>
          <p:spPr>
            <a:xfrm>
              <a:off x="3130550" y="1282700"/>
              <a:ext cx="7372350" cy="500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TextBox 76"/>
            <p:cNvSpPr txBox="1"/>
            <p:nvPr/>
          </p:nvSpPr>
          <p:spPr>
            <a:xfrm>
              <a:off x="3575050" y="2444750"/>
              <a:ext cx="2175788" cy="1200329"/>
            </a:xfrm>
            <a:prstGeom prst="rect">
              <a:avLst/>
            </a:prstGeom>
            <a:noFill/>
          </p:spPr>
          <p:txBody>
            <a:bodyPr wrap="none" rtlCol="0">
              <a:spAutoFit/>
            </a:bodyPr>
            <a:lstStyle/>
            <a:p>
              <a:r>
                <a:rPr lang="en-US" dirty="0"/>
                <a:t>Epic</a:t>
              </a:r>
            </a:p>
            <a:p>
              <a:r>
                <a:rPr lang="en-US" dirty="0"/>
                <a:t>Feature</a:t>
              </a:r>
            </a:p>
            <a:p>
              <a:r>
                <a:rPr lang="en-US" dirty="0"/>
                <a:t>Product backlog Item</a:t>
              </a:r>
            </a:p>
            <a:p>
              <a:r>
                <a:rPr lang="en-US" dirty="0"/>
                <a:t>Bug</a:t>
              </a:r>
            </a:p>
          </p:txBody>
        </p:sp>
        <p:grpSp>
          <p:nvGrpSpPr>
            <p:cNvPr id="78" name="CheckBoxChecked"/>
            <p:cNvGrpSpPr/>
            <p:nvPr>
              <p:custDataLst>
                <p:custData r:id="rId13"/>
              </p:custDataLst>
            </p:nvPr>
          </p:nvGrpSpPr>
          <p:grpSpPr>
            <a:xfrm>
              <a:off x="3285194" y="2538884"/>
              <a:ext cx="249822" cy="230832"/>
              <a:chOff x="4317072" y="3312427"/>
              <a:chExt cx="249822" cy="230832"/>
            </a:xfrm>
          </p:grpSpPr>
          <p:grpSp>
            <p:nvGrpSpPr>
              <p:cNvPr id="79" name="Group 78"/>
              <p:cNvGrpSpPr/>
              <p:nvPr/>
            </p:nvGrpSpPr>
            <p:grpSpPr>
              <a:xfrm>
                <a:off x="4354457" y="3312427"/>
                <a:ext cx="212437" cy="230832"/>
                <a:chOff x="5179847" y="2087451"/>
                <a:chExt cx="199096" cy="216403"/>
              </a:xfrm>
            </p:grpSpPr>
            <p:sp>
              <p:nvSpPr>
                <p:cNvPr id="81"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82"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80"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3" name="CheckBoxChecked"/>
            <p:cNvGrpSpPr/>
            <p:nvPr>
              <p:custDataLst>
                <p:custData r:id="rId14"/>
              </p:custDataLst>
            </p:nvPr>
          </p:nvGrpSpPr>
          <p:grpSpPr>
            <a:xfrm>
              <a:off x="3285194" y="2799229"/>
              <a:ext cx="249822" cy="317537"/>
              <a:chOff x="4317072" y="3312422"/>
              <a:chExt cx="249822" cy="317537"/>
            </a:xfrm>
          </p:grpSpPr>
          <p:grpSp>
            <p:nvGrpSpPr>
              <p:cNvPr id="84" name="Group 83"/>
              <p:cNvGrpSpPr/>
              <p:nvPr/>
            </p:nvGrpSpPr>
            <p:grpSpPr>
              <a:xfrm>
                <a:off x="4354457" y="3312422"/>
                <a:ext cx="212437" cy="275375"/>
                <a:chOff x="5179847" y="2087451"/>
                <a:chExt cx="199096" cy="258163"/>
              </a:xfrm>
            </p:grpSpPr>
            <p:sp>
              <p:nvSpPr>
                <p:cNvPr id="86"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87" name="CheckBox"/>
                <p:cNvSpPr>
                  <a:spLocks/>
                </p:cNvSpPr>
                <p:nvPr/>
              </p:nvSpPr>
              <p:spPr>
                <a:xfrm>
                  <a:off x="5179855" y="2247983"/>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85"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44707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8" name="CheckBoxChecked"/>
            <p:cNvGrpSpPr/>
            <p:nvPr>
              <p:custDataLst>
                <p:custData r:id="rId15"/>
              </p:custDataLst>
            </p:nvPr>
          </p:nvGrpSpPr>
          <p:grpSpPr>
            <a:xfrm>
              <a:off x="3285194" y="3097678"/>
              <a:ext cx="249822" cy="314704"/>
              <a:chOff x="4317072" y="3312421"/>
              <a:chExt cx="249822" cy="314704"/>
            </a:xfrm>
          </p:grpSpPr>
          <p:grpSp>
            <p:nvGrpSpPr>
              <p:cNvPr id="89" name="Group 88"/>
              <p:cNvGrpSpPr/>
              <p:nvPr/>
            </p:nvGrpSpPr>
            <p:grpSpPr>
              <a:xfrm>
                <a:off x="4354457" y="3312421"/>
                <a:ext cx="212437" cy="275375"/>
                <a:chOff x="5179847" y="2087451"/>
                <a:chExt cx="199096" cy="258163"/>
              </a:xfrm>
            </p:grpSpPr>
            <p:sp>
              <p:nvSpPr>
                <p:cNvPr id="91"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92" name="CheckBox"/>
                <p:cNvSpPr>
                  <a:spLocks/>
                </p:cNvSpPr>
                <p:nvPr/>
              </p:nvSpPr>
              <p:spPr>
                <a:xfrm>
                  <a:off x="5179855" y="2247982"/>
                  <a:ext cx="100013" cy="97632"/>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90" name="Check" descr="C:\Users\t-dantay\Documents\WPIcons\appbar.check.rest.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4317072" y="3444248"/>
                <a:ext cx="182880" cy="18287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3" name="CheckBoxUnchecked"/>
            <p:cNvGrpSpPr/>
            <p:nvPr>
              <p:custDataLst>
                <p:custData r:id="rId16"/>
              </p:custDataLst>
            </p:nvPr>
          </p:nvGrpSpPr>
          <p:grpSpPr>
            <a:xfrm>
              <a:off x="3323299" y="3339013"/>
              <a:ext cx="212431" cy="401686"/>
              <a:chOff x="5179839" y="2087451"/>
              <a:chExt cx="199090" cy="376573"/>
            </a:xfrm>
          </p:grpSpPr>
          <p:sp>
            <p:nvSpPr>
              <p:cNvPr id="94" name="Content"/>
              <p:cNvSpPr txBox="1">
                <a:spLocks/>
              </p:cNvSpPr>
              <p:nvPr/>
            </p:nvSpPr>
            <p:spPr>
              <a:xfrm>
                <a:off x="5179839" y="2087451"/>
                <a:ext cx="199090"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95" name="CheckBox"/>
              <p:cNvSpPr>
                <a:spLocks/>
              </p:cNvSpPr>
              <p:nvPr/>
            </p:nvSpPr>
            <p:spPr>
              <a:xfrm>
                <a:off x="5179842" y="2366395"/>
                <a:ext cx="100012" cy="97629"/>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96" name="Rectangle 9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7" name="TextBox 9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grpSp>
          <p:nvGrpSpPr>
            <p:cNvPr id="98" name="CheckBoxChecked"/>
            <p:cNvGrpSpPr/>
            <p:nvPr>
              <p:custDataLst>
                <p:custData r:id="rId17"/>
              </p:custDataLst>
            </p:nvPr>
          </p:nvGrpSpPr>
          <p:grpSpPr>
            <a:xfrm>
              <a:off x="1229482" y="1460327"/>
              <a:ext cx="255738" cy="230832"/>
              <a:chOff x="4311156" y="3312427"/>
              <a:chExt cx="255738" cy="230832"/>
            </a:xfrm>
          </p:grpSpPr>
          <p:grpSp>
            <p:nvGrpSpPr>
              <p:cNvPr id="99" name="Group 98"/>
              <p:cNvGrpSpPr/>
              <p:nvPr/>
            </p:nvGrpSpPr>
            <p:grpSpPr>
              <a:xfrm>
                <a:off x="4354457" y="3312427"/>
                <a:ext cx="212437" cy="230832"/>
                <a:chOff x="5179847" y="2087451"/>
                <a:chExt cx="199096" cy="216403"/>
              </a:xfrm>
            </p:grpSpPr>
            <p:sp>
              <p:nvSpPr>
                <p:cNvPr id="101"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102"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00" name="Check" descr="C:\Users\t-dantay\Documents\WPIcons\appbar.check.rest.png"/>
              <p:cNvPicPr>
                <a:picLocks noChangeAspect="1" noChangeArrowheads="1"/>
              </p:cNvPicPr>
              <p:nvPr/>
            </p:nvPicPr>
            <p:blipFill>
              <a:blip r:embed="rId25"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02325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Additional discoverability</a:t>
            </a:r>
            <a:endParaRPr lang="pt-BR" dirty="0"/>
          </a:p>
        </p:txBody>
      </p:sp>
      <p:sp>
        <p:nvSpPr>
          <p:cNvPr id="4" name="Text Placeholder 3"/>
          <p:cNvSpPr>
            <a:spLocks noGrp="1"/>
          </p:cNvSpPr>
          <p:nvPr>
            <p:ph type="body" idx="1"/>
          </p:nvPr>
        </p:nvSpPr>
        <p:spPr/>
        <p:txBody>
          <a:bodyPr/>
          <a:lstStyle/>
          <a:p>
            <a:endParaRPr lang="nl-NL"/>
          </a:p>
        </p:txBody>
      </p:sp>
    </p:spTree>
    <p:extLst>
      <p:ext uri="{BB962C8B-B14F-4D97-AF65-F5344CB8AC3E}">
        <p14:creationId xmlns:p14="http://schemas.microsoft.com/office/powerpoint/2010/main" val="1501671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4400" dirty="0"/>
              <a:t>WE’VE CREATED A STANDARD LAYOUT WE WANT TO APPLY ACROSS MULTIPLE TEAMS</a:t>
            </a:r>
            <a:endParaRPr lang="nl-NL" sz="4400" dirty="0"/>
          </a:p>
        </p:txBody>
      </p:sp>
      <p:sp>
        <p:nvSpPr>
          <p:cNvPr id="5" name="Subtitle 4"/>
          <p:cNvSpPr>
            <a:spLocks noGrp="1"/>
          </p:cNvSpPr>
          <p:nvPr>
            <p:ph type="subTitle" idx="1"/>
          </p:nvPr>
        </p:nvSpPr>
        <p:spPr/>
        <p:txBody>
          <a:bodyPr/>
          <a:lstStyle/>
          <a:p>
            <a:endParaRPr lang="nl-NL"/>
          </a:p>
        </p:txBody>
      </p:sp>
    </p:spTree>
    <p:extLst>
      <p:ext uri="{BB962C8B-B14F-4D97-AF65-F5344CB8AC3E}">
        <p14:creationId xmlns:p14="http://schemas.microsoft.com/office/powerpoint/2010/main" val="2863979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Rectangle 2"/>
          <p:cNvSpPr/>
          <p:nvPr/>
        </p:nvSpPr>
        <p:spPr>
          <a:xfrm>
            <a:off x="88900" y="1435100"/>
            <a:ext cx="7213600" cy="355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TextBox 4"/>
          <p:cNvSpPr txBox="1"/>
          <p:nvPr/>
        </p:nvSpPr>
        <p:spPr>
          <a:xfrm>
            <a:off x="88900" y="3630173"/>
            <a:ext cx="3930785" cy="2448000"/>
          </a:xfrm>
          <a:prstGeom prst="rect">
            <a:avLst/>
          </a:prstGeom>
          <a:solidFill>
            <a:schemeClr val="bg1"/>
          </a:solidFill>
        </p:spPr>
        <p:txBody>
          <a:bodyPr wrap="square" rtlCol="0">
            <a:spAutoFit/>
          </a:bodyPr>
          <a:lstStyle/>
          <a:p>
            <a:r>
              <a:rPr lang="en-US" sz="1400" b="1" dirty="0">
                <a:latin typeface="+mj-lt"/>
              </a:rPr>
              <a:t>Import / Export configuration</a:t>
            </a:r>
          </a:p>
          <a:p>
            <a:r>
              <a:rPr lang="en-US" sz="1400" dirty="0">
                <a:latin typeface="+mj-lt"/>
              </a:rPr>
              <a:t>Apply your team configuration to another team or apply the configuration of another team to yours.</a:t>
            </a:r>
          </a:p>
          <a:p>
            <a:endParaRPr lang="en-US" sz="1400" dirty="0">
              <a:latin typeface="+mj-lt"/>
            </a:endParaRPr>
          </a:p>
        </p:txBody>
      </p:sp>
      <p:sp>
        <p:nvSpPr>
          <p:cNvPr id="6" name="Rectangle 5"/>
          <p:cNvSpPr/>
          <p:nvPr/>
        </p:nvSpPr>
        <p:spPr>
          <a:xfrm>
            <a:off x="3204239" y="4476241"/>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p:cNvSpPr txBox="1"/>
          <p:nvPr/>
        </p:nvSpPr>
        <p:spPr>
          <a:xfrm>
            <a:off x="3299448" y="4491173"/>
            <a:ext cx="535146" cy="307777"/>
          </a:xfrm>
          <a:prstGeom prst="rect">
            <a:avLst/>
          </a:prstGeom>
          <a:noFill/>
        </p:spPr>
        <p:txBody>
          <a:bodyPr wrap="none" rtlCol="0">
            <a:spAutoFit/>
          </a:bodyPr>
          <a:lstStyle/>
          <a:p>
            <a:r>
              <a:rPr lang="en-US" sz="1400" dirty="0"/>
              <a:t>Start</a:t>
            </a:r>
            <a:endParaRPr lang="nl-NL" sz="1400" dirty="0"/>
          </a:p>
        </p:txBody>
      </p:sp>
      <p:sp>
        <p:nvSpPr>
          <p:cNvPr id="8" name="Rectangle: Folded Corner 7"/>
          <p:cNvSpPr/>
          <p:nvPr/>
        </p:nvSpPr>
        <p:spPr>
          <a:xfrm>
            <a:off x="3299448" y="1970461"/>
            <a:ext cx="3232298" cy="1332614"/>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t>If it is possible to extend the items shown on the General page, it could also offer a logical starting point for the extension</a:t>
            </a:r>
            <a:endParaRPr lang="nl-NL" dirty="0"/>
          </a:p>
        </p:txBody>
      </p:sp>
    </p:spTree>
    <p:extLst>
      <p:ext uri="{BB962C8B-B14F-4D97-AF65-F5344CB8AC3E}">
        <p14:creationId xmlns:p14="http://schemas.microsoft.com/office/powerpoint/2010/main" val="39909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
        <p:nvSpPr>
          <p:cNvPr id="3" name="Rectangle 2"/>
          <p:cNvSpPr/>
          <p:nvPr/>
        </p:nvSpPr>
        <p:spPr>
          <a:xfrm>
            <a:off x="88900" y="1435100"/>
            <a:ext cx="11912600" cy="5422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4" name="TextBox 3"/>
          <p:cNvSpPr txBox="1"/>
          <p:nvPr/>
        </p:nvSpPr>
        <p:spPr>
          <a:xfrm>
            <a:off x="2133600" y="1151751"/>
            <a:ext cx="751488" cy="276999"/>
          </a:xfrm>
          <a:prstGeom prst="rect">
            <a:avLst/>
          </a:prstGeom>
          <a:noFill/>
        </p:spPr>
        <p:txBody>
          <a:bodyPr wrap="none" rtlCol="0">
            <a:spAutoFit/>
          </a:bodyPr>
          <a:lstStyle/>
          <a:p>
            <a:r>
              <a:rPr lang="en-US" sz="1200" b="1" dirty="0">
                <a:solidFill>
                  <a:srgbClr val="0069B2"/>
                </a:solidFill>
                <a:latin typeface="Gill Sans MT Condensed" panose="020B0506020104020203" pitchFamily="34" charset="0"/>
              </a:rPr>
              <a:t>board layout</a:t>
            </a:r>
            <a:endParaRPr lang="nl-NL" sz="1200" b="1" dirty="0">
              <a:solidFill>
                <a:srgbClr val="0069B2"/>
              </a:solidFill>
              <a:latin typeface="Gill Sans MT Condensed" panose="020B0506020104020203" pitchFamily="34" charset="0"/>
            </a:endParaRPr>
          </a:p>
        </p:txBody>
      </p:sp>
      <p:pic>
        <p:nvPicPr>
          <p:cNvPr id="5" name="Picture 4"/>
          <p:cNvPicPr>
            <a:picLocks noChangeAspect="1"/>
          </p:cNvPicPr>
          <p:nvPr/>
        </p:nvPicPr>
        <p:blipFill>
          <a:blip r:embed="rId3"/>
          <a:stretch>
            <a:fillRect/>
          </a:stretch>
        </p:blipFill>
        <p:spPr>
          <a:xfrm>
            <a:off x="88900" y="1197067"/>
            <a:ext cx="1054100" cy="250733"/>
          </a:xfrm>
          <a:prstGeom prst="rect">
            <a:avLst/>
          </a:prstGeom>
        </p:spPr>
      </p:pic>
      <p:sp>
        <p:nvSpPr>
          <p:cNvPr id="6" name="TextBox 5"/>
          <p:cNvSpPr txBox="1"/>
          <p:nvPr/>
        </p:nvSpPr>
        <p:spPr>
          <a:xfrm>
            <a:off x="0" y="1458037"/>
            <a:ext cx="8439150" cy="1200329"/>
          </a:xfrm>
          <a:prstGeom prst="rect">
            <a:avLst/>
          </a:prstGeom>
          <a:noFill/>
        </p:spPr>
        <p:txBody>
          <a:bodyPr wrap="square" rtlCol="0">
            <a:spAutoFit/>
          </a:bodyPr>
          <a:lstStyle/>
          <a:p>
            <a:r>
              <a:rPr lang="en-US" dirty="0"/>
              <a:t>Want to share your board layout with another team? Or does the team next door have a much nicer layout than you?</a:t>
            </a:r>
          </a:p>
          <a:p>
            <a:endParaRPr lang="en-US" dirty="0"/>
          </a:p>
          <a:p>
            <a:r>
              <a:rPr lang="en-US" dirty="0"/>
              <a:t>Start sharing your configuration with others</a:t>
            </a:r>
            <a:endParaRPr lang="nl-NL" dirty="0"/>
          </a:p>
        </p:txBody>
      </p:sp>
      <p:sp>
        <p:nvSpPr>
          <p:cNvPr id="53" name="Rectangle 52"/>
          <p:cNvSpPr/>
          <p:nvPr/>
        </p:nvSpPr>
        <p:spPr>
          <a:xfrm>
            <a:off x="7721600" y="2732430"/>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extBox 53"/>
          <p:cNvSpPr txBox="1"/>
          <p:nvPr/>
        </p:nvSpPr>
        <p:spPr>
          <a:xfrm>
            <a:off x="7816809" y="2747362"/>
            <a:ext cx="535146" cy="307777"/>
          </a:xfrm>
          <a:prstGeom prst="rect">
            <a:avLst/>
          </a:prstGeom>
          <a:noFill/>
        </p:spPr>
        <p:txBody>
          <a:bodyPr wrap="none" rtlCol="0">
            <a:spAutoFit/>
          </a:bodyPr>
          <a:lstStyle/>
          <a:p>
            <a:r>
              <a:rPr lang="en-US" sz="1400" dirty="0"/>
              <a:t>Start</a:t>
            </a:r>
            <a:endParaRPr lang="nl-NL" sz="1400" dirty="0"/>
          </a:p>
        </p:txBody>
      </p:sp>
      <p:sp>
        <p:nvSpPr>
          <p:cNvPr id="9" name="Rectangle: Folded Corner 8"/>
          <p:cNvSpPr/>
          <p:nvPr/>
        </p:nvSpPr>
        <p:spPr>
          <a:xfrm>
            <a:off x="5730760" y="3260546"/>
            <a:ext cx="3232298" cy="1035008"/>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t>Or provide an additional tab just to launch the wizard.</a:t>
            </a:r>
            <a:endParaRPr lang="nl-NL" dirty="0"/>
          </a:p>
        </p:txBody>
      </p:sp>
    </p:spTree>
    <p:extLst>
      <p:ext uri="{BB962C8B-B14F-4D97-AF65-F5344CB8AC3E}">
        <p14:creationId xmlns:p14="http://schemas.microsoft.com/office/powerpoint/2010/main" val="2566406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grpSp>
        <p:nvGrpSpPr>
          <p:cNvPr id="2" name="Group 1"/>
          <p:cNvGrpSpPr/>
          <p:nvPr/>
        </p:nvGrpSpPr>
        <p:grpSpPr>
          <a:xfrm>
            <a:off x="1779818" y="707530"/>
            <a:ext cx="8551849" cy="5687715"/>
            <a:chOff x="1779818" y="707530"/>
            <a:chExt cx="8551849" cy="5687715"/>
          </a:xfrm>
        </p:grpSpPr>
        <p:sp>
          <p:nvSpPr>
            <p:cNvPr id="20" name="Rectangle 19"/>
            <p:cNvSpPr/>
            <p:nvPr/>
          </p:nvSpPr>
          <p:spPr>
            <a:xfrm>
              <a:off x="2151957" y="2582350"/>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9" name="Group 48"/>
            <p:cNvGrpSpPr/>
            <p:nvPr/>
          </p:nvGrpSpPr>
          <p:grpSpPr>
            <a:xfrm>
              <a:off x="1860332" y="822191"/>
              <a:ext cx="8471335" cy="5213618"/>
              <a:chOff x="1860332" y="822191"/>
              <a:chExt cx="8471335" cy="5213618"/>
            </a:xfrm>
          </p:grpSpPr>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54" name="Rectangle 53"/>
              <p:cNvSpPr/>
              <p:nvPr/>
            </p:nvSpPr>
            <p:spPr>
              <a:xfrm>
                <a:off x="2152982" y="1466450"/>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tangle 51"/>
              <p:cNvSpPr/>
              <p:nvPr/>
            </p:nvSpPr>
            <p:spPr>
              <a:xfrm>
                <a:off x="2631954" y="1485900"/>
                <a:ext cx="7377211" cy="9224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from another team</a:t>
                </a:r>
                <a:br>
                  <a:rPr lang="en-US" dirty="0">
                    <a:solidFill>
                      <a:schemeClr val="tx1"/>
                    </a:solidFill>
                  </a:rPr>
                </a:br>
                <a:r>
                  <a:rPr lang="en-US" dirty="0">
                    <a:solidFill>
                      <a:schemeClr val="tx1"/>
                    </a:solidFill>
                  </a:rPr>
                  <a:t>Will allow you to select another team from the same team project and apply the settings from their Kanban board to yours.</a:t>
                </a:r>
                <a:endParaRPr lang="nl-NL" dirty="0">
                  <a:solidFill>
                    <a:schemeClr val="tx1"/>
                  </a:solidFill>
                </a:endParaRPr>
              </a:p>
            </p:txBody>
          </p:sp>
          <p:sp>
            <p:nvSpPr>
              <p:cNvPr id="53" name="Circle"/>
              <p:cNvSpPr>
                <a:spLocks/>
              </p:cNvSpPr>
              <p:nvPr/>
            </p:nvSpPr>
            <p:spPr>
              <a:xfrm>
                <a:off x="2250761" y="1582251"/>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17" name="Rectangle 16"/>
            <p:cNvSpPr/>
            <p:nvPr/>
          </p:nvSpPr>
          <p:spPr>
            <a:xfrm>
              <a:off x="2164230" y="4440477"/>
              <a:ext cx="7877710" cy="936769"/>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Circle"/>
            <p:cNvSpPr>
              <a:spLocks/>
            </p:cNvSpPr>
            <p:nvPr/>
          </p:nvSpPr>
          <p:spPr>
            <a:xfrm>
              <a:off x="2268512" y="4536229"/>
              <a:ext cx="119960" cy="119922"/>
            </a:xfrm>
            <a:prstGeom prst="ellipse">
              <a:avLst/>
            </a:prstGeom>
            <a:solidFill>
              <a:schemeClr val="bg1"/>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1" name="Rectangle 20"/>
            <p:cNvSpPr/>
            <p:nvPr/>
          </p:nvSpPr>
          <p:spPr>
            <a:xfrm>
              <a:off x="2151956" y="2450415"/>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tangle 22"/>
            <p:cNvSpPr/>
            <p:nvPr/>
          </p:nvSpPr>
          <p:spPr>
            <a:xfrm>
              <a:off x="2625603" y="2463484"/>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to other team(s)</a:t>
              </a:r>
              <a:br>
                <a:rPr lang="en-US" dirty="0">
                  <a:solidFill>
                    <a:schemeClr val="tx1"/>
                  </a:solidFill>
                </a:rPr>
              </a:br>
              <a:r>
                <a:rPr lang="en-US" dirty="0">
                  <a:solidFill>
                    <a:schemeClr val="tx1"/>
                  </a:solidFill>
                </a:rPr>
                <a:t>Will allow you to select another team(s) from the same team project and apply your Kanban board settings to theirs.</a:t>
              </a:r>
              <a:endParaRPr lang="nl-NL" dirty="0">
                <a:solidFill>
                  <a:schemeClr val="tx1"/>
                </a:solidFill>
              </a:endParaRPr>
            </a:p>
          </p:txBody>
        </p:sp>
        <p:sp>
          <p:nvSpPr>
            <p:cNvPr id="24" name="Circle"/>
            <p:cNvSpPr>
              <a:spLocks/>
            </p:cNvSpPr>
            <p:nvPr/>
          </p:nvSpPr>
          <p:spPr>
            <a:xfrm>
              <a:off x="2268482" y="2524584"/>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5" name="Rectangle 24"/>
            <p:cNvSpPr/>
            <p:nvPr/>
          </p:nvSpPr>
          <p:spPr>
            <a:xfrm>
              <a:off x="2158094" y="3447998"/>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2646019" y="4448290"/>
              <a:ext cx="7383562" cy="9235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Export board configuration to JSON</a:t>
              </a:r>
              <a:br>
                <a:rPr lang="en-US" b="1" dirty="0">
                  <a:solidFill>
                    <a:schemeClr val="tx1"/>
                  </a:solidFill>
                </a:rPr>
              </a:br>
              <a:r>
                <a:rPr lang="en-US" dirty="0">
                  <a:solidFill>
                    <a:schemeClr val="tx1"/>
                  </a:solidFill>
                </a:rPr>
                <a:t>Will allow you to export the board configuration as a JSON file which will allow you to import it to another team or recover an old version.</a:t>
              </a:r>
              <a:endParaRPr lang="nl-NL" dirty="0">
                <a:solidFill>
                  <a:schemeClr val="tx1"/>
                </a:solidFill>
              </a:endParaRPr>
            </a:p>
          </p:txBody>
        </p:sp>
        <p:sp>
          <p:nvSpPr>
            <p:cNvPr id="27" name="Circle"/>
            <p:cNvSpPr>
              <a:spLocks/>
            </p:cNvSpPr>
            <p:nvPr/>
          </p:nvSpPr>
          <p:spPr>
            <a:xfrm>
              <a:off x="2267211" y="3512649"/>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28" name="Rectangle 27"/>
            <p:cNvSpPr/>
            <p:nvPr/>
          </p:nvSpPr>
          <p:spPr>
            <a:xfrm>
              <a:off x="2636852" y="3460691"/>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Import board settings from JSON</a:t>
              </a:r>
              <a:br>
                <a:rPr lang="en-US" b="1" dirty="0">
                  <a:solidFill>
                    <a:schemeClr val="tx1"/>
                  </a:solidFill>
                </a:rPr>
              </a:br>
              <a:r>
                <a:rPr lang="en-US" dirty="0">
                  <a:solidFill>
                    <a:schemeClr val="tx1"/>
                  </a:solidFill>
                </a:rPr>
                <a:t>Will allow you to import the board configuration as a JSON file which was exported from another team or recover an old version.</a:t>
              </a:r>
              <a:endParaRPr lang="nl-NL" dirty="0">
                <a:solidFill>
                  <a:schemeClr val="tx1"/>
                </a:solidFill>
              </a:endParaRPr>
            </a:p>
          </p:txBody>
        </p:sp>
      </p:grpSp>
      <p:pic>
        <p:nvPicPr>
          <p:cNvPr id="29" name="Picture 28"/>
          <p:cNvPicPr>
            <a:picLocks noChangeAspect="1"/>
          </p:cNvPicPr>
          <p:nvPr/>
        </p:nvPicPr>
        <p:blipFill>
          <a:blip r:embed="rId5">
            <a:extLst>
              <a:ext uri="{BEBA8EAE-BF5A-486C-A8C5-ECC9F3942E4B}">
                <a14:imgProps xmlns:a14="http://schemas.microsoft.com/office/drawing/2010/main">
                  <a14:imgLayer r:embed="rId6">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3224802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08333E-7 -2.96296E-6 C 0.01029 -0.00069 0.02083 0.00093 0.03086 -0.00231 C 0.03854 -0.00486 0.04479 -0.01203 0.05169 -0.0169 C 0.07917 -0.03611 0.09076 -0.06365 0.10638 -0.09815 C 0.11107 -0.1199 0.11367 -0.14074 0.11367 -0.16342 " pathEditMode="relative" rAng="0" ptsTypes="AAAAA">
                                      <p:cBhvr>
                                        <p:cTn id="6" dur="2000" fill="hold"/>
                                        <p:tgtEl>
                                          <p:spTgt spid="9"/>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9"/>
                                        </p:tgtEl>
                                        <p:attrNameLst>
                                          <p:attrName>ppt_w</p:attrName>
                                        </p:attrNameLst>
                                      </p:cBhvr>
                                      <p:tavLst>
                                        <p:tav tm="0">
                                          <p:val>
                                            <p:strVal val="ppt_w"/>
                                          </p:val>
                                        </p:tav>
                                        <p:tav tm="100000">
                                          <p:val>
                                            <p:fltVal val="0"/>
                                          </p:val>
                                        </p:tav>
                                      </p:tavLst>
                                    </p:anim>
                                    <p:anim calcmode="lin" valueType="num">
                                      <p:cBhvr>
                                        <p:cTn id="10" dur="100"/>
                                        <p:tgtEl>
                                          <p:spTgt spid="9"/>
                                        </p:tgtEl>
                                        <p:attrNameLst>
                                          <p:attrName>ppt_h</p:attrName>
                                        </p:attrNameLst>
                                      </p:cBhvr>
                                      <p:tavLst>
                                        <p:tav tm="0">
                                          <p:val>
                                            <p:strVal val="ppt_h"/>
                                          </p:val>
                                        </p:tav>
                                        <p:tav tm="100000">
                                          <p:val>
                                            <p:fltVal val="0"/>
                                          </p:val>
                                        </p:tav>
                                      </p:tavLst>
                                    </p:anim>
                                    <p:set>
                                      <p:cBhvr>
                                        <p:cTn id="11" dur="1" fill="hold">
                                          <p:stCondLst>
                                            <p:cond delay="99"/>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Roadmap</a:t>
            </a:r>
            <a:endParaRPr lang="pt-BR" dirty="0"/>
          </a:p>
        </p:txBody>
      </p:sp>
      <p:sp>
        <p:nvSpPr>
          <p:cNvPr id="5" name="Content Placeholder 4"/>
          <p:cNvSpPr>
            <a:spLocks noGrp="1"/>
          </p:cNvSpPr>
          <p:nvPr>
            <p:ph idx="1"/>
          </p:nvPr>
        </p:nvSpPr>
        <p:spPr/>
        <p:txBody>
          <a:bodyPr>
            <a:normAutofit/>
          </a:bodyPr>
          <a:lstStyle/>
          <a:p>
            <a:r>
              <a:rPr lang="pt-PT" dirty="0">
                <a:cs typeface="Times New Roman" panose="02020603050405020304" pitchFamily="18" charset="0"/>
              </a:rPr>
              <a:t>Version One </a:t>
            </a:r>
          </a:p>
          <a:p>
            <a:pPr lvl="1"/>
            <a:r>
              <a:rPr lang="pt-PT" dirty="0">
                <a:cs typeface="Times New Roman" panose="02020603050405020304" pitchFamily="18" charset="0"/>
              </a:rPr>
              <a:t>Backlog</a:t>
            </a:r>
          </a:p>
          <a:p>
            <a:pPr lvl="2"/>
            <a:r>
              <a:rPr lang="pt-PT" dirty="0">
                <a:cs typeface="Times New Roman" panose="02020603050405020304" pitchFamily="18" charset="0"/>
              </a:rPr>
              <a:t>Scoped to team project</a:t>
            </a:r>
          </a:p>
          <a:p>
            <a:pPr lvl="2"/>
            <a:r>
              <a:rPr lang="pt-PT" dirty="0">
                <a:cs typeface="Times New Roman" panose="02020603050405020304" pitchFamily="18" charset="0"/>
              </a:rPr>
              <a:t>Export settings to multiple teams at once</a:t>
            </a:r>
          </a:p>
          <a:p>
            <a:pPr lvl="2"/>
            <a:r>
              <a:rPr lang="pt-PT" dirty="0">
                <a:cs typeface="Times New Roman" panose="02020603050405020304" pitchFamily="18" charset="0"/>
              </a:rPr>
              <a:t>Import settings from other team</a:t>
            </a:r>
          </a:p>
          <a:p>
            <a:pPr lvl="2"/>
            <a:r>
              <a:rPr lang="pt-PT" dirty="0">
                <a:cs typeface="Times New Roman" panose="02020603050405020304" pitchFamily="18" charset="0"/>
              </a:rPr>
              <a:t>Kanban board settings are overwritten, not merged</a:t>
            </a:r>
          </a:p>
          <a:p>
            <a:pPr lvl="1"/>
            <a:r>
              <a:rPr lang="pt-PT" dirty="0">
                <a:cs typeface="Times New Roman" panose="02020603050405020304" pitchFamily="18" charset="0"/>
              </a:rPr>
              <a:t>Nice to have</a:t>
            </a:r>
          </a:p>
          <a:p>
            <a:pPr lvl="2"/>
            <a:r>
              <a:rPr lang="pt-PT" dirty="0">
                <a:cs typeface="Times New Roman" panose="02020603050405020304" pitchFamily="18" charset="0"/>
              </a:rPr>
              <a:t>Selection of components to copy</a:t>
            </a:r>
          </a:p>
          <a:p>
            <a:pPr lvl="3"/>
            <a:r>
              <a:rPr lang="pt-PT" dirty="0">
                <a:cs typeface="Times New Roman" panose="02020603050405020304" pitchFamily="18" charset="0"/>
              </a:rPr>
              <a:t>Eg: Cards, Board, Charts, General</a:t>
            </a:r>
          </a:p>
          <a:p>
            <a:pPr lvl="2"/>
            <a:r>
              <a:rPr lang="pt-PT" dirty="0">
                <a:cs typeface="Times New Roman" panose="02020603050405020304" pitchFamily="18" charset="0"/>
              </a:rPr>
              <a:t>Reset</a:t>
            </a:r>
          </a:p>
          <a:p>
            <a:pPr lvl="3"/>
            <a:r>
              <a:rPr lang="pt-PT" dirty="0">
                <a:cs typeface="Times New Roman" panose="02020603050405020304" pitchFamily="18" charset="0"/>
              </a:rPr>
              <a:t>Clear all values and set them to the OOTB values </a:t>
            </a:r>
          </a:p>
          <a:p>
            <a:endParaRPr lang="pt-PT" dirty="0">
              <a:cs typeface="Times New Roman" panose="02020603050405020304" pitchFamily="18" charset="0"/>
            </a:endParaRPr>
          </a:p>
          <a:p>
            <a:endParaRPr lang="pt-BR" dirty="0">
              <a:cs typeface="Times New Roman" panose="02020603050405020304" pitchFamily="18" charset="0"/>
            </a:endParaRPr>
          </a:p>
          <a:p>
            <a:endParaRPr lang="pt-BR" dirty="0"/>
          </a:p>
        </p:txBody>
      </p:sp>
    </p:spTree>
    <p:extLst>
      <p:ext uri="{BB962C8B-B14F-4D97-AF65-F5344CB8AC3E}">
        <p14:creationId xmlns:p14="http://schemas.microsoft.com/office/powerpoint/2010/main" val="3372503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Roadmap</a:t>
            </a:r>
            <a:endParaRPr lang="pt-BR" dirty="0"/>
          </a:p>
        </p:txBody>
      </p:sp>
      <p:sp>
        <p:nvSpPr>
          <p:cNvPr id="5" name="Content Placeholder 4"/>
          <p:cNvSpPr>
            <a:spLocks noGrp="1"/>
          </p:cNvSpPr>
          <p:nvPr>
            <p:ph idx="1"/>
          </p:nvPr>
        </p:nvSpPr>
        <p:spPr/>
        <p:txBody>
          <a:bodyPr/>
          <a:lstStyle/>
          <a:p>
            <a:r>
              <a:rPr lang="pt-PT" dirty="0">
                <a:cs typeface="Times New Roman" panose="02020603050405020304" pitchFamily="18" charset="0"/>
              </a:rPr>
              <a:t>Version Two </a:t>
            </a:r>
          </a:p>
          <a:p>
            <a:pPr lvl="1"/>
            <a:r>
              <a:rPr lang="pt-PT" dirty="0">
                <a:cs typeface="Times New Roman" panose="02020603050405020304" pitchFamily="18" charset="0"/>
              </a:rPr>
              <a:t>Backlog</a:t>
            </a:r>
          </a:p>
          <a:p>
            <a:pPr lvl="2"/>
            <a:r>
              <a:rPr lang="pt-PT" dirty="0">
                <a:cs typeface="Times New Roman" panose="02020603050405020304" pitchFamily="18" charset="0"/>
              </a:rPr>
              <a:t>Still Scoped to team project</a:t>
            </a:r>
          </a:p>
          <a:p>
            <a:pPr lvl="2"/>
            <a:r>
              <a:rPr lang="pt-PT" dirty="0">
                <a:cs typeface="Times New Roman" panose="02020603050405020304" pitchFamily="18" charset="0"/>
              </a:rPr>
              <a:t>Import/export to JSON file</a:t>
            </a:r>
          </a:p>
          <a:p>
            <a:pPr lvl="1"/>
            <a:r>
              <a:rPr lang="pt-PT" dirty="0">
                <a:cs typeface="Times New Roman" panose="02020603050405020304" pitchFamily="18" charset="0"/>
              </a:rPr>
              <a:t>Nice to have</a:t>
            </a:r>
          </a:p>
          <a:p>
            <a:pPr lvl="2"/>
            <a:r>
              <a:rPr lang="pt-PT" dirty="0">
                <a:cs typeface="Times New Roman" panose="02020603050405020304" pitchFamily="18" charset="0"/>
              </a:rPr>
              <a:t>Finer grained  selection of components to copy/import</a:t>
            </a:r>
          </a:p>
          <a:p>
            <a:pPr lvl="3"/>
            <a:r>
              <a:rPr lang="pt-PT" dirty="0">
                <a:cs typeface="Times New Roman" panose="02020603050405020304" pitchFamily="18" charset="0"/>
              </a:rPr>
              <a:t>Cards (fields,styles,tag colors)</a:t>
            </a:r>
          </a:p>
          <a:p>
            <a:pPr lvl="3"/>
            <a:r>
              <a:rPr lang="pt-PT" dirty="0">
                <a:cs typeface="Times New Roman" panose="02020603050405020304" pitchFamily="18" charset="0"/>
              </a:rPr>
              <a:t>Board (columns,swimlanes)</a:t>
            </a:r>
          </a:p>
          <a:p>
            <a:pPr lvl="3"/>
            <a:r>
              <a:rPr lang="pt-PT" dirty="0">
                <a:cs typeface="Times New Roman" panose="02020603050405020304" pitchFamily="18" charset="0"/>
              </a:rPr>
              <a:t>Charts</a:t>
            </a:r>
          </a:p>
          <a:p>
            <a:pPr lvl="3"/>
            <a:r>
              <a:rPr lang="pt-PT" dirty="0">
                <a:cs typeface="Times New Roman" panose="02020603050405020304" pitchFamily="18" charset="0"/>
              </a:rPr>
              <a:t>General</a:t>
            </a:r>
          </a:p>
          <a:p>
            <a:pPr lvl="3"/>
            <a:endParaRPr lang="pt-PT" dirty="0">
              <a:cs typeface="Times New Roman" panose="02020603050405020304" pitchFamily="18" charset="0"/>
            </a:endParaRPr>
          </a:p>
          <a:p>
            <a:endParaRPr lang="pt-PT" dirty="0">
              <a:cs typeface="Times New Roman" panose="02020603050405020304" pitchFamily="18" charset="0"/>
            </a:endParaRPr>
          </a:p>
          <a:p>
            <a:endParaRPr lang="pt-BR" dirty="0">
              <a:cs typeface="Times New Roman" panose="02020603050405020304" pitchFamily="18" charset="0"/>
            </a:endParaRPr>
          </a:p>
        </p:txBody>
      </p:sp>
    </p:spTree>
    <p:extLst>
      <p:ext uri="{BB962C8B-B14F-4D97-AF65-F5344CB8AC3E}">
        <p14:creationId xmlns:p14="http://schemas.microsoft.com/office/powerpoint/2010/main" val="925617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Roadmap</a:t>
            </a:r>
            <a:endParaRPr lang="pt-BR" dirty="0"/>
          </a:p>
        </p:txBody>
      </p:sp>
      <p:sp>
        <p:nvSpPr>
          <p:cNvPr id="5" name="Content Placeholder 4"/>
          <p:cNvSpPr>
            <a:spLocks noGrp="1"/>
          </p:cNvSpPr>
          <p:nvPr>
            <p:ph idx="1"/>
          </p:nvPr>
        </p:nvSpPr>
        <p:spPr/>
        <p:txBody>
          <a:bodyPr/>
          <a:lstStyle/>
          <a:p>
            <a:r>
              <a:rPr lang="pt-PT" dirty="0"/>
              <a:t>V3</a:t>
            </a:r>
          </a:p>
          <a:p>
            <a:pPr lvl="1"/>
            <a:r>
              <a:rPr lang="pt-PT" dirty="0"/>
              <a:t>Add support for task board</a:t>
            </a:r>
          </a:p>
          <a:p>
            <a:endParaRPr lang="pt-PT" dirty="0"/>
          </a:p>
          <a:p>
            <a:endParaRPr lang="pt-BR" dirty="0"/>
          </a:p>
        </p:txBody>
      </p:sp>
    </p:spTree>
    <p:extLst>
      <p:ext uri="{BB962C8B-B14F-4D97-AF65-F5344CB8AC3E}">
        <p14:creationId xmlns:p14="http://schemas.microsoft.com/office/powerpoint/2010/main" val="20539807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Roadmap</a:t>
            </a:r>
            <a:endParaRPr lang="pt-BR" dirty="0"/>
          </a:p>
        </p:txBody>
      </p:sp>
      <p:sp>
        <p:nvSpPr>
          <p:cNvPr id="5" name="Content Placeholder 4"/>
          <p:cNvSpPr>
            <a:spLocks noGrp="1"/>
          </p:cNvSpPr>
          <p:nvPr>
            <p:ph idx="1"/>
          </p:nvPr>
        </p:nvSpPr>
        <p:spPr/>
        <p:txBody>
          <a:bodyPr/>
          <a:lstStyle/>
          <a:p>
            <a:r>
              <a:rPr lang="pt-PT" dirty="0">
                <a:cs typeface="Times New Roman" panose="02020603050405020304" pitchFamily="18" charset="0"/>
              </a:rPr>
              <a:t>Version Four</a:t>
            </a:r>
          </a:p>
          <a:p>
            <a:pPr lvl="1"/>
            <a:r>
              <a:rPr lang="pt-PT" dirty="0">
                <a:cs typeface="Times New Roman" panose="02020603050405020304" pitchFamily="18" charset="0"/>
              </a:rPr>
              <a:t>Remove team scope limitation.</a:t>
            </a:r>
          </a:p>
          <a:p>
            <a:pPr lvl="2"/>
            <a:r>
              <a:rPr lang="pt-PT" dirty="0">
                <a:cs typeface="Times New Roman" panose="02020603050405020304" pitchFamily="18" charset="0"/>
              </a:rPr>
              <a:t>Import JSON file to any team project</a:t>
            </a:r>
          </a:p>
          <a:p>
            <a:pPr lvl="2"/>
            <a:r>
              <a:rPr lang="pt-PT" dirty="0">
                <a:cs typeface="Times New Roman" panose="02020603050405020304" pitchFamily="18" charset="0"/>
              </a:rPr>
              <a:t>Implement validations</a:t>
            </a:r>
          </a:p>
          <a:p>
            <a:endParaRPr lang="pt-PT" dirty="0">
              <a:cs typeface="Times New Roman" panose="02020603050405020304" pitchFamily="18" charset="0"/>
            </a:endParaRPr>
          </a:p>
          <a:p>
            <a:endParaRPr lang="pt-BR" dirty="0">
              <a:cs typeface="Times New Roman" panose="02020603050405020304" pitchFamily="18" charset="0"/>
            </a:endParaRPr>
          </a:p>
        </p:txBody>
      </p:sp>
    </p:spTree>
    <p:extLst>
      <p:ext uri="{BB962C8B-B14F-4D97-AF65-F5344CB8AC3E}">
        <p14:creationId xmlns:p14="http://schemas.microsoft.com/office/powerpoint/2010/main" val="430615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Roadmap</a:t>
            </a:r>
            <a:endParaRPr lang="pt-BR" dirty="0"/>
          </a:p>
        </p:txBody>
      </p:sp>
      <p:sp>
        <p:nvSpPr>
          <p:cNvPr id="5" name="Content Placeholder 4"/>
          <p:cNvSpPr>
            <a:spLocks noGrp="1"/>
          </p:cNvSpPr>
          <p:nvPr>
            <p:ph idx="1"/>
          </p:nvPr>
        </p:nvSpPr>
        <p:spPr/>
        <p:txBody>
          <a:bodyPr/>
          <a:lstStyle/>
          <a:p>
            <a:r>
              <a:rPr lang="pt-PT" dirty="0">
                <a:cs typeface="Times New Roman" panose="02020603050405020304" pitchFamily="18" charset="0"/>
              </a:rPr>
              <a:t>Version Five</a:t>
            </a:r>
          </a:p>
          <a:p>
            <a:pPr lvl="1"/>
            <a:r>
              <a:rPr lang="pt-PT" dirty="0">
                <a:cs typeface="Times New Roman" panose="02020603050405020304" pitchFamily="18" charset="0"/>
              </a:rPr>
              <a:t>Backlog</a:t>
            </a:r>
          </a:p>
          <a:p>
            <a:pPr lvl="2"/>
            <a:r>
              <a:rPr lang="pt-PT" dirty="0">
                <a:cs typeface="Times New Roman" panose="02020603050405020304" pitchFamily="18" charset="0"/>
              </a:rPr>
              <a:t>Named configurations</a:t>
            </a:r>
          </a:p>
          <a:p>
            <a:pPr lvl="3"/>
            <a:r>
              <a:rPr lang="pt-PT" dirty="0">
                <a:cs typeface="Times New Roman" panose="02020603050405020304" pitchFamily="18" charset="0"/>
              </a:rPr>
              <a:t>Save configurations </a:t>
            </a:r>
          </a:p>
          <a:p>
            <a:pPr lvl="3"/>
            <a:r>
              <a:rPr lang="pt-PT" dirty="0">
                <a:cs typeface="Times New Roman" panose="02020603050405020304" pitchFamily="18" charset="0"/>
              </a:rPr>
              <a:t>Overwrite/Merge option</a:t>
            </a:r>
          </a:p>
          <a:p>
            <a:pPr lvl="1"/>
            <a:r>
              <a:rPr lang="pt-PT" dirty="0">
                <a:cs typeface="Times New Roman" panose="02020603050405020304" pitchFamily="18" charset="0"/>
              </a:rPr>
              <a:t>Nice to have</a:t>
            </a:r>
          </a:p>
          <a:p>
            <a:pPr lvl="2"/>
            <a:r>
              <a:rPr lang="pt-PT" dirty="0">
                <a:cs typeface="Times New Roman" panose="02020603050405020304" pitchFamily="18" charset="0"/>
              </a:rPr>
              <a:t>Finer grained  selection of components to import</a:t>
            </a:r>
          </a:p>
          <a:p>
            <a:pPr lvl="3"/>
            <a:r>
              <a:rPr lang="pt-PT" dirty="0">
                <a:cs typeface="Times New Roman" panose="02020603050405020304" pitchFamily="18" charset="0"/>
              </a:rPr>
              <a:t>Cards (fields, styles)</a:t>
            </a:r>
          </a:p>
          <a:p>
            <a:pPr lvl="3"/>
            <a:r>
              <a:rPr lang="pt-PT" dirty="0">
                <a:cs typeface="Times New Roman" panose="02020603050405020304" pitchFamily="18" charset="0"/>
              </a:rPr>
              <a:t>Board</a:t>
            </a:r>
          </a:p>
          <a:p>
            <a:pPr lvl="3"/>
            <a:r>
              <a:rPr lang="pt-PT" dirty="0">
                <a:cs typeface="Times New Roman" panose="02020603050405020304" pitchFamily="18" charset="0"/>
              </a:rPr>
              <a:t>General (backlogs,working days, working with bugs)</a:t>
            </a:r>
          </a:p>
        </p:txBody>
      </p:sp>
    </p:spTree>
    <p:extLst>
      <p:ext uri="{BB962C8B-B14F-4D97-AF65-F5344CB8AC3E}">
        <p14:creationId xmlns:p14="http://schemas.microsoft.com/office/powerpoint/2010/main" val="3646954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Group 14"/>
          <p:cNvGrpSpPr/>
          <p:nvPr/>
        </p:nvGrpSpPr>
        <p:grpSpPr>
          <a:xfrm>
            <a:off x="1218949" y="345916"/>
            <a:ext cx="9754101" cy="6166167"/>
            <a:chOff x="1218949" y="345916"/>
            <a:chExt cx="9754101" cy="6166167"/>
          </a:xfrm>
        </p:grpSpPr>
        <p:pic>
          <p:nvPicPr>
            <p:cNvPr id="2" name="Picture 1"/>
            <p:cNvPicPr>
              <a:picLocks noChangeAspect="1"/>
            </p:cNvPicPr>
            <p:nvPr/>
          </p:nvPicPr>
          <p:blipFill>
            <a:blip r:embed="rId6"/>
            <a:stretch>
              <a:fillRect/>
            </a:stretch>
          </p:blipFill>
          <p:spPr>
            <a:xfrm>
              <a:off x="1218949" y="345916"/>
              <a:ext cx="9754101" cy="6166167"/>
            </a:xfrm>
            <a:prstGeom prst="rect">
              <a:avLst/>
            </a:prstGeom>
          </p:spPr>
        </p:pic>
        <p:sp>
          <p:nvSpPr>
            <p:cNvPr id="3" name="TextBox 2"/>
            <p:cNvSpPr txBox="1"/>
            <p:nvPr/>
          </p:nvSpPr>
          <p:spPr>
            <a:xfrm>
              <a:off x="2349500" y="52705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1473198" y="1583478"/>
              <a:ext cx="9290050" cy="93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p:cNvSpPr/>
            <p:nvPr/>
          </p:nvSpPr>
          <p:spPr>
            <a:xfrm>
              <a:off x="1911350" y="1593414"/>
              <a:ext cx="8839199" cy="917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Apply board configuration from another team</a:t>
              </a:r>
              <a:br>
                <a:rPr lang="en-US" dirty="0">
                  <a:solidFill>
                    <a:schemeClr val="tx1"/>
                  </a:solidFill>
                </a:rPr>
              </a:br>
              <a:r>
                <a:rPr lang="en-US" dirty="0">
                  <a:solidFill>
                    <a:schemeClr val="tx1"/>
                  </a:solidFill>
                </a:rPr>
                <a:t>Will allow you to select another team from the same team project and apply the team configuration from their Kanban board and Work settings to yours.</a:t>
              </a:r>
              <a:endParaRPr lang="nl-NL" dirty="0">
                <a:solidFill>
                  <a:schemeClr val="tx1"/>
                </a:solidFill>
              </a:endParaRPr>
            </a:p>
          </p:txBody>
        </p:sp>
        <p:grpSp>
          <p:nvGrpSpPr>
            <p:cNvPr id="8" name="RadioButtonSelected"/>
            <p:cNvGrpSpPr/>
            <p:nvPr>
              <p:custDataLst>
                <p:custData r:id="rId1"/>
              </p:custDataLst>
            </p:nvPr>
          </p:nvGrpSpPr>
          <p:grpSpPr>
            <a:xfrm>
              <a:off x="1570978" y="1593932"/>
              <a:ext cx="212430" cy="230832"/>
              <a:chOff x="4356895" y="3334651"/>
              <a:chExt cx="212430" cy="230832"/>
            </a:xfrm>
          </p:grpSpPr>
          <p:sp>
            <p:nvSpPr>
              <p:cNvPr id="9"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10" name="Group 9"/>
              <p:cNvGrpSpPr/>
              <p:nvPr/>
            </p:nvGrpSpPr>
            <p:grpSpPr>
              <a:xfrm>
                <a:off x="4356895" y="3390106"/>
                <a:ext cx="119960" cy="119922"/>
                <a:chOff x="4356895" y="3390106"/>
                <a:chExt cx="119960" cy="119922"/>
              </a:xfrm>
            </p:grpSpPr>
            <p:sp>
              <p:nvSpPr>
                <p:cNvPr id="1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2" name="InnerCircle"/>
                <p:cNvSpPr>
                  <a:spLocks/>
                </p:cNvSpPr>
                <p:nvPr/>
              </p:nvSpPr>
              <p:spPr>
                <a:xfrm>
                  <a:off x="4390432" y="3420972"/>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sp>
          <p:nvSpPr>
            <p:cNvPr id="13" name="Rectangle 12"/>
            <p:cNvSpPr/>
            <p:nvPr/>
          </p:nvSpPr>
          <p:spPr>
            <a:xfrm>
              <a:off x="1473199" y="2571070"/>
              <a:ext cx="9290050"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1904999" y="2583770"/>
              <a:ext cx="8839199"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Apply board configuration to other team(s)</a:t>
              </a:r>
              <a:br>
                <a:rPr lang="en-US" dirty="0">
                  <a:solidFill>
                    <a:schemeClr val="tx1"/>
                  </a:solidFill>
                </a:rPr>
              </a:br>
              <a:r>
                <a:rPr lang="en-US" dirty="0">
                  <a:solidFill>
                    <a:schemeClr val="tx1"/>
                  </a:solidFill>
                </a:rPr>
                <a:t>Will allow you to select another team(s) from the same team project and apply the team configuration from your Kanban board and Work settings to theirs.</a:t>
              </a:r>
              <a:endParaRPr lang="nl-NL" dirty="0">
                <a:solidFill>
                  <a:schemeClr val="tx1"/>
                </a:solidFill>
              </a:endParaRPr>
            </a:p>
          </p:txBody>
        </p:sp>
        <p:grpSp>
          <p:nvGrpSpPr>
            <p:cNvPr id="19" name="RadioButtonUnselected"/>
            <p:cNvGrpSpPr/>
            <p:nvPr>
              <p:custDataLst>
                <p:custData r:id="rId2"/>
              </p:custDataLst>
            </p:nvPr>
          </p:nvGrpSpPr>
          <p:grpSpPr>
            <a:xfrm>
              <a:off x="1557233" y="2630195"/>
              <a:ext cx="212430" cy="230832"/>
              <a:chOff x="4356895" y="3334651"/>
              <a:chExt cx="212430" cy="230832"/>
            </a:xfrm>
          </p:grpSpPr>
          <p:sp>
            <p:nvSpPr>
              <p:cNvPr id="20"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sp>
          <p:nvSpPr>
            <p:cNvPr id="28" name="Rectangle 27"/>
            <p:cNvSpPr/>
            <p:nvPr/>
          </p:nvSpPr>
          <p:spPr>
            <a:xfrm>
              <a:off x="1473199" y="3596657"/>
              <a:ext cx="9290050"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Rectangle 28"/>
            <p:cNvSpPr/>
            <p:nvPr/>
          </p:nvSpPr>
          <p:spPr>
            <a:xfrm>
              <a:off x="1904999" y="3609357"/>
              <a:ext cx="8839199"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Import board configuration from JSON</a:t>
              </a:r>
              <a:br>
                <a:rPr lang="en-US" b="1" dirty="0">
                  <a:solidFill>
                    <a:schemeClr val="tx1"/>
                  </a:solidFill>
                </a:rPr>
              </a:br>
              <a:r>
                <a:rPr lang="en-US" dirty="0">
                  <a:solidFill>
                    <a:schemeClr val="tx1"/>
                  </a:solidFill>
                </a:rPr>
                <a:t>Will allow you to export the board configuration as a JSON file which will allow you to import it to another team on another Team Project / Account / Server.</a:t>
              </a:r>
              <a:endParaRPr lang="nl-NL" dirty="0">
                <a:solidFill>
                  <a:schemeClr val="tx1"/>
                </a:solidFill>
              </a:endParaRPr>
            </a:p>
          </p:txBody>
        </p:sp>
        <p:grpSp>
          <p:nvGrpSpPr>
            <p:cNvPr id="30" name="RadioButtonUnselected"/>
            <p:cNvGrpSpPr/>
            <p:nvPr>
              <p:custDataLst>
                <p:custData r:id="rId3"/>
              </p:custDataLst>
            </p:nvPr>
          </p:nvGrpSpPr>
          <p:grpSpPr>
            <a:xfrm>
              <a:off x="1557233" y="3655782"/>
              <a:ext cx="212430" cy="230832"/>
              <a:chOff x="4356895" y="3334651"/>
              <a:chExt cx="212430" cy="230832"/>
            </a:xfrm>
          </p:grpSpPr>
          <p:sp>
            <p:nvSpPr>
              <p:cNvPr id="31"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2"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33" name="Rectangle 32"/>
            <p:cNvSpPr/>
            <p:nvPr/>
          </p:nvSpPr>
          <p:spPr>
            <a:xfrm>
              <a:off x="1473199" y="4614494"/>
              <a:ext cx="9290050"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Rectangle 33"/>
            <p:cNvSpPr/>
            <p:nvPr/>
          </p:nvSpPr>
          <p:spPr>
            <a:xfrm>
              <a:off x="1904999" y="4627194"/>
              <a:ext cx="8839199"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Export board configuration to JSON</a:t>
              </a:r>
              <a:br>
                <a:rPr lang="en-US" b="1" dirty="0">
                  <a:solidFill>
                    <a:schemeClr val="tx1"/>
                  </a:solidFill>
                </a:rPr>
              </a:br>
              <a:r>
                <a:rPr lang="en-US" dirty="0">
                  <a:solidFill>
                    <a:schemeClr val="tx1"/>
                  </a:solidFill>
                </a:rPr>
                <a:t>Will allow you to import the board configuration from a JSON file with the configuration from another Team Project / Account / Server.</a:t>
              </a:r>
              <a:endParaRPr lang="nl-NL" dirty="0">
                <a:solidFill>
                  <a:schemeClr val="tx1"/>
                </a:solidFill>
              </a:endParaRPr>
            </a:p>
          </p:txBody>
        </p:sp>
        <p:grpSp>
          <p:nvGrpSpPr>
            <p:cNvPr id="35" name="RadioButtonUnselected"/>
            <p:cNvGrpSpPr/>
            <p:nvPr>
              <p:custDataLst>
                <p:custData r:id="rId4"/>
              </p:custDataLst>
            </p:nvPr>
          </p:nvGrpSpPr>
          <p:grpSpPr>
            <a:xfrm>
              <a:off x="1557233" y="4673619"/>
              <a:ext cx="212430" cy="230832"/>
              <a:chOff x="4356895" y="3334651"/>
              <a:chExt cx="212430" cy="230832"/>
            </a:xfrm>
          </p:grpSpPr>
          <p:sp>
            <p:nvSpPr>
              <p:cNvPr id="36"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7"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spTree>
    <p:extLst>
      <p:ext uri="{BB962C8B-B14F-4D97-AF65-F5344CB8AC3E}">
        <p14:creationId xmlns:p14="http://schemas.microsoft.com/office/powerpoint/2010/main" val="3252469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0"/>
          <a:stretch>
            <a:fillRect/>
          </a:stretch>
        </p:blipFill>
        <p:spPr>
          <a:xfrm>
            <a:off x="1218949" y="345916"/>
            <a:ext cx="9754101" cy="6166167"/>
          </a:xfrm>
          <a:prstGeom prst="rect">
            <a:avLst/>
          </a:prstGeom>
        </p:spPr>
      </p:pic>
      <p:sp>
        <p:nvSpPr>
          <p:cNvPr id="3" name="TextBox 2"/>
          <p:cNvSpPr txBox="1"/>
          <p:nvPr/>
        </p:nvSpPr>
        <p:spPr>
          <a:xfrm>
            <a:off x="2349500" y="527050"/>
            <a:ext cx="6231129" cy="461665"/>
          </a:xfrm>
          <a:prstGeom prst="rect">
            <a:avLst/>
          </a:prstGeom>
          <a:noFill/>
        </p:spPr>
        <p:txBody>
          <a:bodyPr wrap="none" rtlCol="0">
            <a:spAutoFit/>
          </a:bodyPr>
          <a:lstStyle/>
          <a:p>
            <a:r>
              <a:rPr lang="en-US" sz="2400" dirty="0">
                <a:latin typeface="+mj-lt"/>
              </a:rPr>
              <a:t>| </a:t>
            </a:r>
            <a:r>
              <a:rPr lang="en-US" sz="2400" dirty="0">
                <a:solidFill>
                  <a:schemeClr val="tx1"/>
                </a:solidFill>
              </a:rPr>
              <a:t>Apply board configuration from another team</a:t>
            </a:r>
            <a:endParaRPr lang="nl-NL" sz="2400" dirty="0">
              <a:latin typeface="+mj-lt"/>
            </a:endParaRPr>
          </a:p>
        </p:txBody>
      </p:sp>
      <p:sp>
        <p:nvSpPr>
          <p:cNvPr id="4" name="Rectangle 3"/>
          <p:cNvSpPr/>
          <p:nvPr/>
        </p:nvSpPr>
        <p:spPr>
          <a:xfrm>
            <a:off x="1244600" y="1025306"/>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pic>
        <p:nvPicPr>
          <p:cNvPr id="15" name="Picture 14"/>
          <p:cNvPicPr>
            <a:picLocks noChangeAspect="1"/>
          </p:cNvPicPr>
          <p:nvPr/>
        </p:nvPicPr>
        <p:blipFill>
          <a:blip r:embed="rId11"/>
          <a:stretch>
            <a:fillRect/>
          </a:stretch>
        </p:blipFill>
        <p:spPr>
          <a:xfrm>
            <a:off x="1473101" y="1022350"/>
            <a:ext cx="3848298" cy="3911801"/>
          </a:xfrm>
          <a:prstGeom prst="rect">
            <a:avLst/>
          </a:prstGeom>
        </p:spPr>
      </p:pic>
      <p:grpSp>
        <p:nvGrpSpPr>
          <p:cNvPr id="38" name="RadioButtonSelected"/>
          <p:cNvGrpSpPr/>
          <p:nvPr>
            <p:custDataLst>
              <p:custData r:id="rId1"/>
            </p:custDataLst>
          </p:nvPr>
        </p:nvGrpSpPr>
        <p:grpSpPr>
          <a:xfrm>
            <a:off x="1652658" y="2570511"/>
            <a:ext cx="212430" cy="230832"/>
            <a:chOff x="4356895" y="3334651"/>
            <a:chExt cx="212430" cy="230832"/>
          </a:xfrm>
        </p:grpSpPr>
        <p:sp>
          <p:nvSpPr>
            <p:cNvPr id="39"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0" name="Group 39"/>
            <p:cNvGrpSpPr/>
            <p:nvPr/>
          </p:nvGrpSpPr>
          <p:grpSpPr>
            <a:xfrm>
              <a:off x="4356895" y="3390106"/>
              <a:ext cx="119960" cy="119922"/>
              <a:chOff x="4356895" y="3390106"/>
              <a:chExt cx="119960" cy="119922"/>
            </a:xfrm>
          </p:grpSpPr>
          <p:sp>
            <p:nvSpPr>
              <p:cNvPr id="4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42" name="InnerCircle"/>
              <p:cNvSpPr>
                <a:spLocks/>
              </p:cNvSpPr>
              <p:nvPr/>
            </p:nvSpPr>
            <p:spPr>
              <a:xfrm>
                <a:off x="4390432" y="3420972"/>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grpSp>
        <p:nvGrpSpPr>
          <p:cNvPr id="43" name="RadioButtonUnselected"/>
          <p:cNvGrpSpPr/>
          <p:nvPr>
            <p:custDataLst>
              <p:custData r:id="rId2"/>
            </p:custDataLst>
          </p:nvPr>
        </p:nvGrpSpPr>
        <p:grpSpPr>
          <a:xfrm>
            <a:off x="1652658" y="2902451"/>
            <a:ext cx="212430" cy="230832"/>
            <a:chOff x="4356895" y="3334651"/>
            <a:chExt cx="212430" cy="230832"/>
          </a:xfrm>
        </p:grpSpPr>
        <p:sp>
          <p:nvSpPr>
            <p:cNvPr id="44"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5"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47" name="RadioButtonUnselected"/>
          <p:cNvGrpSpPr/>
          <p:nvPr>
            <p:custDataLst>
              <p:custData r:id="rId3"/>
            </p:custDataLst>
          </p:nvPr>
        </p:nvGrpSpPr>
        <p:grpSpPr>
          <a:xfrm>
            <a:off x="1652658" y="3234391"/>
            <a:ext cx="212430" cy="230832"/>
            <a:chOff x="4356895" y="3334651"/>
            <a:chExt cx="212430" cy="230832"/>
          </a:xfrm>
        </p:grpSpPr>
        <p:sp>
          <p:nvSpPr>
            <p:cNvPr id="48"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9"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0" name="RadioButtonUnselected"/>
          <p:cNvGrpSpPr/>
          <p:nvPr>
            <p:custDataLst>
              <p:custData r:id="rId4"/>
            </p:custDataLst>
          </p:nvPr>
        </p:nvGrpSpPr>
        <p:grpSpPr>
          <a:xfrm>
            <a:off x="1652658" y="3566331"/>
            <a:ext cx="212430" cy="230832"/>
            <a:chOff x="4356895" y="3334651"/>
            <a:chExt cx="212430" cy="230832"/>
          </a:xfrm>
        </p:grpSpPr>
        <p:sp>
          <p:nvSpPr>
            <p:cNvPr id="51"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2"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3" name="RadioButtonUnselected"/>
          <p:cNvGrpSpPr/>
          <p:nvPr>
            <p:custDataLst>
              <p:custData r:id="rId5"/>
            </p:custDataLst>
          </p:nvPr>
        </p:nvGrpSpPr>
        <p:grpSpPr>
          <a:xfrm>
            <a:off x="1652658" y="3898271"/>
            <a:ext cx="212430" cy="230832"/>
            <a:chOff x="4356895" y="3334651"/>
            <a:chExt cx="212430" cy="230832"/>
          </a:xfrm>
        </p:grpSpPr>
        <p:sp>
          <p:nvSpPr>
            <p:cNvPr id="54"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5"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6" name="RadioButtonUnselected"/>
          <p:cNvGrpSpPr/>
          <p:nvPr>
            <p:custDataLst>
              <p:custData r:id="rId6"/>
            </p:custDataLst>
          </p:nvPr>
        </p:nvGrpSpPr>
        <p:grpSpPr>
          <a:xfrm>
            <a:off x="1652658" y="4230212"/>
            <a:ext cx="212430" cy="230832"/>
            <a:chOff x="4356895" y="3334651"/>
            <a:chExt cx="212430" cy="230832"/>
          </a:xfrm>
        </p:grpSpPr>
        <p:sp>
          <p:nvSpPr>
            <p:cNvPr id="57"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8"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9" name="RadioButtonUnselected"/>
          <p:cNvGrpSpPr/>
          <p:nvPr>
            <p:custDataLst>
              <p:custData r:id="rId7"/>
            </p:custDataLst>
          </p:nvPr>
        </p:nvGrpSpPr>
        <p:grpSpPr>
          <a:xfrm>
            <a:off x="1652658" y="2238571"/>
            <a:ext cx="212430" cy="230832"/>
            <a:chOff x="4356895" y="3334651"/>
            <a:chExt cx="212430" cy="230832"/>
          </a:xfrm>
        </p:grpSpPr>
        <p:sp>
          <p:nvSpPr>
            <p:cNvPr id="60"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62" name="RadioButtonUnselected"/>
          <p:cNvGrpSpPr/>
          <p:nvPr>
            <p:custDataLst>
              <p:custData r:id="rId8"/>
            </p:custDataLst>
          </p:nvPr>
        </p:nvGrpSpPr>
        <p:grpSpPr>
          <a:xfrm>
            <a:off x="1652658" y="1906631"/>
            <a:ext cx="212430" cy="230832"/>
            <a:chOff x="4356895" y="3334651"/>
            <a:chExt cx="212430" cy="230832"/>
          </a:xfrm>
        </p:grpSpPr>
        <p:sp>
          <p:nvSpPr>
            <p:cNvPr id="63"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122306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t>Proposal</a:t>
            </a:r>
            <a:endParaRPr lang="pt-BR" dirty="0"/>
          </a:p>
        </p:txBody>
      </p:sp>
      <p:sp>
        <p:nvSpPr>
          <p:cNvPr id="3" name="Content Placeholder 2"/>
          <p:cNvSpPr>
            <a:spLocks noGrp="1"/>
          </p:cNvSpPr>
          <p:nvPr>
            <p:ph idx="1"/>
          </p:nvPr>
        </p:nvSpPr>
        <p:spPr/>
        <p:txBody>
          <a:bodyPr/>
          <a:lstStyle/>
          <a:p>
            <a:r>
              <a:rPr lang="pt-PT" dirty="0">
                <a:cs typeface="Times New Roman" panose="02020603050405020304" pitchFamily="18" charset="0"/>
              </a:rPr>
              <a:t>First version</a:t>
            </a:r>
          </a:p>
          <a:p>
            <a:pPr lvl="1"/>
            <a:r>
              <a:rPr lang="pt-PT" dirty="0">
                <a:cs typeface="Times New Roman" panose="02020603050405020304" pitchFamily="18" charset="0"/>
              </a:rPr>
              <a:t>MVP</a:t>
            </a:r>
          </a:p>
          <a:p>
            <a:pPr lvl="1"/>
            <a:r>
              <a:rPr lang="pt-PT" dirty="0">
                <a:cs typeface="Times New Roman" panose="02020603050405020304" pitchFamily="18" charset="0"/>
              </a:rPr>
              <a:t>Basic UI</a:t>
            </a:r>
          </a:p>
          <a:p>
            <a:pPr lvl="1"/>
            <a:r>
              <a:rPr lang="pt-PT" dirty="0">
                <a:cs typeface="Times New Roman" panose="02020603050405020304" pitchFamily="18" charset="0"/>
              </a:rPr>
              <a:t>Solve most user needs.</a:t>
            </a:r>
          </a:p>
          <a:p>
            <a:r>
              <a:rPr lang="pt-PT" dirty="0">
                <a:cs typeface="Times New Roman" panose="02020603050405020304" pitchFamily="18" charset="0"/>
              </a:rPr>
              <a:t>Following versions</a:t>
            </a:r>
          </a:p>
          <a:p>
            <a:pPr lvl="1"/>
            <a:r>
              <a:rPr lang="pt-PT" dirty="0">
                <a:cs typeface="Times New Roman" panose="02020603050405020304" pitchFamily="18" charset="0"/>
              </a:rPr>
              <a:t>Grow incrementaly to support more complex scenarios </a:t>
            </a:r>
          </a:p>
          <a:p>
            <a:pPr lvl="1"/>
            <a:r>
              <a:rPr lang="pt-PT" dirty="0">
                <a:cs typeface="Times New Roman" panose="02020603050405020304" pitchFamily="18" charset="0"/>
              </a:rPr>
              <a:t>Import/export to other team projects</a:t>
            </a:r>
            <a:endParaRPr lang="pt-BR" dirty="0">
              <a:cs typeface="Times New Roman" panose="02020603050405020304" pitchFamily="18" charset="0"/>
            </a:endParaRPr>
          </a:p>
          <a:p>
            <a:endParaRPr lang="pt-BR" dirty="0"/>
          </a:p>
        </p:txBody>
      </p:sp>
    </p:spTree>
    <p:extLst>
      <p:ext uri="{BB962C8B-B14F-4D97-AF65-F5344CB8AC3E}">
        <p14:creationId xmlns:p14="http://schemas.microsoft.com/office/powerpoint/2010/main" val="37243521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0"/>
          <a:stretch>
            <a:fillRect/>
          </a:stretch>
        </p:blipFill>
        <p:spPr>
          <a:xfrm>
            <a:off x="1218949" y="345916"/>
            <a:ext cx="9754101" cy="6166167"/>
          </a:xfrm>
          <a:prstGeom prst="rect">
            <a:avLst/>
          </a:prstGeom>
        </p:spPr>
      </p:pic>
      <p:sp>
        <p:nvSpPr>
          <p:cNvPr id="3" name="TextBox 2"/>
          <p:cNvSpPr txBox="1"/>
          <p:nvPr/>
        </p:nvSpPr>
        <p:spPr>
          <a:xfrm>
            <a:off x="2349500" y="527050"/>
            <a:ext cx="5880841" cy="461665"/>
          </a:xfrm>
          <a:prstGeom prst="rect">
            <a:avLst/>
          </a:prstGeom>
          <a:noFill/>
        </p:spPr>
        <p:txBody>
          <a:bodyPr wrap="none" rtlCol="0">
            <a:spAutoFit/>
          </a:bodyPr>
          <a:lstStyle/>
          <a:p>
            <a:r>
              <a:rPr lang="en-US" sz="2400" dirty="0">
                <a:latin typeface="+mj-lt"/>
              </a:rPr>
              <a:t>| </a:t>
            </a:r>
            <a:r>
              <a:rPr lang="en-US" sz="2400" dirty="0">
                <a:solidFill>
                  <a:schemeClr val="tx1"/>
                </a:solidFill>
              </a:rPr>
              <a:t>Apply board configuration to other team(s)</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pic>
        <p:nvPicPr>
          <p:cNvPr id="8" name="Picture 7"/>
          <p:cNvPicPr>
            <a:picLocks noChangeAspect="1"/>
          </p:cNvPicPr>
          <p:nvPr/>
        </p:nvPicPr>
        <p:blipFill>
          <a:blip r:embed="rId11"/>
          <a:stretch>
            <a:fillRect/>
          </a:stretch>
        </p:blipFill>
        <p:spPr>
          <a:xfrm>
            <a:off x="1473101" y="1022350"/>
            <a:ext cx="3848298" cy="3911801"/>
          </a:xfrm>
          <a:prstGeom prst="rect">
            <a:avLst/>
          </a:prstGeom>
        </p:spPr>
      </p:pic>
      <p:grpSp>
        <p:nvGrpSpPr>
          <p:cNvPr id="37" name="CheckBoxChecked"/>
          <p:cNvGrpSpPr/>
          <p:nvPr>
            <p:custDataLst>
              <p:custData r:id="rId1"/>
            </p:custDataLst>
          </p:nvPr>
        </p:nvGrpSpPr>
        <p:grpSpPr>
          <a:xfrm>
            <a:off x="1577044" y="1910234"/>
            <a:ext cx="249822" cy="230832"/>
            <a:chOff x="4317072" y="3312427"/>
            <a:chExt cx="249822" cy="230832"/>
          </a:xfrm>
        </p:grpSpPr>
        <p:grpSp>
          <p:nvGrpSpPr>
            <p:cNvPr id="38" name="Group 37"/>
            <p:cNvGrpSpPr/>
            <p:nvPr/>
          </p:nvGrpSpPr>
          <p:grpSpPr>
            <a:xfrm>
              <a:off x="4354457" y="3312427"/>
              <a:ext cx="212437" cy="230832"/>
              <a:chOff x="5179847" y="2087451"/>
              <a:chExt cx="199096" cy="216403"/>
            </a:xfrm>
          </p:grpSpPr>
          <p:sp>
            <p:nvSpPr>
              <p:cNvPr id="40"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1"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9" name="Check" descr="C:\Users\t-dantay\Documents\WPIcons\appbar.check.res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CheckBoxChecked"/>
          <p:cNvGrpSpPr/>
          <p:nvPr>
            <p:custDataLst>
              <p:custData r:id="rId2"/>
            </p:custDataLst>
          </p:nvPr>
        </p:nvGrpSpPr>
        <p:grpSpPr>
          <a:xfrm>
            <a:off x="1577044" y="2245877"/>
            <a:ext cx="249822" cy="230832"/>
            <a:chOff x="4317072" y="3312427"/>
            <a:chExt cx="249822" cy="230832"/>
          </a:xfrm>
        </p:grpSpPr>
        <p:grpSp>
          <p:nvGrpSpPr>
            <p:cNvPr id="43" name="Group 42"/>
            <p:cNvGrpSpPr/>
            <p:nvPr/>
          </p:nvGrpSpPr>
          <p:grpSpPr>
            <a:xfrm>
              <a:off x="4354457" y="3312427"/>
              <a:ext cx="212437" cy="230832"/>
              <a:chOff x="5179847" y="2087451"/>
              <a:chExt cx="199096" cy="216403"/>
            </a:xfrm>
          </p:grpSpPr>
          <p:sp>
            <p:nvSpPr>
              <p:cNvPr id="45"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6"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4" name="Check" descr="C:\Users\t-dantay\Documents\WPIcons\appbar.check.res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CheckBoxUnchecked"/>
          <p:cNvGrpSpPr/>
          <p:nvPr>
            <p:custDataLst>
              <p:custData r:id="rId3"/>
            </p:custDataLst>
          </p:nvPr>
        </p:nvGrpSpPr>
        <p:grpSpPr>
          <a:xfrm>
            <a:off x="1608794" y="2581520"/>
            <a:ext cx="212435" cy="230832"/>
            <a:chOff x="5179843" y="2087449"/>
            <a:chExt cx="199094" cy="216403"/>
          </a:xfrm>
        </p:grpSpPr>
        <p:sp>
          <p:nvSpPr>
            <p:cNvPr id="48"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9"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0" name="CheckBoxUnchecked"/>
          <p:cNvGrpSpPr/>
          <p:nvPr>
            <p:custDataLst>
              <p:custData r:id="rId4"/>
            </p:custDataLst>
          </p:nvPr>
        </p:nvGrpSpPr>
        <p:grpSpPr>
          <a:xfrm>
            <a:off x="1608794" y="2917163"/>
            <a:ext cx="212435" cy="230832"/>
            <a:chOff x="5179843" y="2087449"/>
            <a:chExt cx="199094" cy="216403"/>
          </a:xfrm>
        </p:grpSpPr>
        <p:sp>
          <p:nvSpPr>
            <p:cNvPr id="51"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2"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3" name="CheckBoxUnchecked"/>
          <p:cNvGrpSpPr/>
          <p:nvPr>
            <p:custDataLst>
              <p:custData r:id="rId5"/>
            </p:custDataLst>
          </p:nvPr>
        </p:nvGrpSpPr>
        <p:grpSpPr>
          <a:xfrm>
            <a:off x="1608794" y="3252806"/>
            <a:ext cx="212435" cy="230832"/>
            <a:chOff x="5179843" y="2087449"/>
            <a:chExt cx="199094" cy="216403"/>
          </a:xfrm>
        </p:grpSpPr>
        <p:sp>
          <p:nvSpPr>
            <p:cNvPr id="54"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5"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6" name="CheckBoxUnchecked"/>
          <p:cNvGrpSpPr/>
          <p:nvPr>
            <p:custDataLst>
              <p:custData r:id="rId6"/>
            </p:custDataLst>
          </p:nvPr>
        </p:nvGrpSpPr>
        <p:grpSpPr>
          <a:xfrm>
            <a:off x="1608794" y="3588449"/>
            <a:ext cx="212435" cy="230832"/>
            <a:chOff x="5179843" y="2087449"/>
            <a:chExt cx="199094" cy="216403"/>
          </a:xfrm>
        </p:grpSpPr>
        <p:sp>
          <p:nvSpPr>
            <p:cNvPr id="57"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8"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9" name="CheckBoxUnchecked"/>
          <p:cNvGrpSpPr/>
          <p:nvPr>
            <p:custDataLst>
              <p:custData r:id="rId7"/>
            </p:custDataLst>
          </p:nvPr>
        </p:nvGrpSpPr>
        <p:grpSpPr>
          <a:xfrm>
            <a:off x="1608794" y="3924092"/>
            <a:ext cx="212435" cy="230832"/>
            <a:chOff x="5179843" y="2087449"/>
            <a:chExt cx="199094" cy="216403"/>
          </a:xfrm>
        </p:grpSpPr>
        <p:sp>
          <p:nvSpPr>
            <p:cNvPr id="60"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1"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62" name="CheckBoxUnchecked"/>
          <p:cNvGrpSpPr/>
          <p:nvPr>
            <p:custDataLst>
              <p:custData r:id="rId8"/>
            </p:custDataLst>
          </p:nvPr>
        </p:nvGrpSpPr>
        <p:grpSpPr>
          <a:xfrm>
            <a:off x="1608794" y="4259734"/>
            <a:ext cx="212435" cy="230832"/>
            <a:chOff x="5179843" y="2087449"/>
            <a:chExt cx="199094" cy="216403"/>
          </a:xfrm>
        </p:grpSpPr>
        <p:sp>
          <p:nvSpPr>
            <p:cNvPr id="6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40718570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5281126" cy="461665"/>
          </a:xfrm>
          <a:prstGeom prst="rect">
            <a:avLst/>
          </a:prstGeom>
          <a:noFill/>
        </p:spPr>
        <p:txBody>
          <a:bodyPr wrap="none" rtlCol="0">
            <a:spAutoFit/>
          </a:bodyPr>
          <a:lstStyle/>
          <a:p>
            <a:r>
              <a:rPr lang="en-US" sz="2400" dirty="0">
                <a:latin typeface="+mj-lt"/>
              </a:rPr>
              <a:t>| </a:t>
            </a:r>
            <a:r>
              <a:rPr lang="en-US" sz="2400" dirty="0">
                <a:solidFill>
                  <a:schemeClr val="tx1"/>
                </a:solidFill>
              </a:rPr>
              <a:t>Import board configuration from JSON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sp>
        <p:nvSpPr>
          <p:cNvPr id="6" name="Rectangle 5"/>
          <p:cNvSpPr/>
          <p:nvPr/>
        </p:nvSpPr>
        <p:spPr>
          <a:xfrm>
            <a:off x="1530350" y="1594227"/>
            <a:ext cx="8115300" cy="322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9769600" y="1594227"/>
            <a:ext cx="8920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p:cNvSpPr txBox="1"/>
          <p:nvPr/>
        </p:nvSpPr>
        <p:spPr>
          <a:xfrm>
            <a:off x="9864809" y="1609159"/>
            <a:ext cx="722890" cy="307777"/>
          </a:xfrm>
          <a:prstGeom prst="rect">
            <a:avLst/>
          </a:prstGeom>
          <a:noFill/>
        </p:spPr>
        <p:txBody>
          <a:bodyPr wrap="none" rtlCol="0">
            <a:spAutoFit/>
          </a:bodyPr>
          <a:lstStyle/>
          <a:p>
            <a:r>
              <a:rPr lang="en-US" sz="1400" dirty="0"/>
              <a:t>Browse</a:t>
            </a:r>
            <a:endParaRPr lang="nl-NL" sz="1400" dirty="0"/>
          </a:p>
        </p:txBody>
      </p:sp>
    </p:spTree>
    <p:extLst>
      <p:ext uri="{BB962C8B-B14F-4D97-AF65-F5344CB8AC3E}">
        <p14:creationId xmlns:p14="http://schemas.microsoft.com/office/powerpoint/2010/main" val="3882911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1157112" cy="461665"/>
          </a:xfrm>
          <a:prstGeom prst="rect">
            <a:avLst/>
          </a:prstGeom>
          <a:noFill/>
        </p:spPr>
        <p:txBody>
          <a:bodyPr wrap="none" rtlCol="0">
            <a:spAutoFit/>
          </a:bodyPr>
          <a:lstStyle/>
          <a:p>
            <a:r>
              <a:rPr lang="en-US" sz="2400" dirty="0">
                <a:latin typeface="+mj-lt"/>
              </a:rPr>
              <a:t>| </a:t>
            </a:r>
            <a:r>
              <a:rPr lang="en-US" sz="2400" dirty="0">
                <a:solidFill>
                  <a:schemeClr val="tx1"/>
                </a:solidFill>
              </a:rPr>
              <a:t>Ready</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p:cNvSpPr txBox="1"/>
          <p:nvPr/>
        </p:nvSpPr>
        <p:spPr>
          <a:xfrm>
            <a:off x="8722911" y="5901759"/>
            <a:ext cx="770339" cy="307777"/>
          </a:xfrm>
          <a:prstGeom prst="rect">
            <a:avLst/>
          </a:prstGeom>
          <a:noFill/>
        </p:spPr>
        <p:txBody>
          <a:bodyPr wrap="none" rtlCol="0">
            <a:spAutoFit/>
          </a:bodyPr>
          <a:lstStyle/>
          <a:p>
            <a:r>
              <a:rPr lang="en-US" sz="1400" dirty="0"/>
              <a:t>Confirm</a:t>
            </a:r>
            <a:endParaRPr lang="nl-NL" sz="1400" dirty="0"/>
          </a:p>
        </p:txBody>
      </p:sp>
      <p:sp>
        <p:nvSpPr>
          <p:cNvPr id="8" name="TextBox 7"/>
          <p:cNvSpPr txBox="1"/>
          <p:nvPr/>
        </p:nvSpPr>
        <p:spPr>
          <a:xfrm>
            <a:off x="2527300" y="1238250"/>
            <a:ext cx="8191499" cy="1200329"/>
          </a:xfrm>
          <a:prstGeom prst="rect">
            <a:avLst/>
          </a:prstGeom>
          <a:noFill/>
        </p:spPr>
        <p:txBody>
          <a:bodyPr wrap="square" rtlCol="0">
            <a:spAutoFit/>
          </a:bodyPr>
          <a:lstStyle/>
          <a:p>
            <a:r>
              <a:rPr lang="en-US" dirty="0"/>
              <a:t>Ready to [Import | Apply from | Apply To] Team project A – Team A</a:t>
            </a:r>
          </a:p>
          <a:p>
            <a:br>
              <a:rPr lang="en-US" dirty="0"/>
            </a:br>
            <a:r>
              <a:rPr lang="en-US" dirty="0"/>
              <a:t>This will reset these team(s)’ boards and apply the configuration from Team Project D – Team B. Any customizations currently applies in these teams will be lost.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92" y="1387601"/>
            <a:ext cx="657815" cy="602997"/>
          </a:xfrm>
          <a:prstGeom prst="rect">
            <a:avLst/>
          </a:prstGeom>
        </p:spPr>
      </p:pic>
    </p:spTree>
    <p:extLst>
      <p:ext uri="{BB962C8B-B14F-4D97-AF65-F5344CB8AC3E}">
        <p14:creationId xmlns:p14="http://schemas.microsoft.com/office/powerpoint/2010/main" val="1064849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4892365" cy="461665"/>
          </a:xfrm>
          <a:prstGeom prst="rect">
            <a:avLst/>
          </a:prstGeom>
          <a:noFill/>
        </p:spPr>
        <p:txBody>
          <a:bodyPr wrap="none" rtlCol="0">
            <a:spAutoFit/>
          </a:bodyPr>
          <a:lstStyle/>
          <a:p>
            <a:r>
              <a:rPr lang="en-US" sz="2400" dirty="0">
                <a:latin typeface="+mj-lt"/>
              </a:rPr>
              <a:t>| </a:t>
            </a:r>
            <a:r>
              <a:rPr lang="en-US" sz="2400" dirty="0">
                <a:solidFill>
                  <a:schemeClr val="tx1"/>
                </a:solidFill>
              </a:rPr>
              <a:t>Export board configuration to JSON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669796" y="5901759"/>
            <a:ext cx="929357" cy="307777"/>
          </a:xfrm>
          <a:prstGeom prst="rect">
            <a:avLst/>
          </a:prstGeom>
          <a:noFill/>
        </p:spPr>
        <p:txBody>
          <a:bodyPr wrap="none" rtlCol="0">
            <a:spAutoFit/>
          </a:bodyPr>
          <a:lstStyle/>
          <a:p>
            <a:r>
              <a:rPr lang="en-US" sz="1400" dirty="0"/>
              <a:t>Download</a:t>
            </a:r>
            <a:endParaRPr lang="nl-NL" sz="1400" dirty="0"/>
          </a:p>
        </p:txBody>
      </p:sp>
      <p:sp>
        <p:nvSpPr>
          <p:cNvPr id="8" name="TextBox 7"/>
          <p:cNvSpPr txBox="1"/>
          <p:nvPr/>
        </p:nvSpPr>
        <p:spPr>
          <a:xfrm>
            <a:off x="1498600" y="1238250"/>
            <a:ext cx="9220199" cy="1754326"/>
          </a:xfrm>
          <a:prstGeom prst="rect">
            <a:avLst/>
          </a:prstGeom>
          <a:noFill/>
        </p:spPr>
        <p:txBody>
          <a:bodyPr wrap="square" rtlCol="0">
            <a:spAutoFit/>
          </a:bodyPr>
          <a:lstStyle/>
          <a:p>
            <a:r>
              <a:rPr lang="en-US" dirty="0"/>
              <a:t>Click download to save this Team’s board configuration to a JSON file, which can be imported to another team project.</a:t>
            </a:r>
          </a:p>
          <a:p>
            <a:endParaRPr lang="en-US" dirty="0"/>
          </a:p>
          <a:p>
            <a:r>
              <a:rPr lang="en-US" b="1" dirty="0"/>
              <a:t>Note:</a:t>
            </a:r>
            <a:r>
              <a:rPr lang="en-US" dirty="0"/>
              <a:t> if the board configuration relies on specific customizations (fields, area path structure </a:t>
            </a:r>
            <a:r>
              <a:rPr lang="en-US" dirty="0" err="1"/>
              <a:t>etc</a:t>
            </a:r>
            <a:r>
              <a:rPr lang="en-US" dirty="0"/>
              <a:t>), these will not be exported as part of the configuration. Importing the configuration may fail because of that.</a:t>
            </a:r>
            <a:endParaRPr lang="en-US" b="1" dirty="0"/>
          </a:p>
        </p:txBody>
      </p:sp>
    </p:spTree>
    <p:extLst>
      <p:ext uri="{BB962C8B-B14F-4D97-AF65-F5344CB8AC3E}">
        <p14:creationId xmlns:p14="http://schemas.microsoft.com/office/powerpoint/2010/main" val="40987463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8"/>
          <a:stretch>
            <a:fillRect/>
          </a:stretch>
        </p:blipFill>
        <p:spPr>
          <a:xfrm>
            <a:off x="1218949" y="345916"/>
            <a:ext cx="9754101" cy="6166167"/>
          </a:xfrm>
          <a:prstGeom prst="rect">
            <a:avLst/>
          </a:prstGeom>
        </p:spPr>
      </p:pic>
      <p:sp>
        <p:nvSpPr>
          <p:cNvPr id="3" name="TextBox 2"/>
          <p:cNvSpPr txBox="1"/>
          <p:nvPr/>
        </p:nvSpPr>
        <p:spPr>
          <a:xfrm>
            <a:off x="2349500" y="527050"/>
            <a:ext cx="3621825" cy="461665"/>
          </a:xfrm>
          <a:prstGeom prst="rect">
            <a:avLst/>
          </a:prstGeom>
          <a:noFill/>
        </p:spPr>
        <p:txBody>
          <a:bodyPr wrap="none" rtlCol="0">
            <a:spAutoFit/>
          </a:bodyPr>
          <a:lstStyle/>
          <a:p>
            <a:r>
              <a:rPr lang="en-US" sz="2400" dirty="0">
                <a:latin typeface="+mj-lt"/>
              </a:rPr>
              <a:t>| </a:t>
            </a:r>
            <a:r>
              <a:rPr lang="en-US" sz="2400" dirty="0">
                <a:solidFill>
                  <a:schemeClr val="tx1"/>
                </a:solidFill>
              </a:rPr>
              <a:t>Advanced Import / Export</a:t>
            </a:r>
            <a:endParaRPr lang="nl-NL" sz="2400" dirty="0">
              <a:latin typeface="+mj-lt"/>
            </a:endParaRPr>
          </a:p>
        </p:txBody>
      </p:sp>
      <p:grpSp>
        <p:nvGrpSpPr>
          <p:cNvPr id="4" name="CheckBoxChecked"/>
          <p:cNvGrpSpPr/>
          <p:nvPr/>
        </p:nvGrpSpPr>
        <p:grpSpPr>
          <a:xfrm>
            <a:off x="4317072" y="3312427"/>
            <a:ext cx="503512" cy="230832"/>
            <a:chOff x="4317072" y="3312427"/>
            <a:chExt cx="503512" cy="230832"/>
          </a:xfrm>
        </p:grpSpPr>
        <p:grpSp>
          <p:nvGrpSpPr>
            <p:cNvPr id="5" name="Group 4"/>
            <p:cNvGrpSpPr/>
            <p:nvPr/>
          </p:nvGrpSpPr>
          <p:grpSpPr>
            <a:xfrm>
              <a:off x="4354457" y="3312427"/>
              <a:ext cx="466127" cy="230832"/>
              <a:chOff x="5179843" y="2087451"/>
              <a:chExt cx="436854" cy="216403"/>
            </a:xfrm>
          </p:grpSpPr>
          <p:sp>
            <p:nvSpPr>
              <p:cNvPr id="7" name="Content"/>
              <p:cNvSpPr txBox="1"/>
              <p:nvPr/>
            </p:nvSpPr>
            <p:spPr>
              <a:xfrm>
                <a:off x="5179843" y="2087451"/>
                <a:ext cx="436854"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text</a:t>
                </a:r>
              </a:p>
            </p:txBody>
          </p:sp>
          <p:sp>
            <p:nvSpPr>
              <p:cNvPr id="8" name="CheckBox"/>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CheckBoxChecked"/>
          <p:cNvGrpSpPr/>
          <p:nvPr>
            <p:custDataLst>
              <p:custData r:id="rId1"/>
            </p:custDataLst>
          </p:nvPr>
        </p:nvGrpSpPr>
        <p:grpSpPr>
          <a:xfrm>
            <a:off x="1238433" y="1783234"/>
            <a:ext cx="255738" cy="230832"/>
            <a:chOff x="4311156" y="3312427"/>
            <a:chExt cx="255738" cy="230832"/>
          </a:xfrm>
        </p:grpSpPr>
        <p:grpSp>
          <p:nvGrpSpPr>
            <p:cNvPr id="10" name="Group 9"/>
            <p:cNvGrpSpPr/>
            <p:nvPr/>
          </p:nvGrpSpPr>
          <p:grpSpPr>
            <a:xfrm>
              <a:off x="4354457" y="3312427"/>
              <a:ext cx="212437" cy="230832"/>
              <a:chOff x="5179847" y="2087451"/>
              <a:chExt cx="199096" cy="216403"/>
            </a:xfrm>
          </p:grpSpPr>
          <p:sp>
            <p:nvSpPr>
              <p:cNvPr id="12"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13"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1" name="Check" descr="C:\Users\t-dantay\Documents\WPIcons\appbar.check.rest.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CheckBoxChecked"/>
          <p:cNvGrpSpPr/>
          <p:nvPr>
            <p:custDataLst>
              <p:custData r:id="rId2"/>
            </p:custDataLst>
          </p:nvPr>
        </p:nvGrpSpPr>
        <p:grpSpPr>
          <a:xfrm>
            <a:off x="1241391" y="2068984"/>
            <a:ext cx="249822" cy="230832"/>
            <a:chOff x="4317072" y="3312427"/>
            <a:chExt cx="249822" cy="230832"/>
          </a:xfrm>
        </p:grpSpPr>
        <p:grpSp>
          <p:nvGrpSpPr>
            <p:cNvPr id="15" name="Group 14"/>
            <p:cNvGrpSpPr/>
            <p:nvPr/>
          </p:nvGrpSpPr>
          <p:grpSpPr>
            <a:xfrm>
              <a:off x="4354457" y="3312427"/>
              <a:ext cx="212437" cy="230832"/>
              <a:chOff x="5179847" y="2087451"/>
              <a:chExt cx="199096" cy="216403"/>
            </a:xfrm>
          </p:grpSpPr>
          <p:sp>
            <p:nvSpPr>
              <p:cNvPr id="1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1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6"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CheckBoxUnchecked"/>
          <p:cNvGrpSpPr/>
          <p:nvPr>
            <p:custDataLst>
              <p:custData r:id="rId3"/>
            </p:custDataLst>
          </p:nvPr>
        </p:nvGrpSpPr>
        <p:grpSpPr>
          <a:xfrm>
            <a:off x="1272785" y="2329334"/>
            <a:ext cx="212435" cy="230832"/>
            <a:chOff x="5179843" y="2087449"/>
            <a:chExt cx="199094" cy="216403"/>
          </a:xfrm>
        </p:grpSpPr>
        <p:sp>
          <p:nvSpPr>
            <p:cNvPr id="20"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1"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2" name="CheckBoxUnchecked"/>
          <p:cNvGrpSpPr/>
          <p:nvPr>
            <p:custDataLst>
              <p:custData r:id="rId4"/>
            </p:custDataLst>
          </p:nvPr>
        </p:nvGrpSpPr>
        <p:grpSpPr>
          <a:xfrm>
            <a:off x="1272785" y="2589684"/>
            <a:ext cx="212435" cy="230832"/>
            <a:chOff x="5179843" y="2087449"/>
            <a:chExt cx="199094" cy="216403"/>
          </a:xfrm>
        </p:grpSpPr>
        <p:sp>
          <p:nvSpPr>
            <p:cNvPr id="2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4"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5" name="CheckBoxUnchecked"/>
          <p:cNvGrpSpPr/>
          <p:nvPr>
            <p:custDataLst>
              <p:custData r:id="rId5"/>
            </p:custDataLst>
          </p:nvPr>
        </p:nvGrpSpPr>
        <p:grpSpPr>
          <a:xfrm>
            <a:off x="1272785" y="2867968"/>
            <a:ext cx="212435" cy="230832"/>
            <a:chOff x="5179843" y="2087449"/>
            <a:chExt cx="199094" cy="216403"/>
          </a:xfrm>
        </p:grpSpPr>
        <p:sp>
          <p:nvSpPr>
            <p:cNvPr id="26"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7"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8" name="CheckBoxUnchecked"/>
          <p:cNvGrpSpPr/>
          <p:nvPr>
            <p:custDataLst>
              <p:custData r:id="rId6"/>
            </p:custDataLst>
          </p:nvPr>
        </p:nvGrpSpPr>
        <p:grpSpPr>
          <a:xfrm>
            <a:off x="1272785" y="3660690"/>
            <a:ext cx="212435" cy="230832"/>
            <a:chOff x="5179843" y="2087449"/>
            <a:chExt cx="199094" cy="216403"/>
          </a:xfrm>
        </p:grpSpPr>
        <p:sp>
          <p:nvSpPr>
            <p:cNvPr id="29"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1" name="CheckBoxUnchecked"/>
          <p:cNvGrpSpPr/>
          <p:nvPr>
            <p:custDataLst>
              <p:custData r:id="rId7"/>
            </p:custDataLst>
          </p:nvPr>
        </p:nvGrpSpPr>
        <p:grpSpPr>
          <a:xfrm>
            <a:off x="1272785" y="4206790"/>
            <a:ext cx="212435" cy="230832"/>
            <a:chOff x="5179843" y="2087449"/>
            <a:chExt cx="199094" cy="216403"/>
          </a:xfrm>
        </p:grpSpPr>
        <p:sp>
          <p:nvSpPr>
            <p:cNvPr id="32"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3"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4" name="CheckBoxChecked"/>
          <p:cNvGrpSpPr/>
          <p:nvPr>
            <p:custDataLst>
              <p:custData r:id="rId8"/>
            </p:custDataLst>
          </p:nvPr>
        </p:nvGrpSpPr>
        <p:grpSpPr>
          <a:xfrm>
            <a:off x="1241391" y="3923528"/>
            <a:ext cx="249822" cy="230832"/>
            <a:chOff x="4317072" y="3312427"/>
            <a:chExt cx="249822" cy="230832"/>
          </a:xfrm>
        </p:grpSpPr>
        <p:grpSp>
          <p:nvGrpSpPr>
            <p:cNvPr id="35" name="Group 34"/>
            <p:cNvGrpSpPr/>
            <p:nvPr/>
          </p:nvGrpSpPr>
          <p:grpSpPr>
            <a:xfrm>
              <a:off x="4354457" y="3312427"/>
              <a:ext cx="212437" cy="230832"/>
              <a:chOff x="5179847" y="2087451"/>
              <a:chExt cx="199096" cy="216403"/>
            </a:xfrm>
          </p:grpSpPr>
          <p:sp>
            <p:nvSpPr>
              <p:cNvPr id="3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6"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CheckBoxChecked"/>
          <p:cNvGrpSpPr/>
          <p:nvPr>
            <p:custDataLst>
              <p:custData r:id="rId9"/>
            </p:custDataLst>
          </p:nvPr>
        </p:nvGrpSpPr>
        <p:grpSpPr>
          <a:xfrm>
            <a:off x="1238433" y="3340614"/>
            <a:ext cx="255738" cy="230832"/>
            <a:chOff x="4311156" y="3312427"/>
            <a:chExt cx="255738" cy="230832"/>
          </a:xfrm>
        </p:grpSpPr>
        <p:grpSp>
          <p:nvGrpSpPr>
            <p:cNvPr id="43" name="Group 42"/>
            <p:cNvGrpSpPr/>
            <p:nvPr/>
          </p:nvGrpSpPr>
          <p:grpSpPr>
            <a:xfrm>
              <a:off x="4354457" y="3312427"/>
              <a:ext cx="212437" cy="230832"/>
              <a:chOff x="5179847" y="2087451"/>
              <a:chExt cx="199096" cy="216403"/>
            </a:xfrm>
          </p:grpSpPr>
          <p:sp>
            <p:nvSpPr>
              <p:cNvPr id="45"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6"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4" name="Check" descr="C:\Users\t-dantay\Documents\WPIcons\appbar.check.rest.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CheckBoxChecked"/>
          <p:cNvGrpSpPr/>
          <p:nvPr>
            <p:custDataLst>
              <p:custData r:id="rId10"/>
            </p:custDataLst>
          </p:nvPr>
        </p:nvGrpSpPr>
        <p:grpSpPr>
          <a:xfrm>
            <a:off x="1241391" y="4672896"/>
            <a:ext cx="249822" cy="230832"/>
            <a:chOff x="4317072" y="3312427"/>
            <a:chExt cx="249822" cy="230832"/>
          </a:xfrm>
        </p:grpSpPr>
        <p:grpSp>
          <p:nvGrpSpPr>
            <p:cNvPr id="48" name="Group 47"/>
            <p:cNvGrpSpPr/>
            <p:nvPr/>
          </p:nvGrpSpPr>
          <p:grpSpPr>
            <a:xfrm>
              <a:off x="4354457" y="3312427"/>
              <a:ext cx="212437" cy="230832"/>
              <a:chOff x="5179847" y="2087451"/>
              <a:chExt cx="199096" cy="216403"/>
            </a:xfrm>
          </p:grpSpPr>
          <p:sp>
            <p:nvSpPr>
              <p:cNvPr id="50"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1"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9"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CheckBoxChecked"/>
          <p:cNvGrpSpPr/>
          <p:nvPr>
            <p:custDataLst>
              <p:custData r:id="rId11"/>
            </p:custDataLst>
          </p:nvPr>
        </p:nvGrpSpPr>
        <p:grpSpPr>
          <a:xfrm>
            <a:off x="1241391" y="4984904"/>
            <a:ext cx="249822" cy="230832"/>
            <a:chOff x="4317072" y="3312427"/>
            <a:chExt cx="249822" cy="230832"/>
          </a:xfrm>
        </p:grpSpPr>
        <p:grpSp>
          <p:nvGrpSpPr>
            <p:cNvPr id="53" name="Group 52"/>
            <p:cNvGrpSpPr/>
            <p:nvPr/>
          </p:nvGrpSpPr>
          <p:grpSpPr>
            <a:xfrm>
              <a:off x="4354457" y="3312427"/>
              <a:ext cx="212437" cy="230832"/>
              <a:chOff x="5179847" y="2087451"/>
              <a:chExt cx="199096" cy="216403"/>
            </a:xfrm>
          </p:grpSpPr>
          <p:sp>
            <p:nvSpPr>
              <p:cNvPr id="55"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6"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4"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p:cNvSpPr/>
          <p:nvPr/>
        </p:nvSpPr>
        <p:spPr>
          <a:xfrm>
            <a:off x="3130550" y="2392680"/>
            <a:ext cx="7734300" cy="3112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8" name="Rectangle 57"/>
          <p:cNvSpPr/>
          <p:nvPr/>
        </p:nvSpPr>
        <p:spPr>
          <a:xfrm>
            <a:off x="3130550" y="1282700"/>
            <a:ext cx="7372350" cy="500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TextBox 58"/>
          <p:cNvSpPr txBox="1"/>
          <p:nvPr/>
        </p:nvSpPr>
        <p:spPr>
          <a:xfrm>
            <a:off x="3575050" y="2444750"/>
            <a:ext cx="2175788" cy="1200329"/>
          </a:xfrm>
          <a:prstGeom prst="rect">
            <a:avLst/>
          </a:prstGeom>
          <a:noFill/>
        </p:spPr>
        <p:txBody>
          <a:bodyPr wrap="none" rtlCol="0">
            <a:spAutoFit/>
          </a:bodyPr>
          <a:lstStyle/>
          <a:p>
            <a:r>
              <a:rPr lang="en-US" dirty="0"/>
              <a:t>Epic</a:t>
            </a:r>
          </a:p>
          <a:p>
            <a:r>
              <a:rPr lang="en-US" dirty="0"/>
              <a:t>Feature</a:t>
            </a:r>
          </a:p>
          <a:p>
            <a:r>
              <a:rPr lang="en-US" dirty="0"/>
              <a:t>Product backlog Item</a:t>
            </a:r>
          </a:p>
          <a:p>
            <a:r>
              <a:rPr lang="en-US" dirty="0"/>
              <a:t>Bug</a:t>
            </a:r>
          </a:p>
        </p:txBody>
      </p:sp>
      <p:grpSp>
        <p:nvGrpSpPr>
          <p:cNvPr id="60" name="CheckBoxChecked"/>
          <p:cNvGrpSpPr/>
          <p:nvPr>
            <p:custDataLst>
              <p:custData r:id="rId12"/>
            </p:custDataLst>
          </p:nvPr>
        </p:nvGrpSpPr>
        <p:grpSpPr>
          <a:xfrm>
            <a:off x="3285194" y="2538884"/>
            <a:ext cx="249822" cy="230832"/>
            <a:chOff x="4317072" y="3312427"/>
            <a:chExt cx="249822" cy="230832"/>
          </a:xfrm>
        </p:grpSpPr>
        <p:grpSp>
          <p:nvGrpSpPr>
            <p:cNvPr id="61" name="Group 60"/>
            <p:cNvGrpSpPr/>
            <p:nvPr/>
          </p:nvGrpSpPr>
          <p:grpSpPr>
            <a:xfrm>
              <a:off x="4354457" y="3312427"/>
              <a:ext cx="212437" cy="230832"/>
              <a:chOff x="5179847" y="2087451"/>
              <a:chExt cx="199096" cy="216403"/>
            </a:xfrm>
          </p:grpSpPr>
          <p:sp>
            <p:nvSpPr>
              <p:cNvPr id="63"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2"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CheckBoxChecked"/>
          <p:cNvGrpSpPr/>
          <p:nvPr>
            <p:custDataLst>
              <p:custData r:id="rId13"/>
            </p:custDataLst>
          </p:nvPr>
        </p:nvGrpSpPr>
        <p:grpSpPr>
          <a:xfrm>
            <a:off x="3285194" y="2799234"/>
            <a:ext cx="249822" cy="230832"/>
            <a:chOff x="4317072" y="3312427"/>
            <a:chExt cx="249822" cy="230832"/>
          </a:xfrm>
        </p:grpSpPr>
        <p:grpSp>
          <p:nvGrpSpPr>
            <p:cNvPr id="66" name="Group 65"/>
            <p:cNvGrpSpPr/>
            <p:nvPr/>
          </p:nvGrpSpPr>
          <p:grpSpPr>
            <a:xfrm>
              <a:off x="4354457" y="3312427"/>
              <a:ext cx="212437" cy="230832"/>
              <a:chOff x="5179847" y="2087451"/>
              <a:chExt cx="199096" cy="216403"/>
            </a:xfrm>
          </p:grpSpPr>
          <p:sp>
            <p:nvSpPr>
              <p:cNvPr id="68"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9"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7"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CheckBoxChecked"/>
          <p:cNvGrpSpPr/>
          <p:nvPr>
            <p:custDataLst>
              <p:custData r:id="rId14"/>
            </p:custDataLst>
          </p:nvPr>
        </p:nvGrpSpPr>
        <p:grpSpPr>
          <a:xfrm>
            <a:off x="3285194" y="3097684"/>
            <a:ext cx="249822" cy="230832"/>
            <a:chOff x="4317072" y="3312427"/>
            <a:chExt cx="249822" cy="230832"/>
          </a:xfrm>
        </p:grpSpPr>
        <p:grpSp>
          <p:nvGrpSpPr>
            <p:cNvPr id="71" name="Group 70"/>
            <p:cNvGrpSpPr/>
            <p:nvPr/>
          </p:nvGrpSpPr>
          <p:grpSpPr>
            <a:xfrm>
              <a:off x="4354457" y="3312427"/>
              <a:ext cx="212437" cy="230832"/>
              <a:chOff x="5179847" y="2087451"/>
              <a:chExt cx="199096" cy="216403"/>
            </a:xfrm>
          </p:grpSpPr>
          <p:sp>
            <p:nvSpPr>
              <p:cNvPr id="73"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4"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72"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CheckBoxUnchecked"/>
          <p:cNvGrpSpPr/>
          <p:nvPr>
            <p:custDataLst>
              <p:custData r:id="rId15"/>
            </p:custDataLst>
          </p:nvPr>
        </p:nvGrpSpPr>
        <p:grpSpPr>
          <a:xfrm>
            <a:off x="3323297" y="3338984"/>
            <a:ext cx="212435" cy="230832"/>
            <a:chOff x="5179843" y="2087449"/>
            <a:chExt cx="199094" cy="216403"/>
          </a:xfrm>
        </p:grpSpPr>
        <p:sp>
          <p:nvSpPr>
            <p:cNvPr id="76"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7"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79" name="Rectangle 78"/>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TextBox 79"/>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grpSp>
        <p:nvGrpSpPr>
          <p:cNvPr id="81" name="CheckBoxChecked"/>
          <p:cNvGrpSpPr/>
          <p:nvPr>
            <p:custDataLst>
              <p:custData r:id="rId16"/>
            </p:custDataLst>
          </p:nvPr>
        </p:nvGrpSpPr>
        <p:grpSpPr>
          <a:xfrm>
            <a:off x="1229482" y="1460327"/>
            <a:ext cx="255738" cy="230832"/>
            <a:chOff x="4311156" y="3312427"/>
            <a:chExt cx="255738" cy="230832"/>
          </a:xfrm>
        </p:grpSpPr>
        <p:grpSp>
          <p:nvGrpSpPr>
            <p:cNvPr id="82" name="Group 81"/>
            <p:cNvGrpSpPr/>
            <p:nvPr/>
          </p:nvGrpSpPr>
          <p:grpSpPr>
            <a:xfrm>
              <a:off x="4354457" y="3312427"/>
              <a:ext cx="212437" cy="230832"/>
              <a:chOff x="5179847" y="2087451"/>
              <a:chExt cx="199096" cy="216403"/>
            </a:xfrm>
          </p:grpSpPr>
          <p:sp>
            <p:nvSpPr>
              <p:cNvPr id="84"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85"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83" name="Check" descr="C:\Users\t-dantay\Documents\WPIcons\appbar.check.rest.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94146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3249864" cy="461665"/>
          </a:xfrm>
          <a:prstGeom prst="rect">
            <a:avLst/>
          </a:prstGeom>
          <a:noFill/>
        </p:spPr>
        <p:txBody>
          <a:bodyPr wrap="none" rtlCol="0">
            <a:spAutoFit/>
          </a:bodyPr>
          <a:lstStyle/>
          <a:p>
            <a:r>
              <a:rPr lang="en-US" sz="2400" dirty="0">
                <a:latin typeface="+mj-lt"/>
              </a:rPr>
              <a:t>| </a:t>
            </a:r>
            <a:r>
              <a:rPr lang="en-US" sz="2400" dirty="0">
                <a:solidFill>
                  <a:schemeClr val="tx1"/>
                </a:solidFill>
              </a:rPr>
              <a:t>Applying Configuration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p:cNvSpPr/>
          <p:nvPr/>
        </p:nvSpPr>
        <p:spPr>
          <a:xfrm>
            <a:off x="1619250" y="1873250"/>
            <a:ext cx="89217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7169150" y="1874371"/>
            <a:ext cx="3371850" cy="519579"/>
          </a:xfrm>
          <a:prstGeom prst="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8464550" y="5816600"/>
            <a:ext cx="120015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64263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156910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6"/>
          <a:stretch>
            <a:fillRect/>
          </a:stretch>
        </p:blipFill>
        <p:spPr>
          <a:xfrm>
            <a:off x="1218949" y="345916"/>
            <a:ext cx="9754101" cy="6166167"/>
          </a:xfrm>
          <a:prstGeom prst="rect">
            <a:avLst/>
          </a:prstGeom>
        </p:spPr>
      </p:pic>
      <p:sp>
        <p:nvSpPr>
          <p:cNvPr id="3" name="TextBox 2"/>
          <p:cNvSpPr txBox="1"/>
          <p:nvPr/>
        </p:nvSpPr>
        <p:spPr>
          <a:xfrm>
            <a:off x="2349500" y="52705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1473198" y="1583478"/>
            <a:ext cx="9290050" cy="93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tangle 6"/>
          <p:cNvSpPr/>
          <p:nvPr/>
        </p:nvSpPr>
        <p:spPr>
          <a:xfrm>
            <a:off x="1911350" y="1593414"/>
            <a:ext cx="8839199" cy="917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Apply board configuration from another team</a:t>
            </a:r>
            <a:br>
              <a:rPr lang="en-US" dirty="0">
                <a:solidFill>
                  <a:schemeClr val="tx1"/>
                </a:solidFill>
              </a:rPr>
            </a:br>
            <a:r>
              <a:rPr lang="en-US" dirty="0">
                <a:solidFill>
                  <a:schemeClr val="tx1"/>
                </a:solidFill>
              </a:rPr>
              <a:t>Will allow you to select another team from the same team project and apply the team configuration from their Kanban board and Work settings to yours.</a:t>
            </a:r>
            <a:endParaRPr lang="nl-NL" dirty="0">
              <a:solidFill>
                <a:schemeClr val="tx1"/>
              </a:solidFill>
            </a:endParaRPr>
          </a:p>
        </p:txBody>
      </p:sp>
      <p:grpSp>
        <p:nvGrpSpPr>
          <p:cNvPr id="8" name="RadioButtonSelected"/>
          <p:cNvGrpSpPr/>
          <p:nvPr>
            <p:custDataLst>
              <p:custData r:id="rId1"/>
            </p:custDataLst>
          </p:nvPr>
        </p:nvGrpSpPr>
        <p:grpSpPr>
          <a:xfrm>
            <a:off x="1570978" y="1593932"/>
            <a:ext cx="212430" cy="230832"/>
            <a:chOff x="4356895" y="3334651"/>
            <a:chExt cx="212430" cy="230832"/>
          </a:xfrm>
        </p:grpSpPr>
        <p:sp>
          <p:nvSpPr>
            <p:cNvPr id="9"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10" name="Group 9"/>
            <p:cNvGrpSpPr/>
            <p:nvPr/>
          </p:nvGrpSpPr>
          <p:grpSpPr>
            <a:xfrm>
              <a:off x="4356895" y="3390106"/>
              <a:ext cx="119960" cy="119922"/>
              <a:chOff x="4356895" y="3390106"/>
              <a:chExt cx="119960" cy="119922"/>
            </a:xfrm>
          </p:grpSpPr>
          <p:sp>
            <p:nvSpPr>
              <p:cNvPr id="1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12" name="InnerCircle"/>
              <p:cNvSpPr>
                <a:spLocks/>
              </p:cNvSpPr>
              <p:nvPr/>
            </p:nvSpPr>
            <p:spPr>
              <a:xfrm>
                <a:off x="4390432" y="3420972"/>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sp>
        <p:nvSpPr>
          <p:cNvPr id="13" name="Rectangle 12"/>
          <p:cNvSpPr/>
          <p:nvPr/>
        </p:nvSpPr>
        <p:spPr>
          <a:xfrm>
            <a:off x="1473199" y="2571070"/>
            <a:ext cx="9290050"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Rectangle 13"/>
          <p:cNvSpPr/>
          <p:nvPr/>
        </p:nvSpPr>
        <p:spPr>
          <a:xfrm>
            <a:off x="1904999" y="2583770"/>
            <a:ext cx="8839199"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Apply board configuration to other team(s)</a:t>
            </a:r>
            <a:br>
              <a:rPr lang="en-US" dirty="0">
                <a:solidFill>
                  <a:schemeClr val="tx1"/>
                </a:solidFill>
              </a:rPr>
            </a:br>
            <a:r>
              <a:rPr lang="en-US" dirty="0">
                <a:solidFill>
                  <a:schemeClr val="tx1"/>
                </a:solidFill>
              </a:rPr>
              <a:t>Will allow you to select another team(s) from the same team project and apply the team configuration from your Kanban board and Work settings to theirs.</a:t>
            </a:r>
            <a:endParaRPr lang="nl-NL" dirty="0">
              <a:solidFill>
                <a:schemeClr val="tx1"/>
              </a:solidFill>
            </a:endParaRPr>
          </a:p>
        </p:txBody>
      </p:sp>
      <p:grpSp>
        <p:nvGrpSpPr>
          <p:cNvPr id="19" name="RadioButtonUnselected"/>
          <p:cNvGrpSpPr/>
          <p:nvPr>
            <p:custDataLst>
              <p:custData r:id="rId2"/>
            </p:custDataLst>
          </p:nvPr>
        </p:nvGrpSpPr>
        <p:grpSpPr>
          <a:xfrm>
            <a:off x="1557233" y="2630195"/>
            <a:ext cx="212430" cy="230832"/>
            <a:chOff x="4356895" y="3334651"/>
            <a:chExt cx="212430" cy="230832"/>
          </a:xfrm>
        </p:grpSpPr>
        <p:sp>
          <p:nvSpPr>
            <p:cNvPr id="20"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sp>
        <p:nvSpPr>
          <p:cNvPr id="28" name="Rectangle 27"/>
          <p:cNvSpPr/>
          <p:nvPr/>
        </p:nvSpPr>
        <p:spPr>
          <a:xfrm>
            <a:off x="1473199" y="3596657"/>
            <a:ext cx="9290050"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Rectangle 28"/>
          <p:cNvSpPr/>
          <p:nvPr/>
        </p:nvSpPr>
        <p:spPr>
          <a:xfrm>
            <a:off x="1904999" y="3609357"/>
            <a:ext cx="8839199"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Import board configuration from JSON</a:t>
            </a:r>
            <a:br>
              <a:rPr lang="en-US" b="1" dirty="0">
                <a:solidFill>
                  <a:schemeClr val="tx1"/>
                </a:solidFill>
              </a:rPr>
            </a:br>
            <a:r>
              <a:rPr lang="en-US" dirty="0">
                <a:solidFill>
                  <a:schemeClr val="tx1"/>
                </a:solidFill>
              </a:rPr>
              <a:t>Will allow you to export the board configuration as a JSON file which will allow you to import it to another team on another Team Project / Account / Server.</a:t>
            </a:r>
            <a:endParaRPr lang="nl-NL" dirty="0">
              <a:solidFill>
                <a:schemeClr val="tx1"/>
              </a:solidFill>
            </a:endParaRPr>
          </a:p>
        </p:txBody>
      </p:sp>
      <p:grpSp>
        <p:nvGrpSpPr>
          <p:cNvPr id="30" name="RadioButtonUnselected"/>
          <p:cNvGrpSpPr/>
          <p:nvPr>
            <p:custDataLst>
              <p:custData r:id="rId3"/>
            </p:custDataLst>
          </p:nvPr>
        </p:nvGrpSpPr>
        <p:grpSpPr>
          <a:xfrm>
            <a:off x="1557233" y="3655782"/>
            <a:ext cx="212430" cy="230832"/>
            <a:chOff x="4356895" y="3334651"/>
            <a:chExt cx="212430" cy="230832"/>
          </a:xfrm>
        </p:grpSpPr>
        <p:sp>
          <p:nvSpPr>
            <p:cNvPr id="31"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2"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33" name="Rectangle 32"/>
          <p:cNvSpPr/>
          <p:nvPr/>
        </p:nvSpPr>
        <p:spPr>
          <a:xfrm>
            <a:off x="1473199" y="4614494"/>
            <a:ext cx="9290050"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4" name="Rectangle 33"/>
          <p:cNvSpPr/>
          <p:nvPr/>
        </p:nvSpPr>
        <p:spPr>
          <a:xfrm>
            <a:off x="1904999" y="4627194"/>
            <a:ext cx="8839199"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Export board configuration to JSON</a:t>
            </a:r>
            <a:br>
              <a:rPr lang="en-US" b="1" dirty="0">
                <a:solidFill>
                  <a:schemeClr val="tx1"/>
                </a:solidFill>
              </a:rPr>
            </a:br>
            <a:r>
              <a:rPr lang="en-US" dirty="0">
                <a:solidFill>
                  <a:schemeClr val="tx1"/>
                </a:solidFill>
              </a:rPr>
              <a:t>Will allow you to import the board configuration from a JSON file with the configuration from another Team Project / Account / Server.</a:t>
            </a:r>
            <a:endParaRPr lang="nl-NL" dirty="0">
              <a:solidFill>
                <a:schemeClr val="tx1"/>
              </a:solidFill>
            </a:endParaRPr>
          </a:p>
        </p:txBody>
      </p:sp>
      <p:grpSp>
        <p:nvGrpSpPr>
          <p:cNvPr id="35" name="RadioButtonUnselected"/>
          <p:cNvGrpSpPr/>
          <p:nvPr>
            <p:custDataLst>
              <p:custData r:id="rId4"/>
            </p:custDataLst>
          </p:nvPr>
        </p:nvGrpSpPr>
        <p:grpSpPr>
          <a:xfrm>
            <a:off x="1557233" y="4673619"/>
            <a:ext cx="212430" cy="230832"/>
            <a:chOff x="4356895" y="3334651"/>
            <a:chExt cx="212430" cy="230832"/>
          </a:xfrm>
        </p:grpSpPr>
        <p:sp>
          <p:nvSpPr>
            <p:cNvPr id="36"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7"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391936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0"/>
          <a:stretch>
            <a:fillRect/>
          </a:stretch>
        </p:blipFill>
        <p:spPr>
          <a:xfrm>
            <a:off x="1218949" y="345916"/>
            <a:ext cx="9754101" cy="6166167"/>
          </a:xfrm>
          <a:prstGeom prst="rect">
            <a:avLst/>
          </a:prstGeom>
        </p:spPr>
      </p:pic>
      <p:sp>
        <p:nvSpPr>
          <p:cNvPr id="3" name="TextBox 2"/>
          <p:cNvSpPr txBox="1"/>
          <p:nvPr/>
        </p:nvSpPr>
        <p:spPr>
          <a:xfrm>
            <a:off x="2349500" y="527050"/>
            <a:ext cx="6231129" cy="461665"/>
          </a:xfrm>
          <a:prstGeom prst="rect">
            <a:avLst/>
          </a:prstGeom>
          <a:noFill/>
        </p:spPr>
        <p:txBody>
          <a:bodyPr wrap="none" rtlCol="0">
            <a:spAutoFit/>
          </a:bodyPr>
          <a:lstStyle/>
          <a:p>
            <a:r>
              <a:rPr lang="en-US" sz="2400" dirty="0">
                <a:latin typeface="+mj-lt"/>
              </a:rPr>
              <a:t>| </a:t>
            </a:r>
            <a:r>
              <a:rPr lang="en-US" sz="2400" dirty="0">
                <a:solidFill>
                  <a:schemeClr val="tx1"/>
                </a:solidFill>
              </a:rPr>
              <a:t>Apply board configuration from another team</a:t>
            </a:r>
            <a:endParaRPr lang="nl-NL" sz="2400" dirty="0">
              <a:latin typeface="+mj-lt"/>
            </a:endParaRPr>
          </a:p>
        </p:txBody>
      </p:sp>
      <p:sp>
        <p:nvSpPr>
          <p:cNvPr id="4" name="Rectangle 3"/>
          <p:cNvSpPr/>
          <p:nvPr/>
        </p:nvSpPr>
        <p:spPr>
          <a:xfrm>
            <a:off x="1244600" y="1025306"/>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pic>
        <p:nvPicPr>
          <p:cNvPr id="15" name="Picture 14"/>
          <p:cNvPicPr>
            <a:picLocks noChangeAspect="1"/>
          </p:cNvPicPr>
          <p:nvPr/>
        </p:nvPicPr>
        <p:blipFill>
          <a:blip r:embed="rId11"/>
          <a:stretch>
            <a:fillRect/>
          </a:stretch>
        </p:blipFill>
        <p:spPr>
          <a:xfrm>
            <a:off x="1473101" y="1022350"/>
            <a:ext cx="3848298" cy="3911801"/>
          </a:xfrm>
          <a:prstGeom prst="rect">
            <a:avLst/>
          </a:prstGeom>
        </p:spPr>
      </p:pic>
      <p:grpSp>
        <p:nvGrpSpPr>
          <p:cNvPr id="38" name="RadioButtonSelected"/>
          <p:cNvGrpSpPr/>
          <p:nvPr>
            <p:custDataLst>
              <p:custData r:id="rId1"/>
            </p:custDataLst>
          </p:nvPr>
        </p:nvGrpSpPr>
        <p:grpSpPr>
          <a:xfrm>
            <a:off x="1652658" y="2570511"/>
            <a:ext cx="212430" cy="230832"/>
            <a:chOff x="4356895" y="3334651"/>
            <a:chExt cx="212430" cy="230832"/>
          </a:xfrm>
        </p:grpSpPr>
        <p:sp>
          <p:nvSpPr>
            <p:cNvPr id="39"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0" name="Group 39"/>
            <p:cNvGrpSpPr/>
            <p:nvPr/>
          </p:nvGrpSpPr>
          <p:grpSpPr>
            <a:xfrm>
              <a:off x="4356895" y="3390106"/>
              <a:ext cx="119960" cy="119922"/>
              <a:chOff x="4356895" y="3390106"/>
              <a:chExt cx="119960" cy="119922"/>
            </a:xfrm>
          </p:grpSpPr>
          <p:sp>
            <p:nvSpPr>
              <p:cNvPr id="4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42" name="InnerCircle"/>
              <p:cNvSpPr>
                <a:spLocks/>
              </p:cNvSpPr>
              <p:nvPr/>
            </p:nvSpPr>
            <p:spPr>
              <a:xfrm>
                <a:off x="4390432" y="3420972"/>
                <a:ext cx="58189" cy="58190"/>
              </a:xfrm>
              <a:prstGeom prst="ellipse">
                <a:avLst/>
              </a:prstGeom>
              <a:solidFill>
                <a:srgbClr val="FFFFFF">
                  <a:lumMod val="50000"/>
                </a:srgbClr>
              </a:solidFill>
              <a:ln>
                <a:noFill/>
              </a:ln>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grpSp>
        <p:nvGrpSpPr>
          <p:cNvPr id="43" name="RadioButtonUnselected"/>
          <p:cNvGrpSpPr/>
          <p:nvPr>
            <p:custDataLst>
              <p:custData r:id="rId2"/>
            </p:custDataLst>
          </p:nvPr>
        </p:nvGrpSpPr>
        <p:grpSpPr>
          <a:xfrm>
            <a:off x="1652658" y="2902451"/>
            <a:ext cx="212430" cy="230832"/>
            <a:chOff x="4356895" y="3334651"/>
            <a:chExt cx="212430" cy="230832"/>
          </a:xfrm>
        </p:grpSpPr>
        <p:sp>
          <p:nvSpPr>
            <p:cNvPr id="44"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5"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47" name="RadioButtonUnselected"/>
          <p:cNvGrpSpPr/>
          <p:nvPr>
            <p:custDataLst>
              <p:custData r:id="rId3"/>
            </p:custDataLst>
          </p:nvPr>
        </p:nvGrpSpPr>
        <p:grpSpPr>
          <a:xfrm>
            <a:off x="1652658" y="3234391"/>
            <a:ext cx="212430" cy="230832"/>
            <a:chOff x="4356895" y="3334651"/>
            <a:chExt cx="212430" cy="230832"/>
          </a:xfrm>
        </p:grpSpPr>
        <p:sp>
          <p:nvSpPr>
            <p:cNvPr id="48"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9"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0" name="RadioButtonUnselected"/>
          <p:cNvGrpSpPr/>
          <p:nvPr>
            <p:custDataLst>
              <p:custData r:id="rId4"/>
            </p:custDataLst>
          </p:nvPr>
        </p:nvGrpSpPr>
        <p:grpSpPr>
          <a:xfrm>
            <a:off x="1652658" y="3566331"/>
            <a:ext cx="212430" cy="230832"/>
            <a:chOff x="4356895" y="3334651"/>
            <a:chExt cx="212430" cy="230832"/>
          </a:xfrm>
        </p:grpSpPr>
        <p:sp>
          <p:nvSpPr>
            <p:cNvPr id="51"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2"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3" name="RadioButtonUnselected"/>
          <p:cNvGrpSpPr/>
          <p:nvPr>
            <p:custDataLst>
              <p:custData r:id="rId5"/>
            </p:custDataLst>
          </p:nvPr>
        </p:nvGrpSpPr>
        <p:grpSpPr>
          <a:xfrm>
            <a:off x="1652658" y="3898271"/>
            <a:ext cx="212430" cy="230832"/>
            <a:chOff x="4356895" y="3334651"/>
            <a:chExt cx="212430" cy="230832"/>
          </a:xfrm>
        </p:grpSpPr>
        <p:sp>
          <p:nvSpPr>
            <p:cNvPr id="54"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5"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6" name="RadioButtonUnselected"/>
          <p:cNvGrpSpPr/>
          <p:nvPr>
            <p:custDataLst>
              <p:custData r:id="rId6"/>
            </p:custDataLst>
          </p:nvPr>
        </p:nvGrpSpPr>
        <p:grpSpPr>
          <a:xfrm>
            <a:off x="1652658" y="4230212"/>
            <a:ext cx="212430" cy="230832"/>
            <a:chOff x="4356895" y="3334651"/>
            <a:chExt cx="212430" cy="230832"/>
          </a:xfrm>
        </p:grpSpPr>
        <p:sp>
          <p:nvSpPr>
            <p:cNvPr id="57"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8"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9" name="RadioButtonUnselected"/>
          <p:cNvGrpSpPr/>
          <p:nvPr>
            <p:custDataLst>
              <p:custData r:id="rId7"/>
            </p:custDataLst>
          </p:nvPr>
        </p:nvGrpSpPr>
        <p:grpSpPr>
          <a:xfrm>
            <a:off x="1652658" y="2238571"/>
            <a:ext cx="212430" cy="230832"/>
            <a:chOff x="4356895" y="3334651"/>
            <a:chExt cx="212430" cy="230832"/>
          </a:xfrm>
        </p:grpSpPr>
        <p:sp>
          <p:nvSpPr>
            <p:cNvPr id="60"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1"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62" name="RadioButtonUnselected"/>
          <p:cNvGrpSpPr/>
          <p:nvPr>
            <p:custDataLst>
              <p:custData r:id="rId8"/>
            </p:custDataLst>
          </p:nvPr>
        </p:nvGrpSpPr>
        <p:grpSpPr>
          <a:xfrm>
            <a:off x="1652658" y="1906631"/>
            <a:ext cx="212430" cy="230832"/>
            <a:chOff x="4356895" y="3334651"/>
            <a:chExt cx="212430" cy="230832"/>
          </a:xfrm>
        </p:grpSpPr>
        <p:sp>
          <p:nvSpPr>
            <p:cNvPr id="63" name="Content"/>
            <p:cNvSpPr txBox="1"/>
            <p:nvPr/>
          </p:nvSpPr>
          <p:spPr>
            <a:xfrm>
              <a:off x="4356895" y="3334651"/>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ircle"/>
            <p:cNvSpPr>
              <a:spLocks/>
            </p:cNvSpPr>
            <p:nvPr/>
          </p:nvSpPr>
          <p:spPr>
            <a:xfrm>
              <a:off x="4356895" y="3390106"/>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12009084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0"/>
          <a:stretch>
            <a:fillRect/>
          </a:stretch>
        </p:blipFill>
        <p:spPr>
          <a:xfrm>
            <a:off x="1218949" y="345916"/>
            <a:ext cx="9754101" cy="6166167"/>
          </a:xfrm>
          <a:prstGeom prst="rect">
            <a:avLst/>
          </a:prstGeom>
        </p:spPr>
      </p:pic>
      <p:sp>
        <p:nvSpPr>
          <p:cNvPr id="3" name="TextBox 2"/>
          <p:cNvSpPr txBox="1"/>
          <p:nvPr/>
        </p:nvSpPr>
        <p:spPr>
          <a:xfrm>
            <a:off x="2349500" y="527050"/>
            <a:ext cx="5880841" cy="461665"/>
          </a:xfrm>
          <a:prstGeom prst="rect">
            <a:avLst/>
          </a:prstGeom>
          <a:noFill/>
        </p:spPr>
        <p:txBody>
          <a:bodyPr wrap="none" rtlCol="0">
            <a:spAutoFit/>
          </a:bodyPr>
          <a:lstStyle/>
          <a:p>
            <a:r>
              <a:rPr lang="en-US" sz="2400" dirty="0">
                <a:latin typeface="+mj-lt"/>
              </a:rPr>
              <a:t>| </a:t>
            </a:r>
            <a:r>
              <a:rPr lang="en-US" sz="2400" dirty="0">
                <a:solidFill>
                  <a:schemeClr val="tx1"/>
                </a:solidFill>
              </a:rPr>
              <a:t>Apply board configuration to other team(s)</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pic>
        <p:nvPicPr>
          <p:cNvPr id="8" name="Picture 7"/>
          <p:cNvPicPr>
            <a:picLocks noChangeAspect="1"/>
          </p:cNvPicPr>
          <p:nvPr/>
        </p:nvPicPr>
        <p:blipFill>
          <a:blip r:embed="rId11"/>
          <a:stretch>
            <a:fillRect/>
          </a:stretch>
        </p:blipFill>
        <p:spPr>
          <a:xfrm>
            <a:off x="1473101" y="1022350"/>
            <a:ext cx="3848298" cy="3911801"/>
          </a:xfrm>
          <a:prstGeom prst="rect">
            <a:avLst/>
          </a:prstGeom>
        </p:spPr>
      </p:pic>
      <p:grpSp>
        <p:nvGrpSpPr>
          <p:cNvPr id="37" name="CheckBoxChecked"/>
          <p:cNvGrpSpPr/>
          <p:nvPr>
            <p:custDataLst>
              <p:custData r:id="rId1"/>
            </p:custDataLst>
          </p:nvPr>
        </p:nvGrpSpPr>
        <p:grpSpPr>
          <a:xfrm>
            <a:off x="1577044" y="1910234"/>
            <a:ext cx="249822" cy="230832"/>
            <a:chOff x="4317072" y="3312427"/>
            <a:chExt cx="249822" cy="230832"/>
          </a:xfrm>
        </p:grpSpPr>
        <p:grpSp>
          <p:nvGrpSpPr>
            <p:cNvPr id="38" name="Group 37"/>
            <p:cNvGrpSpPr/>
            <p:nvPr/>
          </p:nvGrpSpPr>
          <p:grpSpPr>
            <a:xfrm>
              <a:off x="4354457" y="3312427"/>
              <a:ext cx="212437" cy="230832"/>
              <a:chOff x="5179847" y="2087451"/>
              <a:chExt cx="199096" cy="216403"/>
            </a:xfrm>
          </p:grpSpPr>
          <p:sp>
            <p:nvSpPr>
              <p:cNvPr id="40"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1"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9" name="Check" descr="C:\Users\t-dantay\Documents\WPIcons\appbar.check.res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CheckBoxChecked"/>
          <p:cNvGrpSpPr/>
          <p:nvPr>
            <p:custDataLst>
              <p:custData r:id="rId2"/>
            </p:custDataLst>
          </p:nvPr>
        </p:nvGrpSpPr>
        <p:grpSpPr>
          <a:xfrm>
            <a:off x="1577044" y="2245877"/>
            <a:ext cx="249822" cy="230832"/>
            <a:chOff x="4317072" y="3312427"/>
            <a:chExt cx="249822" cy="230832"/>
          </a:xfrm>
        </p:grpSpPr>
        <p:grpSp>
          <p:nvGrpSpPr>
            <p:cNvPr id="43" name="Group 42"/>
            <p:cNvGrpSpPr/>
            <p:nvPr/>
          </p:nvGrpSpPr>
          <p:grpSpPr>
            <a:xfrm>
              <a:off x="4354457" y="3312427"/>
              <a:ext cx="212437" cy="230832"/>
              <a:chOff x="5179847" y="2087451"/>
              <a:chExt cx="199096" cy="216403"/>
            </a:xfrm>
          </p:grpSpPr>
          <p:sp>
            <p:nvSpPr>
              <p:cNvPr id="45"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6"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4" name="Check" descr="C:\Users\t-dantay\Documents\WPIcons\appbar.check.rest.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CheckBoxUnchecked"/>
          <p:cNvGrpSpPr/>
          <p:nvPr>
            <p:custDataLst>
              <p:custData r:id="rId3"/>
            </p:custDataLst>
          </p:nvPr>
        </p:nvGrpSpPr>
        <p:grpSpPr>
          <a:xfrm>
            <a:off x="1608794" y="2581520"/>
            <a:ext cx="212435" cy="230832"/>
            <a:chOff x="5179843" y="2087449"/>
            <a:chExt cx="199094" cy="216403"/>
          </a:xfrm>
        </p:grpSpPr>
        <p:sp>
          <p:nvSpPr>
            <p:cNvPr id="48"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9"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0" name="CheckBoxUnchecked"/>
          <p:cNvGrpSpPr/>
          <p:nvPr>
            <p:custDataLst>
              <p:custData r:id="rId4"/>
            </p:custDataLst>
          </p:nvPr>
        </p:nvGrpSpPr>
        <p:grpSpPr>
          <a:xfrm>
            <a:off x="1608794" y="2917163"/>
            <a:ext cx="212435" cy="230832"/>
            <a:chOff x="5179843" y="2087449"/>
            <a:chExt cx="199094" cy="216403"/>
          </a:xfrm>
        </p:grpSpPr>
        <p:sp>
          <p:nvSpPr>
            <p:cNvPr id="51"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2"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3" name="CheckBoxUnchecked"/>
          <p:cNvGrpSpPr/>
          <p:nvPr>
            <p:custDataLst>
              <p:custData r:id="rId5"/>
            </p:custDataLst>
          </p:nvPr>
        </p:nvGrpSpPr>
        <p:grpSpPr>
          <a:xfrm>
            <a:off x="1608794" y="3252806"/>
            <a:ext cx="212435" cy="230832"/>
            <a:chOff x="5179843" y="2087449"/>
            <a:chExt cx="199094" cy="216403"/>
          </a:xfrm>
        </p:grpSpPr>
        <p:sp>
          <p:nvSpPr>
            <p:cNvPr id="54"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5"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6" name="CheckBoxUnchecked"/>
          <p:cNvGrpSpPr/>
          <p:nvPr>
            <p:custDataLst>
              <p:custData r:id="rId6"/>
            </p:custDataLst>
          </p:nvPr>
        </p:nvGrpSpPr>
        <p:grpSpPr>
          <a:xfrm>
            <a:off x="1608794" y="3588449"/>
            <a:ext cx="212435" cy="230832"/>
            <a:chOff x="5179843" y="2087449"/>
            <a:chExt cx="199094" cy="216403"/>
          </a:xfrm>
        </p:grpSpPr>
        <p:sp>
          <p:nvSpPr>
            <p:cNvPr id="57"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8"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59" name="CheckBoxUnchecked"/>
          <p:cNvGrpSpPr/>
          <p:nvPr>
            <p:custDataLst>
              <p:custData r:id="rId7"/>
            </p:custDataLst>
          </p:nvPr>
        </p:nvGrpSpPr>
        <p:grpSpPr>
          <a:xfrm>
            <a:off x="1608794" y="3924092"/>
            <a:ext cx="212435" cy="230832"/>
            <a:chOff x="5179843" y="2087449"/>
            <a:chExt cx="199094" cy="216403"/>
          </a:xfrm>
        </p:grpSpPr>
        <p:sp>
          <p:nvSpPr>
            <p:cNvPr id="60"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1"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62" name="CheckBoxUnchecked"/>
          <p:cNvGrpSpPr/>
          <p:nvPr>
            <p:custDataLst>
              <p:custData r:id="rId8"/>
            </p:custDataLst>
          </p:nvPr>
        </p:nvGrpSpPr>
        <p:grpSpPr>
          <a:xfrm>
            <a:off x="1608794" y="4259734"/>
            <a:ext cx="212435" cy="230832"/>
            <a:chOff x="5179843" y="2087449"/>
            <a:chExt cx="199094" cy="216403"/>
          </a:xfrm>
        </p:grpSpPr>
        <p:sp>
          <p:nvSpPr>
            <p:cNvPr id="6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Tree>
    <p:extLst>
      <p:ext uri="{BB962C8B-B14F-4D97-AF65-F5344CB8AC3E}">
        <p14:creationId xmlns:p14="http://schemas.microsoft.com/office/powerpoint/2010/main" val="226403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sz="4800" dirty="0"/>
              <a:t>As a team administrator I want to have the same settings as another team</a:t>
            </a:r>
            <a:endParaRPr lang="pt-BR" sz="4800" dirty="0"/>
          </a:p>
        </p:txBody>
      </p:sp>
      <p:sp>
        <p:nvSpPr>
          <p:cNvPr id="3" name="Text Placeholder 2"/>
          <p:cNvSpPr>
            <a:spLocks noGrp="1"/>
          </p:cNvSpPr>
          <p:nvPr>
            <p:ph type="body" idx="1"/>
          </p:nvPr>
        </p:nvSpPr>
        <p:spPr/>
        <p:txBody>
          <a:bodyPr/>
          <a:lstStyle/>
          <a:p>
            <a:endParaRPr lang="pt-BR" dirty="0"/>
          </a:p>
        </p:txBody>
      </p:sp>
    </p:spTree>
    <p:extLst>
      <p:ext uri="{BB962C8B-B14F-4D97-AF65-F5344CB8AC3E}">
        <p14:creationId xmlns:p14="http://schemas.microsoft.com/office/powerpoint/2010/main" val="562358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5281126" cy="461665"/>
          </a:xfrm>
          <a:prstGeom prst="rect">
            <a:avLst/>
          </a:prstGeom>
          <a:noFill/>
        </p:spPr>
        <p:txBody>
          <a:bodyPr wrap="none" rtlCol="0">
            <a:spAutoFit/>
          </a:bodyPr>
          <a:lstStyle/>
          <a:p>
            <a:r>
              <a:rPr lang="en-US" sz="2400" dirty="0">
                <a:latin typeface="+mj-lt"/>
              </a:rPr>
              <a:t>| </a:t>
            </a:r>
            <a:r>
              <a:rPr lang="en-US" sz="2400" dirty="0">
                <a:solidFill>
                  <a:schemeClr val="tx1"/>
                </a:solidFill>
              </a:rPr>
              <a:t>Import board configuration from JSON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sp>
        <p:nvSpPr>
          <p:cNvPr id="6" name="Rectangle 5"/>
          <p:cNvSpPr/>
          <p:nvPr/>
        </p:nvSpPr>
        <p:spPr>
          <a:xfrm>
            <a:off x="1530350" y="1594227"/>
            <a:ext cx="8115300" cy="322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tangle 8"/>
          <p:cNvSpPr/>
          <p:nvPr/>
        </p:nvSpPr>
        <p:spPr>
          <a:xfrm>
            <a:off x="9769600" y="1594227"/>
            <a:ext cx="8920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p:cNvSpPr txBox="1"/>
          <p:nvPr/>
        </p:nvSpPr>
        <p:spPr>
          <a:xfrm>
            <a:off x="9864809" y="1609159"/>
            <a:ext cx="722890" cy="307777"/>
          </a:xfrm>
          <a:prstGeom prst="rect">
            <a:avLst/>
          </a:prstGeom>
          <a:noFill/>
        </p:spPr>
        <p:txBody>
          <a:bodyPr wrap="none" rtlCol="0">
            <a:spAutoFit/>
          </a:bodyPr>
          <a:lstStyle/>
          <a:p>
            <a:r>
              <a:rPr lang="en-US" sz="1400" dirty="0"/>
              <a:t>Browse</a:t>
            </a:r>
            <a:endParaRPr lang="nl-NL" sz="1400" dirty="0"/>
          </a:p>
        </p:txBody>
      </p:sp>
    </p:spTree>
    <p:extLst>
      <p:ext uri="{BB962C8B-B14F-4D97-AF65-F5344CB8AC3E}">
        <p14:creationId xmlns:p14="http://schemas.microsoft.com/office/powerpoint/2010/main" val="4119566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1157112" cy="461665"/>
          </a:xfrm>
          <a:prstGeom prst="rect">
            <a:avLst/>
          </a:prstGeom>
          <a:noFill/>
        </p:spPr>
        <p:txBody>
          <a:bodyPr wrap="none" rtlCol="0">
            <a:spAutoFit/>
          </a:bodyPr>
          <a:lstStyle/>
          <a:p>
            <a:r>
              <a:rPr lang="en-US" sz="2400" dirty="0">
                <a:latin typeface="+mj-lt"/>
              </a:rPr>
              <a:t>| </a:t>
            </a:r>
            <a:r>
              <a:rPr lang="en-US" sz="2400" dirty="0">
                <a:solidFill>
                  <a:schemeClr val="tx1"/>
                </a:solidFill>
              </a:rPr>
              <a:t>Ready</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xtBox 6"/>
          <p:cNvSpPr txBox="1"/>
          <p:nvPr/>
        </p:nvSpPr>
        <p:spPr>
          <a:xfrm>
            <a:off x="8722911" y="5901759"/>
            <a:ext cx="770339" cy="307777"/>
          </a:xfrm>
          <a:prstGeom prst="rect">
            <a:avLst/>
          </a:prstGeom>
          <a:noFill/>
        </p:spPr>
        <p:txBody>
          <a:bodyPr wrap="none" rtlCol="0">
            <a:spAutoFit/>
          </a:bodyPr>
          <a:lstStyle/>
          <a:p>
            <a:r>
              <a:rPr lang="en-US" sz="1400" dirty="0"/>
              <a:t>Confirm</a:t>
            </a:r>
            <a:endParaRPr lang="nl-NL" sz="1400" dirty="0"/>
          </a:p>
        </p:txBody>
      </p:sp>
      <p:sp>
        <p:nvSpPr>
          <p:cNvPr id="8" name="TextBox 7"/>
          <p:cNvSpPr txBox="1"/>
          <p:nvPr/>
        </p:nvSpPr>
        <p:spPr>
          <a:xfrm>
            <a:off x="2527300" y="1238250"/>
            <a:ext cx="8191499" cy="1200329"/>
          </a:xfrm>
          <a:prstGeom prst="rect">
            <a:avLst/>
          </a:prstGeom>
          <a:noFill/>
        </p:spPr>
        <p:txBody>
          <a:bodyPr wrap="square" rtlCol="0">
            <a:spAutoFit/>
          </a:bodyPr>
          <a:lstStyle/>
          <a:p>
            <a:r>
              <a:rPr lang="en-US" dirty="0"/>
              <a:t>Ready to [Import | Apply from | Apply To] Team project A – Team A</a:t>
            </a:r>
          </a:p>
          <a:p>
            <a:br>
              <a:rPr lang="en-US" dirty="0"/>
            </a:br>
            <a:r>
              <a:rPr lang="en-US" dirty="0"/>
              <a:t>This will reset these team(s)’ boards and apply the configuration from Team Project D – Team B. Any customizations currently applies in these teams will be lost.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8792" y="1387601"/>
            <a:ext cx="657815" cy="602997"/>
          </a:xfrm>
          <a:prstGeom prst="rect">
            <a:avLst/>
          </a:prstGeom>
        </p:spPr>
      </p:pic>
    </p:spTree>
    <p:extLst>
      <p:ext uri="{BB962C8B-B14F-4D97-AF65-F5344CB8AC3E}">
        <p14:creationId xmlns:p14="http://schemas.microsoft.com/office/powerpoint/2010/main" val="7184253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4892365" cy="461665"/>
          </a:xfrm>
          <a:prstGeom prst="rect">
            <a:avLst/>
          </a:prstGeom>
          <a:noFill/>
        </p:spPr>
        <p:txBody>
          <a:bodyPr wrap="none" rtlCol="0">
            <a:spAutoFit/>
          </a:bodyPr>
          <a:lstStyle/>
          <a:p>
            <a:r>
              <a:rPr lang="en-US" sz="2400" dirty="0">
                <a:latin typeface="+mj-lt"/>
              </a:rPr>
              <a:t>| </a:t>
            </a:r>
            <a:r>
              <a:rPr lang="en-US" sz="2400" dirty="0">
                <a:solidFill>
                  <a:schemeClr val="tx1"/>
                </a:solidFill>
              </a:rPr>
              <a:t>Export board configuration to JSON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8669796" y="5901759"/>
            <a:ext cx="929357" cy="307777"/>
          </a:xfrm>
          <a:prstGeom prst="rect">
            <a:avLst/>
          </a:prstGeom>
          <a:noFill/>
        </p:spPr>
        <p:txBody>
          <a:bodyPr wrap="none" rtlCol="0">
            <a:spAutoFit/>
          </a:bodyPr>
          <a:lstStyle/>
          <a:p>
            <a:r>
              <a:rPr lang="en-US" sz="1400" dirty="0"/>
              <a:t>Download</a:t>
            </a:r>
            <a:endParaRPr lang="nl-NL" sz="1400" dirty="0"/>
          </a:p>
        </p:txBody>
      </p:sp>
      <p:sp>
        <p:nvSpPr>
          <p:cNvPr id="8" name="TextBox 7"/>
          <p:cNvSpPr txBox="1"/>
          <p:nvPr/>
        </p:nvSpPr>
        <p:spPr>
          <a:xfrm>
            <a:off x="1498600" y="1238250"/>
            <a:ext cx="9220199" cy="1754326"/>
          </a:xfrm>
          <a:prstGeom prst="rect">
            <a:avLst/>
          </a:prstGeom>
          <a:noFill/>
        </p:spPr>
        <p:txBody>
          <a:bodyPr wrap="square" rtlCol="0">
            <a:spAutoFit/>
          </a:bodyPr>
          <a:lstStyle/>
          <a:p>
            <a:r>
              <a:rPr lang="en-US" dirty="0"/>
              <a:t>Click download to save this Team’s board configuration to a JSON file, which can be imported to another team project.</a:t>
            </a:r>
          </a:p>
          <a:p>
            <a:endParaRPr lang="en-US" dirty="0"/>
          </a:p>
          <a:p>
            <a:r>
              <a:rPr lang="en-US" b="1" dirty="0"/>
              <a:t>Note:</a:t>
            </a:r>
            <a:r>
              <a:rPr lang="en-US" dirty="0"/>
              <a:t> if the board configuration relies on specific customizations (fields, area path structure </a:t>
            </a:r>
            <a:r>
              <a:rPr lang="en-US" dirty="0" err="1"/>
              <a:t>etc</a:t>
            </a:r>
            <a:r>
              <a:rPr lang="en-US" dirty="0"/>
              <a:t>), these will not be exported as part of the configuration. Importing the configuration may fail because of that.</a:t>
            </a:r>
            <a:endParaRPr lang="en-US" b="1" dirty="0"/>
          </a:p>
        </p:txBody>
      </p:sp>
    </p:spTree>
    <p:extLst>
      <p:ext uri="{BB962C8B-B14F-4D97-AF65-F5344CB8AC3E}">
        <p14:creationId xmlns:p14="http://schemas.microsoft.com/office/powerpoint/2010/main" val="2202601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18"/>
          <a:stretch>
            <a:fillRect/>
          </a:stretch>
        </p:blipFill>
        <p:spPr>
          <a:xfrm>
            <a:off x="1218949" y="345916"/>
            <a:ext cx="9754101" cy="6166167"/>
          </a:xfrm>
          <a:prstGeom prst="rect">
            <a:avLst/>
          </a:prstGeom>
        </p:spPr>
      </p:pic>
      <p:sp>
        <p:nvSpPr>
          <p:cNvPr id="3" name="TextBox 2"/>
          <p:cNvSpPr txBox="1"/>
          <p:nvPr/>
        </p:nvSpPr>
        <p:spPr>
          <a:xfrm>
            <a:off x="2349500" y="527050"/>
            <a:ext cx="3621825" cy="461665"/>
          </a:xfrm>
          <a:prstGeom prst="rect">
            <a:avLst/>
          </a:prstGeom>
          <a:noFill/>
        </p:spPr>
        <p:txBody>
          <a:bodyPr wrap="none" rtlCol="0">
            <a:spAutoFit/>
          </a:bodyPr>
          <a:lstStyle/>
          <a:p>
            <a:r>
              <a:rPr lang="en-US" sz="2400" dirty="0">
                <a:latin typeface="+mj-lt"/>
              </a:rPr>
              <a:t>| </a:t>
            </a:r>
            <a:r>
              <a:rPr lang="en-US" sz="2400" dirty="0">
                <a:solidFill>
                  <a:schemeClr val="tx1"/>
                </a:solidFill>
              </a:rPr>
              <a:t>Advanced Import / Export</a:t>
            </a:r>
            <a:endParaRPr lang="nl-NL" sz="2400" dirty="0">
              <a:latin typeface="+mj-lt"/>
            </a:endParaRPr>
          </a:p>
        </p:txBody>
      </p:sp>
      <p:grpSp>
        <p:nvGrpSpPr>
          <p:cNvPr id="4" name="CheckBoxChecked"/>
          <p:cNvGrpSpPr/>
          <p:nvPr/>
        </p:nvGrpSpPr>
        <p:grpSpPr>
          <a:xfrm>
            <a:off x="4317072" y="3312427"/>
            <a:ext cx="503512" cy="230832"/>
            <a:chOff x="4317072" y="3312427"/>
            <a:chExt cx="503512" cy="230832"/>
          </a:xfrm>
        </p:grpSpPr>
        <p:grpSp>
          <p:nvGrpSpPr>
            <p:cNvPr id="5" name="Group 4"/>
            <p:cNvGrpSpPr/>
            <p:nvPr/>
          </p:nvGrpSpPr>
          <p:grpSpPr>
            <a:xfrm>
              <a:off x="4354457" y="3312427"/>
              <a:ext cx="466127" cy="230832"/>
              <a:chOff x="5179843" y="2087451"/>
              <a:chExt cx="436854" cy="216403"/>
            </a:xfrm>
          </p:grpSpPr>
          <p:sp>
            <p:nvSpPr>
              <p:cNvPr id="7" name="Content"/>
              <p:cNvSpPr txBox="1"/>
              <p:nvPr/>
            </p:nvSpPr>
            <p:spPr>
              <a:xfrm>
                <a:off x="5179843" y="2087451"/>
                <a:ext cx="436854" cy="216403"/>
              </a:xfrm>
              <a:prstGeom prst="rect">
                <a:avLst/>
              </a:prstGeom>
              <a:noFill/>
            </p:spPr>
            <p:txBody>
              <a:bodyPr wrap="none" lIns="164592" tIns="18288" rIns="45720" bIns="27432" rtlCol="0" anchor="ctr" anchorCtr="0">
                <a:spAutoFit/>
              </a:bodyPr>
              <a:lstStyle/>
              <a:p>
                <a:r>
                  <a:rPr lang="en-US" sz="1200" dirty="0">
                    <a:latin typeface="Segoe UI" pitchFamily="34" charset="0"/>
                    <a:ea typeface="Segoe UI" pitchFamily="34" charset="0"/>
                    <a:cs typeface="Segoe UI" pitchFamily="34" charset="0"/>
                  </a:rPr>
                  <a:t>text</a:t>
                </a:r>
              </a:p>
            </p:txBody>
          </p:sp>
          <p:sp>
            <p:nvSpPr>
              <p:cNvPr id="8" name="CheckBox"/>
              <p:cNvSpPr/>
              <p:nvPr/>
            </p:nvSpPr>
            <p:spPr>
              <a:xfrm>
                <a:off x="5179843" y="2150902"/>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44359"/>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CheckBoxChecked"/>
          <p:cNvGrpSpPr/>
          <p:nvPr>
            <p:custDataLst>
              <p:custData r:id="rId1"/>
            </p:custDataLst>
          </p:nvPr>
        </p:nvGrpSpPr>
        <p:grpSpPr>
          <a:xfrm>
            <a:off x="1238433" y="1783234"/>
            <a:ext cx="255738" cy="230832"/>
            <a:chOff x="4311156" y="3312427"/>
            <a:chExt cx="255738" cy="230832"/>
          </a:xfrm>
        </p:grpSpPr>
        <p:grpSp>
          <p:nvGrpSpPr>
            <p:cNvPr id="10" name="Group 9"/>
            <p:cNvGrpSpPr/>
            <p:nvPr/>
          </p:nvGrpSpPr>
          <p:grpSpPr>
            <a:xfrm>
              <a:off x="4354457" y="3312427"/>
              <a:ext cx="212437" cy="230832"/>
              <a:chOff x="5179847" y="2087451"/>
              <a:chExt cx="199096" cy="216403"/>
            </a:xfrm>
          </p:grpSpPr>
          <p:sp>
            <p:nvSpPr>
              <p:cNvPr id="12"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13"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1" name="Check" descr="C:\Users\t-dantay\Documents\WPIcons\appbar.check.rest.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CheckBoxChecked"/>
          <p:cNvGrpSpPr/>
          <p:nvPr>
            <p:custDataLst>
              <p:custData r:id="rId2"/>
            </p:custDataLst>
          </p:nvPr>
        </p:nvGrpSpPr>
        <p:grpSpPr>
          <a:xfrm>
            <a:off x="1241391" y="2068984"/>
            <a:ext cx="249822" cy="230832"/>
            <a:chOff x="4317072" y="3312427"/>
            <a:chExt cx="249822" cy="230832"/>
          </a:xfrm>
        </p:grpSpPr>
        <p:grpSp>
          <p:nvGrpSpPr>
            <p:cNvPr id="15" name="Group 14"/>
            <p:cNvGrpSpPr/>
            <p:nvPr/>
          </p:nvGrpSpPr>
          <p:grpSpPr>
            <a:xfrm>
              <a:off x="4354457" y="3312427"/>
              <a:ext cx="212437" cy="230832"/>
              <a:chOff x="5179847" y="2087451"/>
              <a:chExt cx="199096" cy="216403"/>
            </a:xfrm>
          </p:grpSpPr>
          <p:sp>
            <p:nvSpPr>
              <p:cNvPr id="1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1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6"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CheckBoxUnchecked"/>
          <p:cNvGrpSpPr/>
          <p:nvPr>
            <p:custDataLst>
              <p:custData r:id="rId3"/>
            </p:custDataLst>
          </p:nvPr>
        </p:nvGrpSpPr>
        <p:grpSpPr>
          <a:xfrm>
            <a:off x="1272785" y="2329334"/>
            <a:ext cx="212435" cy="230832"/>
            <a:chOff x="5179843" y="2087449"/>
            <a:chExt cx="199094" cy="216403"/>
          </a:xfrm>
        </p:grpSpPr>
        <p:sp>
          <p:nvSpPr>
            <p:cNvPr id="20"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1"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2" name="CheckBoxUnchecked"/>
          <p:cNvGrpSpPr/>
          <p:nvPr>
            <p:custDataLst>
              <p:custData r:id="rId4"/>
            </p:custDataLst>
          </p:nvPr>
        </p:nvGrpSpPr>
        <p:grpSpPr>
          <a:xfrm>
            <a:off x="1272785" y="2589684"/>
            <a:ext cx="212435" cy="230832"/>
            <a:chOff x="5179843" y="2087449"/>
            <a:chExt cx="199094" cy="216403"/>
          </a:xfrm>
        </p:grpSpPr>
        <p:sp>
          <p:nvSpPr>
            <p:cNvPr id="23"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4"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5" name="CheckBoxUnchecked"/>
          <p:cNvGrpSpPr/>
          <p:nvPr>
            <p:custDataLst>
              <p:custData r:id="rId5"/>
            </p:custDataLst>
          </p:nvPr>
        </p:nvGrpSpPr>
        <p:grpSpPr>
          <a:xfrm>
            <a:off x="1272785" y="2867968"/>
            <a:ext cx="212435" cy="230832"/>
            <a:chOff x="5179843" y="2087449"/>
            <a:chExt cx="199094" cy="216403"/>
          </a:xfrm>
        </p:grpSpPr>
        <p:sp>
          <p:nvSpPr>
            <p:cNvPr id="26"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27"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28" name="CheckBoxUnchecked"/>
          <p:cNvGrpSpPr/>
          <p:nvPr>
            <p:custDataLst>
              <p:custData r:id="rId6"/>
            </p:custDataLst>
          </p:nvPr>
        </p:nvGrpSpPr>
        <p:grpSpPr>
          <a:xfrm>
            <a:off x="1272785" y="3660690"/>
            <a:ext cx="212435" cy="230832"/>
            <a:chOff x="5179843" y="2087449"/>
            <a:chExt cx="199094" cy="216403"/>
          </a:xfrm>
        </p:grpSpPr>
        <p:sp>
          <p:nvSpPr>
            <p:cNvPr id="29"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1" name="CheckBoxUnchecked"/>
          <p:cNvGrpSpPr/>
          <p:nvPr>
            <p:custDataLst>
              <p:custData r:id="rId7"/>
            </p:custDataLst>
          </p:nvPr>
        </p:nvGrpSpPr>
        <p:grpSpPr>
          <a:xfrm>
            <a:off x="1272785" y="4206790"/>
            <a:ext cx="212435" cy="230832"/>
            <a:chOff x="5179843" y="2087449"/>
            <a:chExt cx="199094" cy="216403"/>
          </a:xfrm>
        </p:grpSpPr>
        <p:sp>
          <p:nvSpPr>
            <p:cNvPr id="32"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3"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grpSp>
        <p:nvGrpSpPr>
          <p:cNvPr id="34" name="CheckBoxChecked"/>
          <p:cNvGrpSpPr/>
          <p:nvPr>
            <p:custDataLst>
              <p:custData r:id="rId8"/>
            </p:custDataLst>
          </p:nvPr>
        </p:nvGrpSpPr>
        <p:grpSpPr>
          <a:xfrm>
            <a:off x="1241391" y="3923528"/>
            <a:ext cx="249822" cy="230832"/>
            <a:chOff x="4317072" y="3312427"/>
            <a:chExt cx="249822" cy="230832"/>
          </a:xfrm>
        </p:grpSpPr>
        <p:grpSp>
          <p:nvGrpSpPr>
            <p:cNvPr id="35" name="Group 34"/>
            <p:cNvGrpSpPr/>
            <p:nvPr/>
          </p:nvGrpSpPr>
          <p:grpSpPr>
            <a:xfrm>
              <a:off x="4354457" y="3312427"/>
              <a:ext cx="212437" cy="230832"/>
              <a:chOff x="5179847" y="2087451"/>
              <a:chExt cx="199096" cy="216403"/>
            </a:xfrm>
          </p:grpSpPr>
          <p:sp>
            <p:nvSpPr>
              <p:cNvPr id="37"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8"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36"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CheckBoxChecked"/>
          <p:cNvGrpSpPr/>
          <p:nvPr>
            <p:custDataLst>
              <p:custData r:id="rId9"/>
            </p:custDataLst>
          </p:nvPr>
        </p:nvGrpSpPr>
        <p:grpSpPr>
          <a:xfrm>
            <a:off x="1238433" y="3340614"/>
            <a:ext cx="255738" cy="230832"/>
            <a:chOff x="4311156" y="3312427"/>
            <a:chExt cx="255738" cy="230832"/>
          </a:xfrm>
        </p:grpSpPr>
        <p:grpSp>
          <p:nvGrpSpPr>
            <p:cNvPr id="43" name="Group 42"/>
            <p:cNvGrpSpPr/>
            <p:nvPr/>
          </p:nvGrpSpPr>
          <p:grpSpPr>
            <a:xfrm>
              <a:off x="4354457" y="3312427"/>
              <a:ext cx="212437" cy="230832"/>
              <a:chOff x="5179847" y="2087451"/>
              <a:chExt cx="199096" cy="216403"/>
            </a:xfrm>
          </p:grpSpPr>
          <p:sp>
            <p:nvSpPr>
              <p:cNvPr id="45"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46"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4" name="Check" descr="C:\Users\t-dantay\Documents\WPIcons\appbar.check.rest.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CheckBoxChecked"/>
          <p:cNvGrpSpPr/>
          <p:nvPr>
            <p:custDataLst>
              <p:custData r:id="rId10"/>
            </p:custDataLst>
          </p:nvPr>
        </p:nvGrpSpPr>
        <p:grpSpPr>
          <a:xfrm>
            <a:off x="1241391" y="4672896"/>
            <a:ext cx="249822" cy="230832"/>
            <a:chOff x="4317072" y="3312427"/>
            <a:chExt cx="249822" cy="230832"/>
          </a:xfrm>
        </p:grpSpPr>
        <p:grpSp>
          <p:nvGrpSpPr>
            <p:cNvPr id="48" name="Group 47"/>
            <p:cNvGrpSpPr/>
            <p:nvPr/>
          </p:nvGrpSpPr>
          <p:grpSpPr>
            <a:xfrm>
              <a:off x="4354457" y="3312427"/>
              <a:ext cx="212437" cy="230832"/>
              <a:chOff x="5179847" y="2087451"/>
              <a:chExt cx="199096" cy="216403"/>
            </a:xfrm>
          </p:grpSpPr>
          <p:sp>
            <p:nvSpPr>
              <p:cNvPr id="50"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1"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49"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CheckBoxChecked"/>
          <p:cNvGrpSpPr/>
          <p:nvPr>
            <p:custDataLst>
              <p:custData r:id="rId11"/>
            </p:custDataLst>
          </p:nvPr>
        </p:nvGrpSpPr>
        <p:grpSpPr>
          <a:xfrm>
            <a:off x="1241391" y="4984904"/>
            <a:ext cx="249822" cy="230832"/>
            <a:chOff x="4317072" y="3312427"/>
            <a:chExt cx="249822" cy="230832"/>
          </a:xfrm>
        </p:grpSpPr>
        <p:grpSp>
          <p:nvGrpSpPr>
            <p:cNvPr id="53" name="Group 52"/>
            <p:cNvGrpSpPr/>
            <p:nvPr/>
          </p:nvGrpSpPr>
          <p:grpSpPr>
            <a:xfrm>
              <a:off x="4354457" y="3312427"/>
              <a:ext cx="212437" cy="230832"/>
              <a:chOff x="5179847" y="2087451"/>
              <a:chExt cx="199096" cy="216403"/>
            </a:xfrm>
          </p:grpSpPr>
          <p:sp>
            <p:nvSpPr>
              <p:cNvPr id="55"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56"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54"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
        <p:nvSpPr>
          <p:cNvPr id="57" name="Rectangle 56"/>
          <p:cNvSpPr/>
          <p:nvPr/>
        </p:nvSpPr>
        <p:spPr>
          <a:xfrm>
            <a:off x="3130550" y="2392680"/>
            <a:ext cx="7734300" cy="31127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8" name="Rectangle 57"/>
          <p:cNvSpPr/>
          <p:nvPr/>
        </p:nvSpPr>
        <p:spPr>
          <a:xfrm>
            <a:off x="3130550" y="1282700"/>
            <a:ext cx="7372350" cy="5005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9" name="TextBox 58"/>
          <p:cNvSpPr txBox="1"/>
          <p:nvPr/>
        </p:nvSpPr>
        <p:spPr>
          <a:xfrm>
            <a:off x="3575050" y="2444750"/>
            <a:ext cx="2175788" cy="1200329"/>
          </a:xfrm>
          <a:prstGeom prst="rect">
            <a:avLst/>
          </a:prstGeom>
          <a:noFill/>
        </p:spPr>
        <p:txBody>
          <a:bodyPr wrap="none" rtlCol="0">
            <a:spAutoFit/>
          </a:bodyPr>
          <a:lstStyle/>
          <a:p>
            <a:r>
              <a:rPr lang="en-US" dirty="0"/>
              <a:t>Epic</a:t>
            </a:r>
          </a:p>
          <a:p>
            <a:r>
              <a:rPr lang="en-US" dirty="0"/>
              <a:t>Feature</a:t>
            </a:r>
          </a:p>
          <a:p>
            <a:r>
              <a:rPr lang="en-US" dirty="0"/>
              <a:t>Product backlog Item</a:t>
            </a:r>
          </a:p>
          <a:p>
            <a:r>
              <a:rPr lang="en-US" dirty="0"/>
              <a:t>Bug</a:t>
            </a:r>
          </a:p>
        </p:txBody>
      </p:sp>
      <p:grpSp>
        <p:nvGrpSpPr>
          <p:cNvPr id="60" name="CheckBoxChecked"/>
          <p:cNvGrpSpPr/>
          <p:nvPr>
            <p:custDataLst>
              <p:custData r:id="rId12"/>
            </p:custDataLst>
          </p:nvPr>
        </p:nvGrpSpPr>
        <p:grpSpPr>
          <a:xfrm>
            <a:off x="3285194" y="2538884"/>
            <a:ext cx="249822" cy="230832"/>
            <a:chOff x="4317072" y="3312427"/>
            <a:chExt cx="249822" cy="230832"/>
          </a:xfrm>
        </p:grpSpPr>
        <p:grpSp>
          <p:nvGrpSpPr>
            <p:cNvPr id="61" name="Group 60"/>
            <p:cNvGrpSpPr/>
            <p:nvPr/>
          </p:nvGrpSpPr>
          <p:grpSpPr>
            <a:xfrm>
              <a:off x="4354457" y="3312427"/>
              <a:ext cx="212437" cy="230832"/>
              <a:chOff x="5179847" y="2087451"/>
              <a:chExt cx="199096" cy="216403"/>
            </a:xfrm>
          </p:grpSpPr>
          <p:sp>
            <p:nvSpPr>
              <p:cNvPr id="63"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4"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2"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5" name="CheckBoxChecked"/>
          <p:cNvGrpSpPr/>
          <p:nvPr>
            <p:custDataLst>
              <p:custData r:id="rId13"/>
            </p:custDataLst>
          </p:nvPr>
        </p:nvGrpSpPr>
        <p:grpSpPr>
          <a:xfrm>
            <a:off x="3285194" y="2799234"/>
            <a:ext cx="249822" cy="230832"/>
            <a:chOff x="4317072" y="3312427"/>
            <a:chExt cx="249822" cy="230832"/>
          </a:xfrm>
        </p:grpSpPr>
        <p:grpSp>
          <p:nvGrpSpPr>
            <p:cNvPr id="66" name="Group 65"/>
            <p:cNvGrpSpPr/>
            <p:nvPr/>
          </p:nvGrpSpPr>
          <p:grpSpPr>
            <a:xfrm>
              <a:off x="4354457" y="3312427"/>
              <a:ext cx="212437" cy="230832"/>
              <a:chOff x="5179847" y="2087451"/>
              <a:chExt cx="199096" cy="216403"/>
            </a:xfrm>
          </p:grpSpPr>
          <p:sp>
            <p:nvSpPr>
              <p:cNvPr id="68"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69"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67"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0" name="CheckBoxChecked"/>
          <p:cNvGrpSpPr/>
          <p:nvPr>
            <p:custDataLst>
              <p:custData r:id="rId14"/>
            </p:custDataLst>
          </p:nvPr>
        </p:nvGrpSpPr>
        <p:grpSpPr>
          <a:xfrm>
            <a:off x="3285194" y="3097684"/>
            <a:ext cx="249822" cy="230832"/>
            <a:chOff x="4317072" y="3312427"/>
            <a:chExt cx="249822" cy="230832"/>
          </a:xfrm>
        </p:grpSpPr>
        <p:grpSp>
          <p:nvGrpSpPr>
            <p:cNvPr id="71" name="Group 70"/>
            <p:cNvGrpSpPr/>
            <p:nvPr/>
          </p:nvGrpSpPr>
          <p:grpSpPr>
            <a:xfrm>
              <a:off x="4354457" y="3312427"/>
              <a:ext cx="212437" cy="230832"/>
              <a:chOff x="5179847" y="2087451"/>
              <a:chExt cx="199096" cy="216403"/>
            </a:xfrm>
          </p:grpSpPr>
          <p:sp>
            <p:nvSpPr>
              <p:cNvPr id="73"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4"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72" name="Check" descr="C:\Users\t-dantay\Documents\WPIcons\appbar.check.rest.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317072" y="3336403"/>
              <a:ext cx="182880" cy="182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CheckBoxUnchecked"/>
          <p:cNvGrpSpPr/>
          <p:nvPr>
            <p:custDataLst>
              <p:custData r:id="rId15"/>
            </p:custDataLst>
          </p:nvPr>
        </p:nvGrpSpPr>
        <p:grpSpPr>
          <a:xfrm>
            <a:off x="3323297" y="3338984"/>
            <a:ext cx="212435" cy="230832"/>
            <a:chOff x="5179843" y="2087449"/>
            <a:chExt cx="199094" cy="216403"/>
          </a:xfrm>
        </p:grpSpPr>
        <p:sp>
          <p:nvSpPr>
            <p:cNvPr id="76" name="Content"/>
            <p:cNvSpPr txBox="1">
              <a:spLocks/>
            </p:cNvSpPr>
            <p:nvPr/>
          </p:nvSpPr>
          <p:spPr>
            <a:xfrm>
              <a:off x="5179848" y="2087449"/>
              <a:ext cx="199089"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77" name="CheckBox"/>
            <p:cNvSpPr>
              <a:spLocks/>
            </p:cNvSpPr>
            <p:nvPr/>
          </p:nvSpPr>
          <p:spPr>
            <a:xfrm>
              <a:off x="5179843" y="2146835"/>
              <a:ext cx="100012"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79" name="Rectangle 78"/>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TextBox 79"/>
          <p:cNvSpPr txBox="1"/>
          <p:nvPr/>
        </p:nvSpPr>
        <p:spPr>
          <a:xfrm>
            <a:off x="8870909" y="5901759"/>
            <a:ext cx="527132" cy="307777"/>
          </a:xfrm>
          <a:prstGeom prst="rect">
            <a:avLst/>
          </a:prstGeom>
          <a:noFill/>
        </p:spPr>
        <p:txBody>
          <a:bodyPr wrap="none" rtlCol="0">
            <a:spAutoFit/>
          </a:bodyPr>
          <a:lstStyle/>
          <a:p>
            <a:r>
              <a:rPr lang="en-US" sz="1400" dirty="0"/>
              <a:t>Next</a:t>
            </a:r>
            <a:endParaRPr lang="nl-NL" sz="1400" dirty="0"/>
          </a:p>
        </p:txBody>
      </p:sp>
      <p:grpSp>
        <p:nvGrpSpPr>
          <p:cNvPr id="81" name="CheckBoxChecked"/>
          <p:cNvGrpSpPr/>
          <p:nvPr>
            <p:custDataLst>
              <p:custData r:id="rId16"/>
            </p:custDataLst>
          </p:nvPr>
        </p:nvGrpSpPr>
        <p:grpSpPr>
          <a:xfrm>
            <a:off x="1229482" y="1460327"/>
            <a:ext cx="255738" cy="230832"/>
            <a:chOff x="4311156" y="3312427"/>
            <a:chExt cx="255738" cy="230832"/>
          </a:xfrm>
        </p:grpSpPr>
        <p:grpSp>
          <p:nvGrpSpPr>
            <p:cNvPr id="82" name="Group 81"/>
            <p:cNvGrpSpPr/>
            <p:nvPr/>
          </p:nvGrpSpPr>
          <p:grpSpPr>
            <a:xfrm>
              <a:off x="4354457" y="3312427"/>
              <a:ext cx="212437" cy="230832"/>
              <a:chOff x="5179847" y="2087451"/>
              <a:chExt cx="199096" cy="216403"/>
            </a:xfrm>
          </p:grpSpPr>
          <p:sp>
            <p:nvSpPr>
              <p:cNvPr id="84" name="Content"/>
              <p:cNvSpPr txBox="1">
                <a:spLocks/>
              </p:cNvSpPr>
              <p:nvPr/>
            </p:nvSpPr>
            <p:spPr>
              <a:xfrm>
                <a:off x="5179847" y="2087451"/>
                <a:ext cx="199096" cy="216403"/>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85" name="CheckBox"/>
              <p:cNvSpPr>
                <a:spLocks/>
              </p:cNvSpPr>
              <p:nvPr/>
            </p:nvSpPr>
            <p:spPr>
              <a:xfrm>
                <a:off x="5179855" y="2146837"/>
                <a:ext cx="100013" cy="9763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83" name="Check" descr="C:\Users\t-dantay\Documents\WPIcons\appbar.check.rest.png"/>
            <p:cNvPicPr>
              <a:picLocks noChangeAspect="1" noChangeArrowheads="1"/>
            </p:cNvPicPr>
            <p:nvPr/>
          </p:nvPicPr>
          <p:blipFill>
            <a:blip r:embed="rId19" cstate="print">
              <a:lum bright="70000" contrast="-70000"/>
              <a:extLst>
                <a:ext uri="{28A0092B-C50C-407E-A947-70E740481C1C}">
                  <a14:useLocalDpi xmlns:a14="http://schemas.microsoft.com/office/drawing/2010/main" val="0"/>
                </a:ext>
              </a:extLst>
            </a:blip>
            <a:srcRect/>
            <a:stretch>
              <a:fillRect/>
            </a:stretch>
          </p:blipFill>
          <p:spPr bwMode="auto">
            <a:xfrm>
              <a:off x="4311156" y="3349103"/>
              <a:ext cx="182880" cy="1828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55445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8949" y="345916"/>
            <a:ext cx="9754101" cy="6166167"/>
          </a:xfrm>
          <a:prstGeom prst="rect">
            <a:avLst/>
          </a:prstGeom>
        </p:spPr>
      </p:pic>
      <p:sp>
        <p:nvSpPr>
          <p:cNvPr id="3" name="TextBox 2"/>
          <p:cNvSpPr txBox="1"/>
          <p:nvPr/>
        </p:nvSpPr>
        <p:spPr>
          <a:xfrm>
            <a:off x="2349500" y="527050"/>
            <a:ext cx="3249864" cy="461665"/>
          </a:xfrm>
          <a:prstGeom prst="rect">
            <a:avLst/>
          </a:prstGeom>
          <a:noFill/>
        </p:spPr>
        <p:txBody>
          <a:bodyPr wrap="none" rtlCol="0">
            <a:spAutoFit/>
          </a:bodyPr>
          <a:lstStyle/>
          <a:p>
            <a:r>
              <a:rPr lang="en-US" sz="2400" dirty="0">
                <a:latin typeface="+mj-lt"/>
              </a:rPr>
              <a:t>| </a:t>
            </a:r>
            <a:r>
              <a:rPr lang="en-US" sz="2400" dirty="0">
                <a:solidFill>
                  <a:schemeClr val="tx1"/>
                </a:solidFill>
              </a:rPr>
              <a:t>Applying Configuration</a:t>
            </a:r>
            <a:endParaRPr lang="nl-NL" sz="2400" dirty="0">
              <a:latin typeface="+mj-lt"/>
            </a:endParaRPr>
          </a:p>
        </p:txBody>
      </p:sp>
      <p:sp>
        <p:nvSpPr>
          <p:cNvPr id="4" name="Rectangle 3"/>
          <p:cNvSpPr/>
          <p:nvPr/>
        </p:nvSpPr>
        <p:spPr>
          <a:xfrm>
            <a:off x="1244600" y="1022350"/>
            <a:ext cx="1758950" cy="4935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 name="Rectangle 4"/>
          <p:cNvSpPr/>
          <p:nvPr/>
        </p:nvSpPr>
        <p:spPr>
          <a:xfrm>
            <a:off x="3029200" y="1169849"/>
            <a:ext cx="7689599" cy="4646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tangle 5"/>
          <p:cNvSpPr/>
          <p:nvPr/>
        </p:nvSpPr>
        <p:spPr>
          <a:xfrm>
            <a:off x="8775700" y="588682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Rectangle 9"/>
          <p:cNvSpPr/>
          <p:nvPr/>
        </p:nvSpPr>
        <p:spPr>
          <a:xfrm>
            <a:off x="1619250" y="1873250"/>
            <a:ext cx="8921750" cy="520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Rectangle 10"/>
          <p:cNvSpPr/>
          <p:nvPr/>
        </p:nvSpPr>
        <p:spPr>
          <a:xfrm>
            <a:off x="7169150" y="1874371"/>
            <a:ext cx="3371850" cy="519579"/>
          </a:xfrm>
          <a:prstGeom prst="rect">
            <a:avLst/>
          </a:prstGeom>
          <a:solidFill>
            <a:srgbClr val="F4F4F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Rectangle 11"/>
          <p:cNvSpPr/>
          <p:nvPr/>
        </p:nvSpPr>
        <p:spPr>
          <a:xfrm>
            <a:off x="8464550" y="5816600"/>
            <a:ext cx="120015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881523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60332" y="822191"/>
            <a:ext cx="8471335" cy="5213618"/>
          </a:xfrm>
          <a:prstGeom prst="rect">
            <a:avLst/>
          </a:prstGeom>
        </p:spPr>
      </p:pic>
    </p:spTree>
    <p:extLst>
      <p:ext uri="{BB962C8B-B14F-4D97-AF65-F5344CB8AC3E}">
        <p14:creationId xmlns:p14="http://schemas.microsoft.com/office/powerpoint/2010/main" val="4096212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pic>
        <p:nvPicPr>
          <p:cNvPr id="4" name="Picture 3"/>
          <p:cNvPicPr>
            <a:picLocks noChangeAspect="1"/>
          </p:cNvPicPr>
          <p:nvPr/>
        </p:nvPicPr>
        <p:blipFill>
          <a:blip r:embed="rId4">
            <a:extLst>
              <a:ext uri="{BEBA8EAE-BF5A-486C-A8C5-ECC9F3942E4B}">
                <a14:imgProps xmlns:a14="http://schemas.microsoft.com/office/drawing/2010/main">
                  <a14:imgLayer r:embed="rId5">
                    <a14:imgEffect>
                      <a14:backgroundRemoval t="0" b="100000" l="8000" r="96000"/>
                    </a14:imgEffect>
                  </a14:imgLayer>
                </a14:imgProps>
              </a:ext>
            </a:extLst>
          </a:blip>
          <a:stretch>
            <a:fillRect/>
          </a:stretch>
        </p:blipFill>
        <p:spPr>
          <a:xfrm>
            <a:off x="10249899" y="1180282"/>
            <a:ext cx="195065" cy="195065"/>
          </a:xfrm>
          <a:prstGeom prst="rect">
            <a:avLst/>
          </a:prstGeom>
        </p:spPr>
      </p:pic>
      <p:graphicFrame>
        <p:nvGraphicFramePr>
          <p:cNvPr id="6" name="Object 5"/>
          <p:cNvGraphicFramePr>
            <a:graphicFrameLocks noChangeAspect="1"/>
          </p:cNvGraphicFramePr>
          <p:nvPr>
            <p:extLst/>
          </p:nvPr>
        </p:nvGraphicFramePr>
        <p:xfrm>
          <a:off x="4343400" y="1375347"/>
          <a:ext cx="6996113" cy="4533900"/>
        </p:xfrm>
        <a:graphic>
          <a:graphicData uri="http://schemas.openxmlformats.org/presentationml/2006/ole">
            <mc:AlternateContent xmlns:mc="http://schemas.openxmlformats.org/markup-compatibility/2006">
              <mc:Choice xmlns:v="urn:schemas-microsoft-com:vml" Requires="v">
                <p:oleObj spid="_x0000_s1058" name="Image" r:id="rId6" imgW="6996600" imgH="4533120" progId="Photoshop.Image.17">
                  <p:embed/>
                </p:oleObj>
              </mc:Choice>
              <mc:Fallback>
                <p:oleObj name="Image" r:id="rId6" imgW="6996600" imgH="4533120" progId="Photoshop.Image.17">
                  <p:embed/>
                  <p:pic>
                    <p:nvPicPr>
                      <p:cNvPr id="0" name=""/>
                      <p:cNvPicPr/>
                      <p:nvPr/>
                    </p:nvPicPr>
                    <p:blipFill>
                      <a:blip r:embed="rId7"/>
                      <a:stretch>
                        <a:fillRect/>
                      </a:stretch>
                    </p:blipFill>
                    <p:spPr>
                      <a:xfrm>
                        <a:off x="4343400" y="1375347"/>
                        <a:ext cx="6996113" cy="4533900"/>
                      </a:xfrm>
                      <a:prstGeom prst="rect">
                        <a:avLst/>
                      </a:prstGeom>
                    </p:spPr>
                  </p:pic>
                </p:oleObj>
              </mc:Fallback>
            </mc:AlternateContent>
          </a:graphicData>
        </a:graphic>
      </p:graphicFrame>
      <p:sp>
        <p:nvSpPr>
          <p:cNvPr id="7" name="Rectangle 6"/>
          <p:cNvSpPr/>
          <p:nvPr/>
        </p:nvSpPr>
        <p:spPr>
          <a:xfrm>
            <a:off x="4476750" y="1708150"/>
            <a:ext cx="6546850" cy="345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Importing and exporting your board configuration!</a:t>
            </a:r>
          </a:p>
          <a:p>
            <a:endParaRPr lang="en-US" dirty="0">
              <a:solidFill>
                <a:schemeClr val="tx1"/>
              </a:solidFill>
            </a:endParaRPr>
          </a:p>
          <a:p>
            <a:r>
              <a:rPr lang="en-US" dirty="0">
                <a:solidFill>
                  <a:schemeClr val="tx1"/>
                </a:solidFill>
              </a:rPr>
              <a:t>You’ve installed the Import Export Board Configuration extension, it allows you to apply the configuration of your board to another team, or grab the configuration of another team and apply it to your board.</a:t>
            </a:r>
          </a:p>
          <a:p>
            <a:endParaRPr lang="en-US" dirty="0">
              <a:solidFill>
                <a:schemeClr val="tx1"/>
              </a:solidFill>
            </a:endParaRPr>
          </a:p>
          <a:p>
            <a:r>
              <a:rPr lang="en-US" dirty="0">
                <a:solidFill>
                  <a:schemeClr val="tx1"/>
                </a:solidFill>
              </a:rPr>
              <a:t>To use this extension you must be the Team Administrator or a Project Administrator.</a:t>
            </a:r>
          </a:p>
        </p:txBody>
      </p:sp>
    </p:spTree>
    <p:extLst>
      <p:ext uri="{BB962C8B-B14F-4D97-AF65-F5344CB8AC3E}">
        <p14:creationId xmlns:p14="http://schemas.microsoft.com/office/powerpoint/2010/main" val="272373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858000"/>
          </a:xfrm>
          <a:prstGeom prst="rect">
            <a:avLst/>
          </a:prstGeom>
        </p:spPr>
      </p:pic>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0" b="100000" l="8000" r="96000"/>
                    </a14:imgEffect>
                  </a14:imgLayer>
                </a14:imgProps>
              </a:ext>
            </a:extLst>
          </a:blip>
          <a:stretch>
            <a:fillRect/>
          </a:stretch>
        </p:blipFill>
        <p:spPr>
          <a:xfrm>
            <a:off x="10249899" y="1180282"/>
            <a:ext cx="195065" cy="195065"/>
          </a:xfrm>
          <a:prstGeom prst="rect">
            <a:avLst/>
          </a:prstGeom>
        </p:spPr>
      </p:pic>
      <p:sp>
        <p:nvSpPr>
          <p:cNvPr id="2" name="Rectangle 1"/>
          <p:cNvSpPr/>
          <p:nvPr/>
        </p:nvSpPr>
        <p:spPr>
          <a:xfrm>
            <a:off x="10140950" y="1417194"/>
            <a:ext cx="1860550" cy="671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7" name="Straight Connector 6"/>
          <p:cNvCxnSpPr/>
          <p:nvPr/>
        </p:nvCxnSpPr>
        <p:spPr>
          <a:xfrm>
            <a:off x="10140950" y="1778000"/>
            <a:ext cx="18605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0140950" y="2088421"/>
            <a:ext cx="186055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37848" y="1439446"/>
            <a:ext cx="1835311" cy="307777"/>
          </a:xfrm>
          <a:prstGeom prst="rect">
            <a:avLst/>
          </a:prstGeom>
          <a:noFill/>
        </p:spPr>
        <p:txBody>
          <a:bodyPr wrap="none" rtlCol="0">
            <a:spAutoFit/>
          </a:bodyPr>
          <a:lstStyle/>
          <a:p>
            <a:r>
              <a:rPr lang="en-US" sz="1400" dirty="0"/>
              <a:t>Apply to other team(s)</a:t>
            </a:r>
            <a:endParaRPr lang="nl-NL" sz="1400" dirty="0"/>
          </a:p>
        </p:txBody>
      </p:sp>
      <p:sp>
        <p:nvSpPr>
          <p:cNvPr id="11" name="TextBox 10"/>
          <p:cNvSpPr txBox="1"/>
          <p:nvPr/>
        </p:nvSpPr>
        <p:spPr>
          <a:xfrm>
            <a:off x="10137848" y="1800252"/>
            <a:ext cx="1853392" cy="307777"/>
          </a:xfrm>
          <a:prstGeom prst="rect">
            <a:avLst/>
          </a:prstGeom>
          <a:noFill/>
        </p:spPr>
        <p:txBody>
          <a:bodyPr wrap="none" rtlCol="0">
            <a:spAutoFit/>
          </a:bodyPr>
          <a:lstStyle/>
          <a:p>
            <a:r>
              <a:rPr lang="en-US" sz="1400" dirty="0"/>
              <a:t>Apply from other team</a:t>
            </a:r>
            <a:endParaRPr lang="nl-NL" sz="1400" dirty="0"/>
          </a:p>
        </p:txBody>
      </p:sp>
      <p:sp>
        <p:nvSpPr>
          <p:cNvPr id="16" name="Rectangle: Folded Corner 15"/>
          <p:cNvSpPr/>
          <p:nvPr/>
        </p:nvSpPr>
        <p:spPr>
          <a:xfrm>
            <a:off x="7280348" y="1954140"/>
            <a:ext cx="2667000" cy="1091747"/>
          </a:xfrm>
          <a:prstGeom prst="foldedCorner">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r>
              <a:rPr lang="en-US" dirty="0"/>
              <a:t>Either opens a menu or launches directly into a wizard.</a:t>
            </a:r>
            <a:endParaRPr lang="nl-NL" dirty="0"/>
          </a:p>
        </p:txBody>
      </p:sp>
    </p:spTree>
    <p:extLst>
      <p:ext uri="{BB962C8B-B14F-4D97-AF65-F5344CB8AC3E}">
        <p14:creationId xmlns:p14="http://schemas.microsoft.com/office/powerpoint/2010/main" val="155492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grpSp>
        <p:nvGrpSpPr>
          <p:cNvPr id="49" name="Group 48"/>
          <p:cNvGrpSpPr/>
          <p:nvPr/>
        </p:nvGrpSpPr>
        <p:grpSpPr>
          <a:xfrm>
            <a:off x="1860332" y="822191"/>
            <a:ext cx="8471335" cy="5213618"/>
            <a:chOff x="1860332" y="822191"/>
            <a:chExt cx="8471335" cy="5213618"/>
          </a:xfrm>
        </p:grpSpPr>
        <p:pic>
          <p:nvPicPr>
            <p:cNvPr id="50" name="Picture 49"/>
            <p:cNvPicPr>
              <a:picLocks noChangeAspect="1"/>
            </p:cNvPicPr>
            <p:nvPr/>
          </p:nvPicPr>
          <p:blipFill>
            <a:blip r:embed="rId4"/>
            <a:stretch>
              <a:fillRect/>
            </a:stretch>
          </p:blipFill>
          <p:spPr>
            <a:xfrm>
              <a:off x="1860332" y="822191"/>
              <a:ext cx="8471335" cy="5213618"/>
            </a:xfrm>
            <a:prstGeom prst="rect">
              <a:avLst/>
            </a:prstGeom>
          </p:spPr>
        </p:pic>
        <p:sp>
          <p:nvSpPr>
            <p:cNvPr id="51" name="Rectangle 50"/>
            <p:cNvSpPr/>
            <p:nvPr/>
          </p:nvSpPr>
          <p:spPr>
            <a:xfrm>
              <a:off x="2152981" y="1583849"/>
              <a:ext cx="7877710" cy="9367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2" name="Rectangle 51"/>
            <p:cNvSpPr/>
            <p:nvPr/>
          </p:nvSpPr>
          <p:spPr>
            <a:xfrm>
              <a:off x="2591134" y="1593785"/>
              <a:ext cx="7377211" cy="917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from another team</a:t>
              </a:r>
              <a:br>
                <a:rPr lang="en-US" dirty="0">
                  <a:solidFill>
                    <a:schemeClr val="tx1"/>
                  </a:solidFill>
                </a:rPr>
              </a:br>
              <a:r>
                <a:rPr lang="en-US" dirty="0">
                  <a:solidFill>
                    <a:schemeClr val="tx1"/>
                  </a:solidFill>
                </a:rPr>
                <a:t>Will allow you to select another team from the same team project and apply the settings from their Kanban board to yours.</a:t>
              </a:r>
              <a:endParaRPr lang="nl-NL" dirty="0">
                <a:solidFill>
                  <a:schemeClr val="tx1"/>
                </a:solidFill>
              </a:endParaRPr>
            </a:p>
          </p:txBody>
        </p:sp>
        <p:sp>
          <p:nvSpPr>
            <p:cNvPr id="53" name="Circle"/>
            <p:cNvSpPr>
              <a:spLocks/>
            </p:cNvSpPr>
            <p:nvPr/>
          </p:nvSpPr>
          <p:spPr>
            <a:xfrm>
              <a:off x="2250761" y="1649758"/>
              <a:ext cx="119960" cy="119922"/>
            </a:xfrm>
            <a:prstGeom prst="ellipse">
              <a:avLst/>
            </a:prstGeom>
            <a:solidFill>
              <a:schemeClr val="tx1"/>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sp>
          <p:nvSpPr>
            <p:cNvPr id="54" name="Rectangle 53"/>
            <p:cNvSpPr/>
            <p:nvPr/>
          </p:nvSpPr>
          <p:spPr>
            <a:xfrm>
              <a:off x="2152982" y="2571441"/>
              <a:ext cx="7877709" cy="962382"/>
            </a:xfrm>
            <a:prstGeom prst="rect">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5" name="Rectangle 54"/>
            <p:cNvSpPr/>
            <p:nvPr/>
          </p:nvSpPr>
          <p:spPr>
            <a:xfrm>
              <a:off x="2584783" y="2584141"/>
              <a:ext cx="7383562" cy="9364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solidFill>
                </a:rPr>
                <a:t>Copy board settings to other team(s)</a:t>
              </a:r>
              <a:br>
                <a:rPr lang="en-US" dirty="0">
                  <a:solidFill>
                    <a:schemeClr val="tx1"/>
                  </a:solidFill>
                </a:rPr>
              </a:br>
              <a:r>
                <a:rPr lang="en-US" dirty="0">
                  <a:solidFill>
                    <a:schemeClr val="tx1"/>
                  </a:solidFill>
                </a:rPr>
                <a:t>Will allow you to select another team(s) from the same team project and apply your Kanban board settings to theirs.</a:t>
              </a:r>
              <a:endParaRPr lang="nl-NL" dirty="0">
                <a:solidFill>
                  <a:schemeClr val="tx1"/>
                </a:solidFill>
              </a:endParaRPr>
            </a:p>
          </p:txBody>
        </p:sp>
        <p:sp>
          <p:nvSpPr>
            <p:cNvPr id="56" name="Circle"/>
            <p:cNvSpPr>
              <a:spLocks/>
            </p:cNvSpPr>
            <p:nvPr/>
          </p:nvSpPr>
          <p:spPr>
            <a:xfrm>
              <a:off x="2237016" y="2686021"/>
              <a:ext cx="119960" cy="119922"/>
            </a:xfrm>
            <a:prstGeom prst="ellipse">
              <a:avLst/>
            </a:prstGeom>
            <a:solidFill>
              <a:srgbClr val="FFFFFF"/>
            </a:solidFill>
            <a:ln w="3175">
              <a:solidFill>
                <a:srgbClr val="FFFFFF">
                  <a:lumMod val="50000"/>
                </a:srgbClr>
              </a:solidFill>
            </a:ln>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pic>
        <p:nvPicPr>
          <p:cNvPr id="18" name="Picture 17"/>
          <p:cNvPicPr>
            <a:picLocks noChangeAspect="1"/>
          </p:cNvPicPr>
          <p:nvPr/>
        </p:nvPicPr>
        <p:blipFill>
          <a:blip r:embed="rId5">
            <a:extLst>
              <a:ext uri="{BEBA8EAE-BF5A-486C-A8C5-ECC9F3942E4B}">
                <a14:imgProps xmlns:a14="http://schemas.microsoft.com/office/drawing/2010/main">
                  <a14:imgLayer r:embed="rId6">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114380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2.08333E-7 -2.96296E-6 C 0.01029 -0.00069 0.02083 0.00093 0.03086 -0.00231 C 0.03854 -0.00486 0.04479 -0.01203 0.05169 -0.0169 C 0.07917 -0.03611 0.09076 -0.06365 0.10638 -0.09815 C 0.11107 -0.1199 0.11367 -0.14074 0.11367 -0.16342 " pathEditMode="relative" rAng="0" ptsTypes="AAAAA">
                                      <p:cBhvr>
                                        <p:cTn id="6" dur="2000" fill="hold"/>
                                        <p:tgtEl>
                                          <p:spTgt spid="9"/>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9"/>
                                        </p:tgtEl>
                                        <p:attrNameLst>
                                          <p:attrName>ppt_w</p:attrName>
                                        </p:attrNameLst>
                                      </p:cBhvr>
                                      <p:tavLst>
                                        <p:tav tm="0">
                                          <p:val>
                                            <p:strVal val="ppt_w"/>
                                          </p:val>
                                        </p:tav>
                                        <p:tav tm="100000">
                                          <p:val>
                                            <p:fltVal val="0"/>
                                          </p:val>
                                        </p:tav>
                                      </p:tavLst>
                                    </p:anim>
                                    <p:anim calcmode="lin" valueType="num">
                                      <p:cBhvr>
                                        <p:cTn id="10" dur="100"/>
                                        <p:tgtEl>
                                          <p:spTgt spid="9"/>
                                        </p:tgtEl>
                                        <p:attrNameLst>
                                          <p:attrName>ppt_h</p:attrName>
                                        </p:attrNameLst>
                                      </p:cBhvr>
                                      <p:tavLst>
                                        <p:tav tm="0">
                                          <p:val>
                                            <p:strVal val="ppt_h"/>
                                          </p:val>
                                        </p:tav>
                                        <p:tav tm="100000">
                                          <p:val>
                                            <p:fltVal val="0"/>
                                          </p:val>
                                        </p:tav>
                                      </p:tavLst>
                                    </p:anim>
                                    <p:set>
                                      <p:cBhvr>
                                        <p:cTn id="11" dur="1" fill="hold">
                                          <p:stCondLst>
                                            <p:cond delay="99"/>
                                          </p:stCondLst>
                                        </p:cTn>
                                        <p:tgtEl>
                                          <p:spTgt spid="9"/>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4"/>
          <a:stretch>
            <a:fillRect/>
          </a:stretch>
        </p:blipFill>
        <p:spPr>
          <a:xfrm>
            <a:off x="0" y="0"/>
            <a:ext cx="12192000" cy="6858000"/>
          </a:xfrm>
          <a:prstGeom prst="rect">
            <a:avLst/>
          </a:prstGeom>
        </p:spPr>
      </p:pic>
      <p:sp>
        <p:nvSpPr>
          <p:cNvPr id="9" name="MouseClick"/>
          <p:cNvSpPr/>
          <p:nvPr>
            <p:custDataLst>
              <p:custData r:id="rId1"/>
            </p:custDataLst>
          </p:nvPr>
        </p:nvSpPr>
        <p:spPr>
          <a:xfrm rot="20359169">
            <a:off x="8918830" y="2408466"/>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sp>
        <p:nvSpPr>
          <p:cNvPr id="13" name="TextBox 12"/>
          <p:cNvSpPr txBox="1"/>
          <p:nvPr/>
        </p:nvSpPr>
        <p:spPr>
          <a:xfrm>
            <a:off x="2572085" y="707530"/>
            <a:ext cx="3595471" cy="461665"/>
          </a:xfrm>
          <a:prstGeom prst="rect">
            <a:avLst/>
          </a:prstGeom>
          <a:noFill/>
        </p:spPr>
        <p:txBody>
          <a:bodyPr wrap="none" rtlCol="0">
            <a:spAutoFit/>
          </a:bodyPr>
          <a:lstStyle/>
          <a:p>
            <a:r>
              <a:rPr lang="en-US" sz="2400" dirty="0">
                <a:latin typeface="+mj-lt"/>
              </a:rPr>
              <a:t>| Apply board configuration</a:t>
            </a:r>
            <a:endParaRPr lang="nl-NL" sz="2400" dirty="0">
              <a:latin typeface="+mj-lt"/>
            </a:endParaRPr>
          </a:p>
        </p:txBody>
      </p:sp>
      <p:sp>
        <p:nvSpPr>
          <p:cNvPr id="22" name="Rectangle 21"/>
          <p:cNvSpPr/>
          <p:nvPr/>
        </p:nvSpPr>
        <p:spPr>
          <a:xfrm>
            <a:off x="8998285" y="6067307"/>
            <a:ext cx="717550" cy="327938"/>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Content"/>
          <p:cNvSpPr txBox="1"/>
          <p:nvPr/>
        </p:nvSpPr>
        <p:spPr>
          <a:xfrm>
            <a:off x="1779818" y="3836262"/>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sp>
        <p:nvSpPr>
          <p:cNvPr id="30" name="Content"/>
          <p:cNvSpPr txBox="1"/>
          <p:nvPr/>
        </p:nvSpPr>
        <p:spPr>
          <a:xfrm>
            <a:off x="1779818" y="4854099"/>
            <a:ext cx="212430" cy="230832"/>
          </a:xfrm>
          <a:prstGeom prst="rect">
            <a:avLst/>
          </a:prstGeom>
          <a:noFill/>
        </p:spPr>
        <p:txBody>
          <a:bodyPr wrap="none" lIns="164592" tIns="18288" rIns="45720" bIns="27432" rtlCol="0" anchor="ctr" anchorCtr="0">
            <a:spAutoFit/>
          </a:bodyPr>
          <a:lstStyle/>
          <a:p>
            <a:endParaRPr lang="en-US" sz="1200" dirty="0">
              <a:latin typeface="Segoe UI" pitchFamily="34" charset="0"/>
              <a:ea typeface="Segoe UI" pitchFamily="34" charset="0"/>
              <a:cs typeface="Segoe UI" pitchFamily="34" charset="0"/>
            </a:endParaRPr>
          </a:p>
        </p:txBody>
      </p:sp>
      <p:pic>
        <p:nvPicPr>
          <p:cNvPr id="50" name="Picture 49"/>
          <p:cNvPicPr>
            <a:picLocks noChangeAspect="1"/>
          </p:cNvPicPr>
          <p:nvPr/>
        </p:nvPicPr>
        <p:blipFill>
          <a:blip r:embed="rId5"/>
          <a:stretch>
            <a:fillRect/>
          </a:stretch>
        </p:blipFill>
        <p:spPr>
          <a:xfrm>
            <a:off x="1860332" y="822191"/>
            <a:ext cx="8471335" cy="5213618"/>
          </a:xfrm>
          <a:prstGeom prst="rect">
            <a:avLst/>
          </a:prstGeom>
        </p:spPr>
      </p:pic>
      <p:pic>
        <p:nvPicPr>
          <p:cNvPr id="2" name="Picture 1"/>
          <p:cNvPicPr>
            <a:picLocks noChangeAspect="1"/>
          </p:cNvPicPr>
          <p:nvPr/>
        </p:nvPicPr>
        <p:blipFill>
          <a:blip r:embed="rId6"/>
          <a:stretch>
            <a:fillRect/>
          </a:stretch>
        </p:blipFill>
        <p:spPr>
          <a:xfrm>
            <a:off x="2072762" y="1876725"/>
            <a:ext cx="3422826" cy="2432175"/>
          </a:xfrm>
          <a:prstGeom prst="rect">
            <a:avLst/>
          </a:prstGeom>
        </p:spPr>
      </p:pic>
      <p:pic>
        <p:nvPicPr>
          <p:cNvPr id="4" name="Picture 3"/>
          <p:cNvPicPr>
            <a:picLocks noChangeAspect="1"/>
          </p:cNvPicPr>
          <p:nvPr/>
        </p:nvPicPr>
        <p:blipFill>
          <a:blip r:embed="rId7"/>
          <a:stretch>
            <a:fillRect/>
          </a:stretch>
        </p:blipFill>
        <p:spPr>
          <a:xfrm>
            <a:off x="2197518" y="1476379"/>
            <a:ext cx="2387660" cy="343016"/>
          </a:xfrm>
          <a:prstGeom prst="rect">
            <a:avLst/>
          </a:prstGeom>
        </p:spPr>
      </p:pic>
      <p:sp>
        <p:nvSpPr>
          <p:cNvPr id="24" name="MouseClick"/>
          <p:cNvSpPr/>
          <p:nvPr>
            <p:custDataLst>
              <p:custData r:id="rId2"/>
            </p:custDataLst>
          </p:nvPr>
        </p:nvSpPr>
        <p:spPr>
          <a:xfrm rot="20359169">
            <a:off x="7126377" y="6638152"/>
            <a:ext cx="151053" cy="247694"/>
          </a:xfrm>
          <a:custGeom>
            <a:avLst/>
            <a:gdLst>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806746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806746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64057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66438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 name="connsiteX0" fmla="*/ 0 w 592890"/>
              <a:gd name="connsiteY0" fmla="*/ 806746 h 997971"/>
              <a:gd name="connsiteX1" fmla="*/ 296445 w 592890"/>
              <a:gd name="connsiteY1" fmla="*/ 0 h 997971"/>
              <a:gd name="connsiteX2" fmla="*/ 592890 w 592890"/>
              <a:gd name="connsiteY2" fmla="*/ 806746 h 997971"/>
              <a:gd name="connsiteX3" fmla="*/ 386188 w 592890"/>
              <a:gd name="connsiteY3" fmla="*/ 730570 h 997971"/>
              <a:gd name="connsiteX4" fmla="*/ 386188 w 592890"/>
              <a:gd name="connsiteY4" fmla="*/ 997971 h 997971"/>
              <a:gd name="connsiteX5" fmla="*/ 206702 w 592890"/>
              <a:gd name="connsiteY5" fmla="*/ 997971 h 997971"/>
              <a:gd name="connsiteX6" fmla="*/ 206702 w 592890"/>
              <a:gd name="connsiteY6" fmla="*/ 735333 h 997971"/>
              <a:gd name="connsiteX7" fmla="*/ 0 w 592890"/>
              <a:gd name="connsiteY7" fmla="*/ 806746 h 99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2890" h="997971">
                <a:moveTo>
                  <a:pt x="0" y="806746"/>
                </a:moveTo>
                <a:lnTo>
                  <a:pt x="296445" y="0"/>
                </a:lnTo>
                <a:lnTo>
                  <a:pt x="592890" y="806746"/>
                </a:lnTo>
                <a:lnTo>
                  <a:pt x="386188" y="730570"/>
                </a:lnTo>
                <a:lnTo>
                  <a:pt x="386188" y="997971"/>
                </a:lnTo>
                <a:lnTo>
                  <a:pt x="206702" y="997971"/>
                </a:lnTo>
                <a:lnTo>
                  <a:pt x="206702" y="735333"/>
                </a:lnTo>
                <a:lnTo>
                  <a:pt x="0" y="806746"/>
                </a:lnTo>
                <a:close/>
              </a:path>
            </a:pathLst>
          </a:custGeom>
          <a:solidFill>
            <a:srgbClr val="FFFFFF"/>
          </a:solidFill>
          <a:ln w="3175">
            <a:solidFill>
              <a:srgbClr val="000000">
                <a:lumMod val="85000"/>
                <a:lumOff val="15000"/>
              </a:srgbClr>
            </a:solidFill>
          </a:ln>
          <a:effectLst>
            <a:glow rad="139700">
              <a:srgbClr val="F79646">
                <a:satMod val="175000"/>
                <a:alpha val="40000"/>
              </a:srgbClr>
            </a:glow>
            <a:outerShdw blurRad="25400" dist="25400" dir="2040000" algn="tl" rotWithShape="0">
              <a:prstClr val="black">
                <a:alpha val="20000"/>
              </a:prstClr>
            </a:outerShdw>
          </a:effectLst>
        </p:spPr>
        <p:style>
          <a:lnRef idx="2">
            <a:srgbClr val="4F81BD">
              <a:shade val="50000"/>
            </a:srgbClr>
          </a:lnRef>
          <a:fillRef idx="1">
            <a:srgbClr val="4F81BD"/>
          </a:fillRef>
          <a:effectRef idx="0">
            <a:srgbClr val="4F81BD"/>
          </a:effectRef>
          <a:fontRef idx="minor">
            <a:srgbClr val="000000"/>
          </a:fontRef>
        </p:style>
        <p:txBody>
          <a:bodyPr lIns="97531" tIns="48766" rIns="97531" bIns="48766" rtlCol="0" anchor="ct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endParaRPr lang="en-US" dirty="0"/>
          </a:p>
        </p:txBody>
      </p:sp>
      <p:pic>
        <p:nvPicPr>
          <p:cNvPr id="8" name="Picture 7"/>
          <p:cNvPicPr>
            <a:picLocks noChangeAspect="1"/>
          </p:cNvPicPr>
          <p:nvPr/>
        </p:nvPicPr>
        <p:blipFill>
          <a:blip r:embed="rId8"/>
          <a:stretch>
            <a:fillRect/>
          </a:stretch>
        </p:blipFill>
        <p:spPr>
          <a:xfrm>
            <a:off x="2072762" y="1062960"/>
            <a:ext cx="3806772" cy="344887"/>
          </a:xfrm>
          <a:prstGeom prst="rect">
            <a:avLst/>
          </a:prstGeom>
        </p:spPr>
      </p:pic>
      <p:pic>
        <p:nvPicPr>
          <p:cNvPr id="11" name="Picture 10"/>
          <p:cNvPicPr>
            <a:picLocks noChangeAspect="1"/>
          </p:cNvPicPr>
          <p:nvPr/>
        </p:nvPicPr>
        <p:blipFill>
          <a:blip r:embed="rId9"/>
          <a:stretch>
            <a:fillRect/>
          </a:stretch>
        </p:blipFill>
        <p:spPr>
          <a:xfrm>
            <a:off x="7219125" y="5355094"/>
            <a:ext cx="963772" cy="463815"/>
          </a:xfrm>
          <a:prstGeom prst="rect">
            <a:avLst/>
          </a:prstGeom>
        </p:spPr>
      </p:pic>
      <p:pic>
        <p:nvPicPr>
          <p:cNvPr id="17" name="Picture 16"/>
          <p:cNvPicPr>
            <a:picLocks noChangeAspect="1"/>
          </p:cNvPicPr>
          <p:nvPr/>
        </p:nvPicPr>
        <p:blipFill>
          <a:blip r:embed="rId10">
            <a:extLst>
              <a:ext uri="{BEBA8EAE-BF5A-486C-A8C5-ECC9F3942E4B}">
                <a14:imgProps xmlns:a14="http://schemas.microsoft.com/office/drawing/2010/main">
                  <a14:imgLayer r:embed="rId11">
                    <a14:imgEffect>
                      <a14:backgroundRemoval t="0" b="100000" l="8000" r="96000"/>
                    </a14:imgEffect>
                  </a14:imgLayer>
                </a14:imgProps>
              </a:ext>
            </a:extLst>
          </a:blip>
          <a:stretch>
            <a:fillRect/>
          </a:stretch>
        </p:blipFill>
        <p:spPr>
          <a:xfrm>
            <a:off x="10249899" y="1180282"/>
            <a:ext cx="195065" cy="195065"/>
          </a:xfrm>
          <a:prstGeom prst="rect">
            <a:avLst/>
          </a:prstGeom>
        </p:spPr>
      </p:pic>
    </p:spTree>
    <p:extLst>
      <p:ext uri="{BB962C8B-B14F-4D97-AF65-F5344CB8AC3E}">
        <p14:creationId xmlns:p14="http://schemas.microsoft.com/office/powerpoint/2010/main" val="68795485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E-6 -1.11111E-6 C 0.01029 -0.00069 0.02084 0.00093 0.03086 -0.00231 C 0.03855 -0.00486 0.0448 -0.01204 0.0517 -0.0169 C 0.07917 -0.03611 0.09076 -0.06366 0.10639 -0.09815 C 0.11107 -0.11991 0.11368 -0.14074 0.11368 -0.16342 " pathEditMode="relative" rAng="0" ptsTypes="AAAAA">
                                      <p:cBhvr>
                                        <p:cTn id="6" dur="2000" fill="hold"/>
                                        <p:tgtEl>
                                          <p:spTgt spid="24"/>
                                        </p:tgtEl>
                                        <p:attrNameLst>
                                          <p:attrName>ppt_x</p:attrName>
                                          <p:attrName>ppt_y</p:attrName>
                                        </p:attrNameLst>
                                      </p:cBhvr>
                                      <p:rCtr x="5677" y="-8171"/>
                                    </p:animMotion>
                                  </p:childTnLst>
                                </p:cTn>
                              </p:par>
                            </p:childTnLst>
                          </p:cTn>
                        </p:par>
                        <p:par>
                          <p:cTn id="7" fill="hold">
                            <p:stCondLst>
                              <p:cond delay="2000"/>
                            </p:stCondLst>
                            <p:childTnLst>
                              <p:par>
                                <p:cTn id="8" presetID="23" presetClass="exit" presetSubtype="32" fill="remove" grpId="1" nodeType="afterEffect">
                                  <p:stCondLst>
                                    <p:cond delay="0"/>
                                  </p:stCondLst>
                                  <p:childTnLst>
                                    <p:anim calcmode="lin" valueType="num">
                                      <p:cBhvr>
                                        <p:cTn id="9" dur="100"/>
                                        <p:tgtEl>
                                          <p:spTgt spid="24"/>
                                        </p:tgtEl>
                                        <p:attrNameLst>
                                          <p:attrName>ppt_w</p:attrName>
                                        </p:attrNameLst>
                                      </p:cBhvr>
                                      <p:tavLst>
                                        <p:tav tm="0">
                                          <p:val>
                                            <p:strVal val="ppt_w"/>
                                          </p:val>
                                        </p:tav>
                                        <p:tav tm="100000">
                                          <p:val>
                                            <p:fltVal val="0"/>
                                          </p:val>
                                        </p:tav>
                                      </p:tavLst>
                                    </p:anim>
                                    <p:anim calcmode="lin" valueType="num">
                                      <p:cBhvr>
                                        <p:cTn id="10" dur="100"/>
                                        <p:tgtEl>
                                          <p:spTgt spid="24"/>
                                        </p:tgtEl>
                                        <p:attrNameLst>
                                          <p:attrName>ppt_h</p:attrName>
                                        </p:attrNameLst>
                                      </p:cBhvr>
                                      <p:tavLst>
                                        <p:tav tm="0">
                                          <p:val>
                                            <p:strVal val="ppt_h"/>
                                          </p:val>
                                        </p:tav>
                                        <p:tav tm="100000">
                                          <p:val>
                                            <p:fltVal val="0"/>
                                          </p:val>
                                        </p:tav>
                                      </p:tavLst>
                                    </p:anim>
                                    <p:set>
                                      <p:cBhvr>
                                        <p:cTn id="11" dur="1" fill="hold">
                                          <p:stCondLst>
                                            <p:cond delay="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Control xmlns="http://schemas.microsoft.com/VisualStudio/2011/storyboarding/control">
  <Id Name="System.Storyboarding.Common.RadioButtonUnselected" Revision="1" Stencil="System.Storyboarding.Common" StencilVersion="0.1"/>
</Control>
</file>

<file path=customXml/item10.xml><?xml version="1.0" encoding="utf-8"?>
<Control xmlns="http://schemas.microsoft.com/VisualStudio/2011/storyboarding/control">
  <Id Name="System.Storyboarding.Common.MouseClick" Revision="1" Stencil="System.Storyboarding.Common" StencilVersion="0.1"/>
</Control>
</file>

<file path=customXml/item100.xml><?xml version="1.0" encoding="utf-8"?>
<Control xmlns="http://schemas.microsoft.com/VisualStudio/2011/storyboarding/control">
  <Id Name="System.Storyboarding.Common.RadioButtonUnselected" Revision="1" Stencil="System.Storyboarding.Common" StencilVersion="0.1"/>
</Control>
</file>

<file path=customXml/item101.xml><?xml version="1.0" encoding="utf-8"?>
<Control xmlns="http://schemas.microsoft.com/VisualStudio/2011/storyboarding/control">
  <Id Name="System.Storyboarding.Common.CheckBoxUnchecked" Revision="1" Stencil="System.Storyboarding.Common" StencilVersion="0.1"/>
</Control>
</file>

<file path=customXml/item102.xml><?xml version="1.0" encoding="utf-8"?>
<Control xmlns="http://schemas.microsoft.com/VisualStudio/2011/storyboarding/control">
  <Id Name="System.Storyboarding.Common.RadioButtonSelected" Revision="1" Stencil="System.Storyboarding.Common" StencilVersion="0.1"/>
</Control>
</file>

<file path=customXml/item103.xml><?xml version="1.0" encoding="utf-8"?>
<Control xmlns="http://schemas.microsoft.com/VisualStudio/2011/storyboarding/control">
  <Id Name="System.Storyboarding.Common.CheckBoxChecked" Revision="1" Stencil="System.Storyboarding.Common" StencilVersion="0.1"/>
</Control>
</file>

<file path=customXml/item104.xml><?xml version="1.0" encoding="utf-8"?>
<Control xmlns="http://schemas.microsoft.com/VisualStudio/2011/storyboarding/control">
  <Id Name="System.Storyboarding.Common.RadioButtonUnselected" Revision="1" Stencil="System.Storyboarding.Common" StencilVersion="0.1"/>
</Control>
</file>

<file path=customXml/item105.xml><?xml version="1.0" encoding="utf-8"?>
<Control xmlns="http://schemas.microsoft.com/VisualStudio/2011/storyboarding/control">
  <Id Name="System.Storyboarding.Common.RadioButtonUnselected" Revision="1" Stencil="System.Storyboarding.Common" StencilVersion="0.1"/>
</Control>
</file>

<file path=customXml/item106.xml><?xml version="1.0" encoding="utf-8"?>
<Control xmlns="http://schemas.microsoft.com/VisualStudio/2011/storyboarding/control">
  <Id Name="System.Storyboarding.Common.CheckBoxChecked" Revision="1" Stencil="System.Storyboarding.Common" StencilVersion="0.1"/>
</Control>
</file>

<file path=customXml/item107.xml><?xml version="1.0" encoding="utf-8"?>
<Control xmlns="http://schemas.microsoft.com/VisualStudio/2011/storyboarding/control">
  <Id Name="System.Storyboarding.Common.CheckBoxChecked" Revision="1" Stencil="System.Storyboarding.Common" StencilVersion="0.1"/>
</Control>
</file>

<file path=customXml/item108.xml><?xml version="1.0" encoding="utf-8"?>
<Control xmlns="http://schemas.microsoft.com/VisualStudio/2011/storyboarding/control">
  <Id Name="System.Storyboarding.Common.CheckBoxUnchecked" Revision="1" Stencil="System.Storyboarding.Common" StencilVersion="0.1"/>
</Control>
</file>

<file path=customXml/item109.xml><?xml version="1.0" encoding="utf-8"?>
<Control xmlns="http://schemas.microsoft.com/VisualStudio/2011/storyboarding/control">
  <Id Name="System.Storyboarding.Common.MouseClick" Revision="1" Stencil="System.Storyboarding.Common" StencilVersion="0.1"/>
</Control>
</file>

<file path=customXml/item11.xml><?xml version="1.0" encoding="utf-8"?>
<Control xmlns="http://schemas.microsoft.com/VisualStudio/2011/storyboarding/control">
  <Id Name="System.Storyboarding.Common.RadioButtonUnselected" Revision="1" Stencil="System.Storyboarding.Common" StencilVersion="0.1"/>
</Control>
</file>

<file path=customXml/item110.xml><?xml version="1.0" encoding="utf-8"?>
<Control xmlns="http://schemas.microsoft.com/VisualStudio/2011/storyboarding/control">
  <Id Name="System.Storyboarding.Common.CheckBoxChecked" Revision="1" Stencil="System.Storyboarding.Common" StencilVersion="0.1"/>
</Control>
</file>

<file path=customXml/item111.xml><?xml version="1.0" encoding="utf-8"?>
<Control xmlns="http://schemas.microsoft.com/VisualStudio/2011/storyboarding/control">
  <Id Name="System.Storyboarding.Common.CheckBoxChecked" Revision="1" Stencil="System.Storyboarding.Common" StencilVersion="0.1"/>
</Control>
</file>

<file path=customXml/item112.xml><?xml version="1.0" encoding="utf-8"?>
<Control xmlns="http://schemas.microsoft.com/VisualStudio/2011/storyboarding/control">
  <Id Name="System.Storyboarding.Common.RadioButtonUnselected" Revision="1" Stencil="System.Storyboarding.Common" StencilVersion="0.1"/>
</Control>
</file>

<file path=customXml/item113.xml><?xml version="1.0" encoding="utf-8"?>
<Control xmlns="http://schemas.microsoft.com/VisualStudio/2011/storyboarding/control">
  <Id Name="System.Storyboarding.Common.CheckBoxChecked" Revision="1" Stencil="System.Storyboarding.Common" StencilVersion="0.1"/>
</Control>
</file>

<file path=customXml/item114.xml><?xml version="1.0" encoding="utf-8"?>
<Control xmlns="http://schemas.microsoft.com/VisualStudio/2011/storyboarding/control">
  <Id Name="System.Storyboarding.Common.RadioButtonUnselected" Revision="1" Stencil="System.Storyboarding.Common" StencilVersion="0.1"/>
</Control>
</file>

<file path=customXml/item115.xml><?xml version="1.0" encoding="utf-8"?>
<Control xmlns="http://schemas.microsoft.com/VisualStudio/2011/storyboarding/control">
  <Id Name="System.Storyboarding.Common.RadioButtonUnselected" Revision="1" Stencil="System.Storyboarding.Common" StencilVersion="0.1"/>
</Control>
</file>

<file path=customXml/item116.xml><?xml version="1.0" encoding="utf-8"?>
<Control xmlns="http://schemas.microsoft.com/VisualStudio/2011/storyboarding/control">
  <Id Name="System.Storyboarding.Common.CheckBoxChecked" Revision="1" Stencil="System.Storyboarding.Common" StencilVersion="0.1"/>
</Control>
</file>

<file path=customXml/item117.xml><?xml version="1.0" encoding="utf-8"?>
<Control xmlns="http://schemas.microsoft.com/VisualStudio/2011/storyboarding/control">
  <Id Name="System.Storyboarding.Common.MouseClick" Revision="1" Stencil="System.Storyboarding.Common" StencilVersion="0.1"/>
</Control>
</file>

<file path=customXml/item118.xml><?xml version="1.0" encoding="utf-8"?>
<Control xmlns="http://schemas.microsoft.com/VisualStudio/2011/storyboarding/control">
  <Id Name="System.Storyboarding.Common.RadioButtonUnselected" Revision="1" Stencil="System.Storyboarding.Common" StencilVersion="0.1"/>
</Control>
</file>

<file path=customXml/item119.xml><?xml version="1.0" encoding="utf-8"?>
<Control xmlns="http://schemas.microsoft.com/VisualStudio/2011/storyboarding/control">
  <Id Name="System.Storyboarding.Common.CheckBoxUnchecked" Revision="1" Stencil="System.Storyboarding.Common" StencilVersion="0.1"/>
</Control>
</file>

<file path=customXml/item12.xml><?xml version="1.0" encoding="utf-8"?>
<Control xmlns="http://schemas.microsoft.com/VisualStudio/2011/storyboarding/control">
  <Id Name="System.Storyboarding.Common.RadioButtonUnselected" Revision="1" Stencil="System.Storyboarding.Common" StencilVersion="0.1"/>
</Control>
</file>

<file path=customXml/item120.xml><?xml version="1.0" encoding="utf-8"?>
<Control xmlns="http://schemas.microsoft.com/VisualStudio/2011/storyboarding/control">
  <Id Name="System.Storyboarding.Common.RadioButtonUnselected" Revision="1" Stencil="System.Storyboarding.Common" StencilVersion="0.1"/>
</Control>
</file>

<file path=customXml/item121.xml><?xml version="1.0" encoding="utf-8"?>
<Control xmlns="http://schemas.microsoft.com/VisualStudio/2011/storyboarding/control">
  <Id Name="System.Storyboarding.Common.CheckBoxChecked" Revision="1" Stencil="System.Storyboarding.Common" StencilVersion="0.1"/>
</Control>
</file>

<file path=customXml/item122.xml><?xml version="1.0" encoding="utf-8"?>
<Control xmlns="http://schemas.microsoft.com/VisualStudio/2011/storyboarding/control">
  <Id Name="System.Storyboarding.Common.RadioButtonSelected" Revision="1" Stencil="System.Storyboarding.Common" StencilVersion="0.1"/>
</Control>
</file>

<file path=customXml/item123.xml><?xml version="1.0" encoding="utf-8"?>
<Control xmlns="http://schemas.microsoft.com/VisualStudio/2011/storyboarding/control">
  <Id Name="System.Storyboarding.Common.CheckBoxChecked" Revision="1" Stencil="System.Storyboarding.Common" StencilVersion="0.1"/>
</Control>
</file>

<file path=customXml/item124.xml><?xml version="1.0" encoding="utf-8"?>
<Control xmlns="http://schemas.microsoft.com/VisualStudio/2011/storyboarding/control">
  <Id Name="System.Storyboarding.Common.RadioButtonUnselected" Revision="1" Stencil="System.Storyboarding.Common" StencilVersion="0.1"/>
</Control>
</file>

<file path=customXml/item125.xml><?xml version="1.0" encoding="utf-8"?>
<Control xmlns="http://schemas.microsoft.com/VisualStudio/2011/storyboarding/control">
  <Id Name="System.Storyboarding.Common.CheckBoxChecked" Revision="1" Stencil="System.Storyboarding.Common" StencilVersion="0.1"/>
</Control>
</file>

<file path=customXml/item126.xml><?xml version="1.0" encoding="utf-8"?>
<Control xmlns="http://schemas.microsoft.com/VisualStudio/2011/storyboarding/control">
  <Id Name="System.Storyboarding.Common.CheckBoxChecked" Revision="1" Stencil="System.Storyboarding.Common" StencilVersion="0.1"/>
</Control>
</file>

<file path=customXml/item127.xml><?xml version="1.0" encoding="utf-8"?>
<Control xmlns="http://schemas.microsoft.com/VisualStudio/2011/storyboarding/control">
  <Id Name="System.Storyboarding.Common.CheckBoxUnchecked" Revision="1" Stencil="System.Storyboarding.Common" StencilVersion="0.1"/>
</Control>
</file>

<file path=customXml/item128.xml><?xml version="1.0" encoding="utf-8"?>
<Control xmlns="http://schemas.microsoft.com/VisualStudio/2011/storyboarding/control">
  <Id Name="System.Storyboarding.Common.MouseClick" Revision="1" Stencil="System.Storyboarding.Common" StencilVersion="0.1"/>
</Control>
</file>

<file path=customXml/item13.xml><?xml version="1.0" encoding="utf-8"?>
<Control xmlns="http://schemas.microsoft.com/VisualStudio/2011/storyboarding/control">
  <Id Name="System.Storyboarding.Common.CheckBoxUnchecked" Revision="1" Stencil="System.Storyboarding.Common" StencilVersion="0.1"/>
</Control>
</file>

<file path=customXml/item14.xml><?xml version="1.0" encoding="utf-8"?>
<Control xmlns="http://schemas.microsoft.com/VisualStudio/2011/storyboarding/control">
  <Id Name="System.Storyboarding.Common.MouseClick" Revision="1" Stencil="System.Storyboarding.Common" StencilVersion="0.1"/>
</Control>
</file>

<file path=customXml/item15.xml><?xml version="1.0" encoding="utf-8"?>
<Control xmlns="http://schemas.microsoft.com/VisualStudio/2011/storyboarding/control">
  <Id Name="System.Storyboarding.Common.CheckBoxUnchecked" Revision="1" Stencil="System.Storyboarding.Common" StencilVersion="0.1"/>
</Control>
</file>

<file path=customXml/item16.xml><?xml version="1.0" encoding="utf-8"?>
<Control xmlns="http://schemas.microsoft.com/VisualStudio/2011/storyboarding/control">
  <Id Name="System.Storyboarding.Common.CheckBoxChecked" Revision="1" Stencil="System.Storyboarding.Common" StencilVersion="0.1"/>
</Control>
</file>

<file path=customXml/item17.xml><?xml version="1.0" encoding="utf-8"?>
<Control xmlns="http://schemas.microsoft.com/VisualStudio/2011/storyboarding/control">
  <Id Name="System.Storyboarding.Common.CheckBoxUnchecked" Revision="1" Stencil="System.Storyboarding.Common" StencilVersion="0.1"/>
</Control>
</file>

<file path=customXml/item18.xml><?xml version="1.0" encoding="utf-8"?>
<Control xmlns="http://schemas.microsoft.com/VisualStudio/2011/storyboarding/control">
  <Id Name="System.Storyboarding.Common.CheckBoxUnchecked" Revision="1" Stencil="System.Storyboarding.Common" StencilVersion="0.1"/>
</Control>
</file>

<file path=customXml/item19.xml><?xml version="1.0" encoding="utf-8"?>
<Control xmlns="http://schemas.microsoft.com/VisualStudio/2011/storyboarding/control">
  <Id Name="System.Storyboarding.Common.CheckBoxChecked" Revision="1" Stencil="System.Storyboarding.Common" StencilVersion="0.1"/>
</Control>
</file>

<file path=customXml/item2.xml><?xml version="1.0" encoding="utf-8"?>
<Control xmlns="http://schemas.microsoft.com/VisualStudio/2011/storyboarding/control">
  <Id Name="System.Storyboarding.Common.CheckBoxUnchecked" Revision="1" Stencil="System.Storyboarding.Common" StencilVersion="0.1"/>
</Control>
</file>

<file path=customXml/item20.xml><?xml version="1.0" encoding="utf-8"?>
<Control xmlns="http://schemas.microsoft.com/VisualStudio/2011/storyboarding/control">
  <Id Name="System.Storyboarding.Common.MouseClick" Revision="1" Stencil="System.Storyboarding.Common" StencilVersion="0.1"/>
</Control>
</file>

<file path=customXml/item21.xml><?xml version="1.0" encoding="utf-8"?>
<Control xmlns="http://schemas.microsoft.com/VisualStudio/2011/storyboarding/control">
  <Id Name="System.Storyboarding.Common.MouseClick" Revision="1" Stencil="System.Storyboarding.Common" StencilVersion="0.1"/>
</Control>
</file>

<file path=customXml/item22.xml><?xml version="1.0" encoding="utf-8"?>
<Control xmlns="http://schemas.microsoft.com/VisualStudio/2011/storyboarding/control">
  <Id Name="System.Storyboarding.Common.CheckBoxUnchecked" Revision="1" Stencil="System.Storyboarding.Common" StencilVersion="0.1"/>
</Control>
</file>

<file path=customXml/item23.xml><?xml version="1.0" encoding="utf-8"?>
<Control xmlns="http://schemas.microsoft.com/VisualStudio/2011/storyboarding/control">
  <Id Name="System.Storyboarding.Common.CheckBoxUnchecked" Revision="1" Stencil="System.Storyboarding.Common" StencilVersion="0.1"/>
</Control>
</file>

<file path=customXml/item24.xml><?xml version="1.0" encoding="utf-8"?>
<Control xmlns="http://schemas.microsoft.com/VisualStudio/2011/storyboarding/control">
  <Id Name="System.Storyboarding.Common.RadioButtonUnselected" Revision="1" Stencil="System.Storyboarding.Common" StencilVersion="0.1"/>
</Control>
</file>

<file path=customXml/item25.xml><?xml version="1.0" encoding="utf-8"?>
<Control xmlns="http://schemas.microsoft.com/VisualStudio/2011/storyboarding/control">
  <Id Name="System.Storyboarding.Common.RadioButtonSelected" Revision="1" Stencil="System.Storyboarding.Common" StencilVersion="0.1"/>
</Control>
</file>

<file path=customXml/item26.xml><?xml version="1.0" encoding="utf-8"?>
<Control xmlns="http://schemas.microsoft.com/VisualStudio/2011/storyboarding/control">
  <Id Name="System.Storyboarding.Common.RadioButtonUnselected" Revision="1" Stencil="System.Storyboarding.Common" StencilVersion="0.1"/>
</Control>
</file>

<file path=customXml/item27.xml><?xml version="1.0" encoding="utf-8"?>
<Control xmlns="http://schemas.microsoft.com/VisualStudio/2011/storyboarding/control">
  <Id Name="System.Storyboarding.Common.CheckBoxChecked" Revision="1" Stencil="System.Storyboarding.Common" StencilVersion="0.1"/>
</Control>
</file>

<file path=customXml/item28.xml><?xml version="1.0" encoding="utf-8"?>
<Control xmlns="http://schemas.microsoft.com/VisualStudio/2011/storyboarding/control">
  <Id Name="System.Storyboarding.Common.RadioButtonUnselected" Revision="1" Stencil="System.Storyboarding.Common" StencilVersion="0.1"/>
</Control>
</file>

<file path=customXml/item29.xml><?xml version="1.0" encoding="utf-8"?>
<Control xmlns="http://schemas.microsoft.com/VisualStudio/2011/storyboarding/control">
  <Id Name="System.Storyboarding.Common.RadioButtonUnselected" Revision="1" Stencil="System.Storyboarding.Common" StencilVersion="0.1"/>
</Control>
</file>

<file path=customXml/item3.xml><?xml version="1.0" encoding="utf-8"?>
<Control xmlns="http://schemas.microsoft.com/VisualStudio/2011/storyboarding/control">
  <Id Name="System.Storyboarding.Common.CheckBoxChecked" Revision="1" Stencil="System.Storyboarding.Common" StencilVersion="0.1"/>
</Control>
</file>

<file path=customXml/item30.xml><?xml version="1.0" encoding="utf-8"?>
<Control xmlns="http://schemas.microsoft.com/VisualStudio/2011/storyboarding/control">
  <Id Name="System.Storyboarding.Common.RadioButtonSelected" Revision="1" Stencil="System.Storyboarding.Common" StencilVersion="0.1"/>
</Control>
</file>

<file path=customXml/item31.xml><?xml version="1.0" encoding="utf-8"?>
<Control xmlns="http://schemas.microsoft.com/VisualStudio/2011/storyboarding/control">
  <Id Name="System.Storyboarding.Common.CheckBoxUnchecked" Revision="1" Stencil="System.Storyboarding.Common" StencilVersion="0.1"/>
</Control>
</file>

<file path=customXml/item32.xml><?xml version="1.0" encoding="utf-8"?>
<Control xmlns="http://schemas.microsoft.com/VisualStudio/2011/storyboarding/control">
  <Id Name="System.Storyboarding.Common.CheckBoxChecked" Revision="1" Stencil="System.Storyboarding.Common" StencilVersion="0.1"/>
</Control>
</file>

<file path=customXml/item33.xml><?xml version="1.0" encoding="utf-8"?>
<Control xmlns="http://schemas.microsoft.com/VisualStudio/2011/storyboarding/control">
  <Id Name="System.Storyboarding.Common.CheckBoxChecked" Revision="1" Stencil="System.Storyboarding.Common" StencilVersion="0.1"/>
</Control>
</file>

<file path=customXml/item34.xml><?xml version="1.0" encoding="utf-8"?>
<Control xmlns="http://schemas.microsoft.com/VisualStudio/2011/storyboarding/control">
  <Id Name="System.Storyboarding.Common.CheckBoxChecked" Revision="1" Stencil="System.Storyboarding.Common" StencilVersion="0.1"/>
</Control>
</file>

<file path=customXml/item35.xml><?xml version="1.0" encoding="utf-8"?>
<Control xmlns="http://schemas.microsoft.com/VisualStudio/2011/storyboarding/control">
  <Id Name="System.Storyboarding.Common.CheckBoxChecked" Revision="1" Stencil="System.Storyboarding.Common" StencilVersion="0.1"/>
</Control>
</file>

<file path=customXml/item36.xml><?xml version="1.0" encoding="utf-8"?>
<Control xmlns="http://schemas.microsoft.com/VisualStudio/2011/storyboarding/control">
  <Id Name="System.Storyboarding.Common.RadioButtonUnselected" Revision="1" Stencil="System.Storyboarding.Common" StencilVersion="0.1"/>
</Control>
</file>

<file path=customXml/item37.xml><?xml version="1.0" encoding="utf-8"?>
<Control xmlns="http://schemas.microsoft.com/VisualStudio/2011/storyboarding/control">
  <Id Name="System.Storyboarding.Common.RadioButtonUnselected" Revision="1" Stencil="System.Storyboarding.Common" StencilVersion="0.1"/>
</Control>
</file>

<file path=customXml/item38.xml><?xml version="1.0" encoding="utf-8"?>
<Control xmlns="http://schemas.microsoft.com/VisualStudio/2011/storyboarding/control">
  <Id Name="System.Storyboarding.Common.RadioButtonUnselected" Revision="1" Stencil="System.Storyboarding.Common" StencilVersion="0.1"/>
</Control>
</file>

<file path=customXml/item39.xml><?xml version="1.0" encoding="utf-8"?>
<Control xmlns="http://schemas.microsoft.com/VisualStudio/2011/storyboarding/control">
  <Id Name="System.Storyboarding.Common.RadioButtonSelected" Revision="1" Stencil="System.Storyboarding.Common" StencilVersion="0.1"/>
</Control>
</file>

<file path=customXml/item4.xml><?xml version="1.0" encoding="utf-8"?>
<Control xmlns="http://schemas.microsoft.com/VisualStudio/2011/storyboarding/control">
  <Id Name="System.Storyboarding.Common.MouseClick" Revision="1" Stencil="System.Storyboarding.Common" StencilVersion="0.1"/>
</Control>
</file>

<file path=customXml/item40.xml><?xml version="1.0" encoding="utf-8"?>
<Control xmlns="http://schemas.microsoft.com/VisualStudio/2011/storyboarding/control">
  <Id Name="System.Storyboarding.Common.RadioButtonUnselected" Revision="1" Stencil="System.Storyboarding.Common" StencilVersion="0.1"/>
</Control>
</file>

<file path=customXml/item41.xml><?xml version="1.0" encoding="utf-8"?>
<Control xmlns="http://schemas.microsoft.com/VisualStudio/2011/storyboarding/control">
  <Id Name="System.Storyboarding.Common.CheckBoxUnchecked" Revision="1" Stencil="System.Storyboarding.Common" StencilVersion="0.1"/>
</Control>
</file>

<file path=customXml/item42.xml><?xml version="1.0" encoding="utf-8"?>
<Control xmlns="http://schemas.microsoft.com/VisualStudio/2011/storyboarding/control">
  <Id Name="System.Storyboarding.Common.CheckBoxChecked" Revision="1" Stencil="System.Storyboarding.Common" StencilVersion="0.1"/>
</Control>
</file>

<file path=customXml/item43.xml><?xml version="1.0" encoding="utf-8"?>
<Control xmlns="http://schemas.microsoft.com/VisualStudio/2011/storyboarding/control">
  <Id Name="System.Storyboarding.Common.MouseClick" Revision="1" Stencil="System.Storyboarding.Common" StencilVersion="0.1"/>
</Control>
</file>

<file path=customXml/item44.xml><?xml version="1.0" encoding="utf-8"?>
<Control xmlns="http://schemas.microsoft.com/VisualStudio/2011/storyboarding/control">
  <Id Name="System.Storyboarding.Common.MouseClick" Revision="1" Stencil="System.Storyboarding.Common" StencilVersion="0.1"/>
</Control>
</file>

<file path=customXml/item45.xml><?xml version="1.0" encoding="utf-8"?>
<Control xmlns="http://schemas.microsoft.com/VisualStudio/2011/storyboarding/control">
  <Id Name="System.Storyboarding.Common.RadioButtonUnselected" Revision="1" Stencil="System.Storyboarding.Common" StencilVersion="0.1"/>
</Control>
</file>

<file path=customXml/item46.xml><?xml version="1.0" encoding="utf-8"?>
<Control xmlns="http://schemas.microsoft.com/VisualStudio/2011/storyboarding/control">
  <Id Name="System.Storyboarding.Common.CheckBoxUnchecked" Revision="1" Stencil="System.Storyboarding.Common" StencilVersion="0.1"/>
</Control>
</file>

<file path=customXml/item47.xml><?xml version="1.0" encoding="utf-8"?>
<Control xmlns="http://schemas.microsoft.com/VisualStudio/2011/storyboarding/control">
  <Id Name="System.Storyboarding.Common.MouseClick" Revision="1" Stencil="System.Storyboarding.Common" StencilVersion="0.1"/>
</Control>
</file>

<file path=customXml/item48.xml><?xml version="1.0" encoding="utf-8"?>
<Control xmlns="http://schemas.microsoft.com/VisualStudio/2011/storyboarding/control">
  <Id Name="System.Storyboarding.Common.RadioButtonUnselected" Revision="1" Stencil="System.Storyboarding.Common" StencilVersion="0.1"/>
</Control>
</file>

<file path=customXml/item49.xml><?xml version="1.0" encoding="utf-8"?>
<Control xmlns="http://schemas.microsoft.com/VisualStudio/2011/storyboarding/control">
  <Id Name="System.Storyboarding.Common.MouseClick" Revision="1" Stencil="System.Storyboarding.Common" StencilVersion="0.1"/>
</Control>
</file>

<file path=customXml/item5.xml><?xml version="1.0" encoding="utf-8"?>
<Control xmlns="http://schemas.microsoft.com/VisualStudio/2011/storyboarding/control">
  <Id Name="System.Storyboarding.Common.CheckBoxChecked" Revision="1" Stencil="System.Storyboarding.Common" StencilVersion="0.1"/>
</Control>
</file>

<file path=customXml/item50.xml><?xml version="1.0" encoding="utf-8"?>
<Control xmlns="http://schemas.microsoft.com/VisualStudio/2011/storyboarding/control">
  <Id Name="System.Storyboarding.Common.CheckBoxUnchecked" Revision="1" Stencil="System.Storyboarding.Common" StencilVersion="0.1"/>
</Control>
</file>

<file path=customXml/item51.xml><?xml version="1.0" encoding="utf-8"?>
<Control xmlns="http://schemas.microsoft.com/VisualStudio/2011/storyboarding/control">
  <Id Name="System.Storyboarding.Common.CheckBoxChecked" Revision="1" Stencil="System.Storyboarding.Common" StencilVersion="0.1"/>
</Control>
</file>

<file path=customXml/item52.xml><?xml version="1.0" encoding="utf-8"?>
<Control xmlns="http://schemas.microsoft.com/VisualStudio/2011/storyboarding/control">
  <Id Name="System.Storyboarding.Common.CheckBoxUnchecked" Revision="1" Stencil="System.Storyboarding.Common" StencilVersion="0.1"/>
</Control>
</file>

<file path=customXml/item53.xml><?xml version="1.0" encoding="utf-8"?>
<Control xmlns="http://schemas.microsoft.com/VisualStudio/2011/storyboarding/control">
  <Id Name="System.Storyboarding.Common.MouseClick" Revision="1" Stencil="System.Storyboarding.Common" StencilVersion="0.1"/>
</Control>
</file>

<file path=customXml/item54.xml><?xml version="1.0" encoding="utf-8"?>
<Control xmlns="http://schemas.microsoft.com/VisualStudio/2011/storyboarding/control">
  <Id Name="System.Storyboarding.Common.CheckBoxUnchecked" Revision="1" Stencil="System.Storyboarding.Common" StencilVersion="0.1"/>
</Control>
</file>

<file path=customXml/item55.xml><?xml version="1.0" encoding="utf-8"?>
<Control xmlns="http://schemas.microsoft.com/VisualStudio/2011/storyboarding/control">
  <Id Name="System.Storyboarding.Common.MouseClick" Revision="1" Stencil="System.Storyboarding.Common" StencilVersion="0.1"/>
</Control>
</file>

<file path=customXml/item56.xml><?xml version="1.0" encoding="utf-8"?>
<Control xmlns="http://schemas.microsoft.com/VisualStudio/2011/storyboarding/control">
  <Id Name="System.Storyboarding.Common.CheckBoxUnchecked" Revision="1" Stencil="System.Storyboarding.Common" StencilVersion="0.1"/>
</Control>
</file>

<file path=customXml/item57.xml><?xml version="1.0" encoding="utf-8"?>
<Control xmlns="http://schemas.microsoft.com/VisualStudio/2011/storyboarding/control">
  <Id Name="System.Storyboarding.Common.CheckBoxChecked" Revision="1" Stencil="System.Storyboarding.Common" StencilVersion="0.1"/>
</Control>
</file>

<file path=customXml/item58.xml><?xml version="1.0" encoding="utf-8"?>
<Control xmlns="http://schemas.microsoft.com/VisualStudio/2011/storyboarding/control">
  <Id Name="System.Storyboarding.Common.CheckBoxChecked" Revision="1" Stencil="System.Storyboarding.Common" StencilVersion="0.1"/>
</Control>
</file>

<file path=customXml/item59.xml><?xml version="1.0" encoding="utf-8"?>
<Control xmlns="http://schemas.microsoft.com/VisualStudio/2011/storyboarding/control">
  <Id Name="System.Storyboarding.Common.CheckBoxChecked" Revision="1" Stencil="System.Storyboarding.Common" StencilVersion="0.1"/>
</Control>
</file>

<file path=customXml/item6.xml><?xml version="1.0" encoding="utf-8"?>
<Control xmlns="http://schemas.microsoft.com/VisualStudio/2011/storyboarding/control">
  <Id Name="System.Storyboarding.Common.MouseClick" Revision="1" Stencil="System.Storyboarding.Common" StencilVersion="0.1"/>
</Control>
</file>

<file path=customXml/item60.xml><?xml version="1.0" encoding="utf-8"?>
<Control xmlns="http://schemas.microsoft.com/VisualStudio/2011/storyboarding/control">
  <Id Name="System.Storyboarding.Common.RadioButtonSelected" Revision="1" Stencil="System.Storyboarding.Common" StencilVersion="0.1"/>
</Control>
</file>

<file path=customXml/item61.xml><?xml version="1.0" encoding="utf-8"?>
<Control xmlns="http://schemas.microsoft.com/VisualStudio/2011/storyboarding/control">
  <Id Name="System.Storyboarding.Common.CheckBoxUnchecked" Revision="1" Stencil="System.Storyboarding.Common" StencilVersion="0.1"/>
</Control>
</file>

<file path=customXml/item62.xml><?xml version="1.0" encoding="utf-8"?>
<Control xmlns="http://schemas.microsoft.com/VisualStudio/2011/storyboarding/control">
  <Id Name="System.Storyboarding.Common.CheckBoxUnchecked" Revision="1" Stencil="System.Storyboarding.Common" StencilVersion="0.1"/>
</Control>
</file>

<file path=customXml/item63.xml><?xml version="1.0" encoding="utf-8"?>
<Control xmlns="http://schemas.microsoft.com/VisualStudio/2011/storyboarding/control">
  <Id Name="System.Storyboarding.Common.RadioButtonUnselected" Revision="1" Stencil="System.Storyboarding.Common" StencilVersion="0.1"/>
</Control>
</file>

<file path=customXml/item64.xml><?xml version="1.0" encoding="utf-8"?>
<Control xmlns="http://schemas.microsoft.com/VisualStudio/2011/storyboarding/control">
  <Id Name="System.Storyboarding.Common.RadioButtonUnselected" Revision="1" Stencil="System.Storyboarding.Common" StencilVersion="0.1"/>
</Control>
</file>

<file path=customXml/item65.xml><?xml version="1.0" encoding="utf-8"?>
<Control xmlns="http://schemas.microsoft.com/VisualStudio/2011/storyboarding/control">
  <Id Name="System.Storyboarding.Common.CheckBoxUnchecked" Revision="1" Stencil="System.Storyboarding.Common" StencilVersion="0.1"/>
</Control>
</file>

<file path=customXml/item66.xml><?xml version="1.0" encoding="utf-8"?>
<Control xmlns="http://schemas.microsoft.com/VisualStudio/2011/storyboarding/control">
  <Id Name="System.Storyboarding.Common.CheckBoxChecked" Revision="1" Stencil="System.Storyboarding.Common" StencilVersion="0.1"/>
</Control>
</file>

<file path=customXml/item67.xml><?xml version="1.0" encoding="utf-8"?>
<Control xmlns="http://schemas.microsoft.com/VisualStudio/2011/storyboarding/control">
  <Id Name="System.Storyboarding.Common.CheckBoxChecked" Revision="1" Stencil="System.Storyboarding.Common" StencilVersion="0.1"/>
</Control>
</file>

<file path=customXml/item68.xml><?xml version="1.0" encoding="utf-8"?>
<Control xmlns="http://schemas.microsoft.com/VisualStudio/2011/storyboarding/control">
  <Id Name="System.Storyboarding.Common.MouseClick" Revision="1" Stencil="System.Storyboarding.Common" StencilVersion="0.1"/>
</Control>
</file>

<file path=customXml/item69.xml><?xml version="1.0" encoding="utf-8"?>
<Control xmlns="http://schemas.microsoft.com/VisualStudio/2011/storyboarding/control">
  <Id Name="System.Storyboarding.Common.RadioButtonUnselected" Revision="1" Stencil="System.Storyboarding.Common" StencilVersion="0.1"/>
</Control>
</file>

<file path=customXml/item7.xml><?xml version="1.0" encoding="utf-8"?>
<Control xmlns="http://schemas.microsoft.com/VisualStudio/2011/storyboarding/control">
  <Id Name="System.Storyboarding.Common.RadioButtonUnselected" Revision="1" Stencil="System.Storyboarding.Common" StencilVersion="0.1"/>
</Control>
</file>

<file path=customXml/item70.xml><?xml version="1.0" encoding="utf-8"?>
<Control xmlns="http://schemas.microsoft.com/VisualStudio/2011/storyboarding/control">
  <Id Name="System.Storyboarding.Common.RadioButtonUnselected" Revision="1" Stencil="System.Storyboarding.Common" StencilVersion="0.1"/>
</Control>
</file>

<file path=customXml/item71.xml><?xml version="1.0" encoding="utf-8"?>
<Control xmlns="http://schemas.microsoft.com/VisualStudio/2011/storyboarding/control">
  <Id Name="System.Storyboarding.Common.CheckBoxUnchecked" Revision="1" Stencil="System.Storyboarding.Common" StencilVersion="0.1"/>
</Control>
</file>

<file path=customXml/item72.xml><?xml version="1.0" encoding="utf-8"?>
<Control xmlns="http://schemas.microsoft.com/VisualStudio/2011/storyboarding/control">
  <Id Name="System.Storyboarding.Common.MouseClick" Revision="1" Stencil="System.Storyboarding.Common" StencilVersion="0.1"/>
</Control>
</file>

<file path=customXml/item73.xml><?xml version="1.0" encoding="utf-8"?>
<Control xmlns="http://schemas.microsoft.com/VisualStudio/2011/storyboarding/control">
  <Id Name="System.Storyboarding.Common.RadioButtonUnselected" Revision="1" Stencil="System.Storyboarding.Common" StencilVersion="0.1"/>
</Control>
</file>

<file path=customXml/item74.xml><?xml version="1.0" encoding="utf-8"?>
<Control xmlns="http://schemas.microsoft.com/VisualStudio/2011/storyboarding/control">
  <Id Name="System.Storyboarding.Common.CheckBoxUnchecked" Revision="1" Stencil="System.Storyboarding.Common" StencilVersion="0.1"/>
</Control>
</file>

<file path=customXml/item75.xml><?xml version="1.0" encoding="utf-8"?>
<Control xmlns="http://schemas.microsoft.com/VisualStudio/2011/storyboarding/control">
  <Id Name="System.Storyboarding.Common.CheckBoxChecked" Revision="1" Stencil="System.Storyboarding.Common" StencilVersion="0.1"/>
</Control>
</file>

<file path=customXml/item76.xml><?xml version="1.0" encoding="utf-8"?>
<Control xmlns="http://schemas.microsoft.com/VisualStudio/2011/storyboarding/control">
  <Id Name="System.Storyboarding.Common.RadioButtonUnselected" Revision="1" Stencil="System.Storyboarding.Common" StencilVersion="0.1"/>
</Control>
</file>

<file path=customXml/item77.xml><?xml version="1.0" encoding="utf-8"?>
<Control xmlns="http://schemas.microsoft.com/VisualStudio/2011/storyboarding/control">
  <Id Name="System.Storyboarding.Common.RadioButtonUnselected" Revision="1" Stencil="System.Storyboarding.Common" StencilVersion="0.1"/>
</Control>
</file>

<file path=customXml/item78.xml><?xml version="1.0" encoding="utf-8"?>
<Control xmlns="http://schemas.microsoft.com/VisualStudio/2011/storyboarding/control">
  <Id Name="System.Storyboarding.Common.RadioButtonUnselected" Revision="1" Stencil="System.Storyboarding.Common" StencilVersion="0.1"/>
</Control>
</file>

<file path=customXml/item79.xml><?xml version="1.0" encoding="utf-8"?>
<Control xmlns="http://schemas.microsoft.com/VisualStudio/2011/storyboarding/control">
  <Id Name="System.Storyboarding.Common.CheckBoxChecked" Revision="1" Stencil="System.Storyboarding.Common" StencilVersion="0.1"/>
</Control>
</file>

<file path=customXml/item8.xml><?xml version="1.0" encoding="utf-8"?>
<Control xmlns="http://schemas.microsoft.com/VisualStudio/2011/storyboarding/control">
  <Id Name="System.Storyboarding.Common.CheckBoxUnchecked" Revision="1" Stencil="System.Storyboarding.Common" StencilVersion="0.1"/>
</Control>
</file>

<file path=customXml/item80.xml><?xml version="1.0" encoding="utf-8"?>
<Control xmlns="http://schemas.microsoft.com/VisualStudio/2011/storyboarding/control">
  <Id Name="System.Storyboarding.Common.RadioButtonUnselected" Revision="1" Stencil="System.Storyboarding.Common" StencilVersion="0.1"/>
</Control>
</file>

<file path=customXml/item81.xml><?xml version="1.0" encoding="utf-8"?>
<Control xmlns="http://schemas.microsoft.com/VisualStudio/2011/storyboarding/control">
  <Id Name="System.Storyboarding.Common.CheckBoxChecked" Revision="1" Stencil="System.Storyboarding.Common" StencilVersion="0.1"/>
</Control>
</file>

<file path=customXml/item82.xml><?xml version="1.0" encoding="utf-8"?>
<Control xmlns="http://schemas.microsoft.com/VisualStudio/2011/storyboarding/control">
  <Id Name="System.Storyboarding.Common.TextInput" Revision="1" Stencil="System.Storyboarding.Common" StencilVersion="0.1"/>
</Control>
</file>

<file path=customXml/item83.xml><?xml version="1.0" encoding="utf-8"?>
<Control xmlns="http://schemas.microsoft.com/VisualStudio/2011/storyboarding/control">
  <Id Name="System.Storyboarding.Common.RadioButtonUnselected" Revision="1" Stencil="System.Storyboarding.Common" StencilVersion="0.1"/>
</Control>
</file>

<file path=customXml/item84.xml><?xml version="1.0" encoding="utf-8"?>
<Control xmlns="http://schemas.microsoft.com/VisualStudio/2011/storyboarding/control">
  <Id Name="System.Storyboarding.Common.MouseClick" Revision="1" Stencil="System.Storyboarding.Common" StencilVersion="0.1"/>
</Control>
</file>

<file path=customXml/item85.xml><?xml version="1.0" encoding="utf-8"?>
<Control xmlns="http://schemas.microsoft.com/VisualStudio/2011/storyboarding/control">
  <Id Name="System.Storyboarding.Common.RadioButtonSelected" Revision="1" Stencil="System.Storyboarding.Common" StencilVersion="0.1"/>
</Control>
</file>

<file path=customXml/item86.xml><?xml version="1.0" encoding="utf-8"?>
<Control xmlns="http://schemas.microsoft.com/VisualStudio/2011/storyboarding/control">
  <Id Name="System.Storyboarding.Common.CheckBoxUnchecked" Revision="1" Stencil="System.Storyboarding.Common" StencilVersion="0.1"/>
</Control>
</file>

<file path=customXml/item87.xml><?xml version="1.0" encoding="utf-8"?>
<Control xmlns="http://schemas.microsoft.com/VisualStudio/2011/storyboarding/control">
  <Id Name="System.Storyboarding.Common.CheckBoxChecked" Revision="1" Stencil="System.Storyboarding.Common" StencilVersion="0.1"/>
</Control>
</file>

<file path=customXml/item88.xml><?xml version="1.0" encoding="utf-8"?>
<Control xmlns="http://schemas.microsoft.com/VisualStudio/2011/storyboarding/control">
  <Id Name="System.Storyboarding.Common.RadioButtonUnselected" Revision="1" Stencil="System.Storyboarding.Common" StencilVersion="0.1"/>
</Control>
</file>

<file path=customXml/item89.xml><?xml version="1.0" encoding="utf-8"?>
<Control xmlns="http://schemas.microsoft.com/VisualStudio/2011/storyboarding/control">
  <Id Name="System.Storyboarding.Common.RadioButtonUnselected" Revision="1" Stencil="System.Storyboarding.Common" StencilVersion="0.1"/>
</Control>
</file>

<file path=customXml/item9.xml><?xml version="1.0" encoding="utf-8"?>
<Control xmlns="http://schemas.microsoft.com/VisualStudio/2011/storyboarding/control">
  <Id Name="System.Storyboarding.Common.CheckBoxUnchecked" Revision="1" Stencil="System.Storyboarding.Common" StencilVersion="0.1"/>
</Control>
</file>

<file path=customXml/item90.xml><?xml version="1.0" encoding="utf-8"?>
<Control xmlns="http://schemas.microsoft.com/VisualStudio/2011/storyboarding/control">
  <Id Name="System.Storyboarding.Common.MouseClick" Revision="1" Stencil="System.Storyboarding.Common" StencilVersion="0.1"/>
</Control>
</file>

<file path=customXml/item91.xml><?xml version="1.0" encoding="utf-8"?>
<Control xmlns="http://schemas.microsoft.com/VisualStudio/2011/storyboarding/control">
  <Id Name="System.Storyboarding.Common.CheckBoxUnchecked" Revision="1" Stencil="System.Storyboarding.Common" StencilVersion="0.1"/>
</Control>
</file>

<file path=customXml/item92.xml><?xml version="1.0" encoding="utf-8"?>
<Control xmlns="http://schemas.microsoft.com/VisualStudio/2011/storyboarding/control">
  <Id Name="System.Storyboarding.Common.CheckBoxUnchecked" Revision="1" Stencil="System.Storyboarding.Common" StencilVersion="0.1"/>
</Control>
</file>

<file path=customXml/item93.xml><?xml version="1.0" encoding="utf-8"?>
<Control xmlns="http://schemas.microsoft.com/VisualStudio/2011/storyboarding/control">
  <Id Name="System.Storyboarding.Common.CheckBoxUnchecked" Revision="1" Stencil="System.Storyboarding.Common" StencilVersion="0.1"/>
</Control>
</file>

<file path=customXml/item94.xml><?xml version="1.0" encoding="utf-8"?>
<Control xmlns="http://schemas.microsoft.com/VisualStudio/2011/storyboarding/control">
  <Id Name="System.Storyboarding.Common.CheckBoxUnchecked" Revision="1" Stencil="System.Storyboarding.Common" StencilVersion="0.1"/>
</Control>
</file>

<file path=customXml/item95.xml><?xml version="1.0" encoding="utf-8"?>
<Control xmlns="http://schemas.microsoft.com/VisualStudio/2011/storyboarding/control">
  <Id Name="System.Storyboarding.Common.CheckBoxUnchecked" Revision="1" Stencil="System.Storyboarding.Common" StencilVersion="0.1"/>
</Control>
</file>

<file path=customXml/item96.xml><?xml version="1.0" encoding="utf-8"?>
<Control xmlns="http://schemas.microsoft.com/VisualStudio/2011/storyboarding/control">
  <Id Name="System.Storyboarding.Common.CheckBoxChecked" Revision="1" Stencil="System.Storyboarding.Common" StencilVersion="0.1"/>
</Control>
</file>

<file path=customXml/item97.xml><?xml version="1.0" encoding="utf-8"?>
<Control xmlns="http://schemas.microsoft.com/VisualStudio/2011/storyboarding/control">
  <Id Name="System.Storyboarding.Common.MouseClick" Revision="1" Stencil="System.Storyboarding.Common" StencilVersion="0.1"/>
</Control>
</file>

<file path=customXml/item98.xml><?xml version="1.0" encoding="utf-8"?>
<Control xmlns="http://schemas.microsoft.com/VisualStudio/2011/storyboarding/control">
  <Id Name="System.Storyboarding.Common.CheckBoxChecked" Revision="1" Stencil="System.Storyboarding.Common" StencilVersion="0.1"/>
</Control>
</file>

<file path=customXml/item99.xml><?xml version="1.0" encoding="utf-8"?>
<Control xmlns="http://schemas.microsoft.com/VisualStudio/2011/storyboarding/control">
  <Id Name="System.Storyboarding.Common.CheckBoxChecked" Revision="1" Stencil="System.Storyboarding.Common" StencilVersion="0.1"/>
</Control>
</file>

<file path=customXml/itemProps1.xml><?xml version="1.0" encoding="utf-8"?>
<ds:datastoreItem xmlns:ds="http://schemas.openxmlformats.org/officeDocument/2006/customXml" ds:itemID="{D0DCCC7D-5301-4536-BA2D-48586903AB36}">
  <ds:schemaRefs>
    <ds:schemaRef ds:uri="http://schemas.microsoft.com/VisualStudio/2011/storyboarding/control"/>
  </ds:schemaRefs>
</ds:datastoreItem>
</file>

<file path=customXml/itemProps10.xml><?xml version="1.0" encoding="utf-8"?>
<ds:datastoreItem xmlns:ds="http://schemas.openxmlformats.org/officeDocument/2006/customXml" ds:itemID="{A81783A1-60A2-448E-9E31-A08AA9D9E85A}">
  <ds:schemaRefs>
    <ds:schemaRef ds:uri="http://schemas.microsoft.com/VisualStudio/2011/storyboarding/control"/>
  </ds:schemaRefs>
</ds:datastoreItem>
</file>

<file path=customXml/itemProps100.xml><?xml version="1.0" encoding="utf-8"?>
<ds:datastoreItem xmlns:ds="http://schemas.openxmlformats.org/officeDocument/2006/customXml" ds:itemID="{67B9DC8A-B7CE-4488-8FEE-640F49D91D59}">
  <ds:schemaRefs>
    <ds:schemaRef ds:uri="http://schemas.microsoft.com/VisualStudio/2011/storyboarding/control"/>
  </ds:schemaRefs>
</ds:datastoreItem>
</file>

<file path=customXml/itemProps101.xml><?xml version="1.0" encoding="utf-8"?>
<ds:datastoreItem xmlns:ds="http://schemas.openxmlformats.org/officeDocument/2006/customXml" ds:itemID="{77444300-79D4-4FD5-B0DA-4A4EB885DD39}">
  <ds:schemaRefs>
    <ds:schemaRef ds:uri="http://schemas.microsoft.com/VisualStudio/2011/storyboarding/control"/>
  </ds:schemaRefs>
</ds:datastoreItem>
</file>

<file path=customXml/itemProps102.xml><?xml version="1.0" encoding="utf-8"?>
<ds:datastoreItem xmlns:ds="http://schemas.openxmlformats.org/officeDocument/2006/customXml" ds:itemID="{C599FC57-AB46-4805-B64A-F72B4A869F2A}">
  <ds:schemaRefs>
    <ds:schemaRef ds:uri="http://schemas.microsoft.com/VisualStudio/2011/storyboarding/control"/>
  </ds:schemaRefs>
</ds:datastoreItem>
</file>

<file path=customXml/itemProps103.xml><?xml version="1.0" encoding="utf-8"?>
<ds:datastoreItem xmlns:ds="http://schemas.openxmlformats.org/officeDocument/2006/customXml" ds:itemID="{267B9596-B6EF-4170-A6CE-3A385ED88053}">
  <ds:schemaRefs>
    <ds:schemaRef ds:uri="http://schemas.microsoft.com/VisualStudio/2011/storyboarding/control"/>
  </ds:schemaRefs>
</ds:datastoreItem>
</file>

<file path=customXml/itemProps104.xml><?xml version="1.0" encoding="utf-8"?>
<ds:datastoreItem xmlns:ds="http://schemas.openxmlformats.org/officeDocument/2006/customXml" ds:itemID="{462A1F23-34D3-4988-9386-961C4B787EA4}">
  <ds:schemaRefs>
    <ds:schemaRef ds:uri="http://schemas.microsoft.com/VisualStudio/2011/storyboarding/control"/>
  </ds:schemaRefs>
</ds:datastoreItem>
</file>

<file path=customXml/itemProps105.xml><?xml version="1.0" encoding="utf-8"?>
<ds:datastoreItem xmlns:ds="http://schemas.openxmlformats.org/officeDocument/2006/customXml" ds:itemID="{E5801C06-BA47-4424-A153-AEF15B1A961A}">
  <ds:schemaRefs>
    <ds:schemaRef ds:uri="http://schemas.microsoft.com/VisualStudio/2011/storyboarding/control"/>
  </ds:schemaRefs>
</ds:datastoreItem>
</file>

<file path=customXml/itemProps106.xml><?xml version="1.0" encoding="utf-8"?>
<ds:datastoreItem xmlns:ds="http://schemas.openxmlformats.org/officeDocument/2006/customXml" ds:itemID="{0553465E-78B7-4324-9E7D-F0A57F4AEA9B}">
  <ds:schemaRefs>
    <ds:schemaRef ds:uri="http://schemas.microsoft.com/VisualStudio/2011/storyboarding/control"/>
  </ds:schemaRefs>
</ds:datastoreItem>
</file>

<file path=customXml/itemProps107.xml><?xml version="1.0" encoding="utf-8"?>
<ds:datastoreItem xmlns:ds="http://schemas.openxmlformats.org/officeDocument/2006/customXml" ds:itemID="{F422FA64-F99B-4B74-ABC1-FFECEF7E03F3}">
  <ds:schemaRefs>
    <ds:schemaRef ds:uri="http://schemas.microsoft.com/VisualStudio/2011/storyboarding/control"/>
  </ds:schemaRefs>
</ds:datastoreItem>
</file>

<file path=customXml/itemProps108.xml><?xml version="1.0" encoding="utf-8"?>
<ds:datastoreItem xmlns:ds="http://schemas.openxmlformats.org/officeDocument/2006/customXml" ds:itemID="{E3834EE9-6282-4754-ABFD-0BB7B8836992}">
  <ds:schemaRefs>
    <ds:schemaRef ds:uri="http://schemas.microsoft.com/VisualStudio/2011/storyboarding/control"/>
  </ds:schemaRefs>
</ds:datastoreItem>
</file>

<file path=customXml/itemProps109.xml><?xml version="1.0" encoding="utf-8"?>
<ds:datastoreItem xmlns:ds="http://schemas.openxmlformats.org/officeDocument/2006/customXml" ds:itemID="{D9D79262-AA66-46B1-A3DB-337171213D32}">
  <ds:schemaRefs>
    <ds:schemaRef ds:uri="http://schemas.microsoft.com/VisualStudio/2011/storyboarding/control"/>
  </ds:schemaRefs>
</ds:datastoreItem>
</file>

<file path=customXml/itemProps11.xml><?xml version="1.0" encoding="utf-8"?>
<ds:datastoreItem xmlns:ds="http://schemas.openxmlformats.org/officeDocument/2006/customXml" ds:itemID="{08704B83-FF39-4BC1-AECF-1C77DEE69C0D}">
  <ds:schemaRefs>
    <ds:schemaRef ds:uri="http://schemas.microsoft.com/VisualStudio/2011/storyboarding/control"/>
  </ds:schemaRefs>
</ds:datastoreItem>
</file>

<file path=customXml/itemProps110.xml><?xml version="1.0" encoding="utf-8"?>
<ds:datastoreItem xmlns:ds="http://schemas.openxmlformats.org/officeDocument/2006/customXml" ds:itemID="{55E31364-0C3E-41CE-8815-CC0A1AA7B7F2}">
  <ds:schemaRefs>
    <ds:schemaRef ds:uri="http://schemas.microsoft.com/VisualStudio/2011/storyboarding/control"/>
  </ds:schemaRefs>
</ds:datastoreItem>
</file>

<file path=customXml/itemProps111.xml><?xml version="1.0" encoding="utf-8"?>
<ds:datastoreItem xmlns:ds="http://schemas.openxmlformats.org/officeDocument/2006/customXml" ds:itemID="{F3CF3092-8FDF-4C1B-8BC3-1DAA52B54ECB}">
  <ds:schemaRefs>
    <ds:schemaRef ds:uri="http://schemas.microsoft.com/VisualStudio/2011/storyboarding/control"/>
  </ds:schemaRefs>
</ds:datastoreItem>
</file>

<file path=customXml/itemProps112.xml><?xml version="1.0" encoding="utf-8"?>
<ds:datastoreItem xmlns:ds="http://schemas.openxmlformats.org/officeDocument/2006/customXml" ds:itemID="{E0F6DDBB-6012-4AFA-B039-E0087DB562E6}">
  <ds:schemaRefs>
    <ds:schemaRef ds:uri="http://schemas.microsoft.com/VisualStudio/2011/storyboarding/control"/>
  </ds:schemaRefs>
</ds:datastoreItem>
</file>

<file path=customXml/itemProps113.xml><?xml version="1.0" encoding="utf-8"?>
<ds:datastoreItem xmlns:ds="http://schemas.openxmlformats.org/officeDocument/2006/customXml" ds:itemID="{DD2896BF-9E8E-4AD7-B0C3-9D8757B89B6A}">
  <ds:schemaRefs>
    <ds:schemaRef ds:uri="http://schemas.microsoft.com/VisualStudio/2011/storyboarding/control"/>
  </ds:schemaRefs>
</ds:datastoreItem>
</file>

<file path=customXml/itemProps114.xml><?xml version="1.0" encoding="utf-8"?>
<ds:datastoreItem xmlns:ds="http://schemas.openxmlformats.org/officeDocument/2006/customXml" ds:itemID="{E466A172-3F47-4F2D-8472-1EC0899A952D}">
  <ds:schemaRefs>
    <ds:schemaRef ds:uri="http://schemas.microsoft.com/VisualStudio/2011/storyboarding/control"/>
  </ds:schemaRefs>
</ds:datastoreItem>
</file>

<file path=customXml/itemProps115.xml><?xml version="1.0" encoding="utf-8"?>
<ds:datastoreItem xmlns:ds="http://schemas.openxmlformats.org/officeDocument/2006/customXml" ds:itemID="{B1A4F55F-F699-4B7F-B1D8-1C7A95692C78}">
  <ds:schemaRefs>
    <ds:schemaRef ds:uri="http://schemas.microsoft.com/VisualStudio/2011/storyboarding/control"/>
  </ds:schemaRefs>
</ds:datastoreItem>
</file>

<file path=customXml/itemProps116.xml><?xml version="1.0" encoding="utf-8"?>
<ds:datastoreItem xmlns:ds="http://schemas.openxmlformats.org/officeDocument/2006/customXml" ds:itemID="{DE572B35-C61A-4692-B137-4B48E6B28E9E}">
  <ds:schemaRefs>
    <ds:schemaRef ds:uri="http://schemas.microsoft.com/VisualStudio/2011/storyboarding/control"/>
  </ds:schemaRefs>
</ds:datastoreItem>
</file>

<file path=customXml/itemProps117.xml><?xml version="1.0" encoding="utf-8"?>
<ds:datastoreItem xmlns:ds="http://schemas.openxmlformats.org/officeDocument/2006/customXml" ds:itemID="{B2CFB25E-28E9-4B02-A387-F0373FD61A1C}">
  <ds:schemaRefs>
    <ds:schemaRef ds:uri="http://schemas.microsoft.com/VisualStudio/2011/storyboarding/control"/>
  </ds:schemaRefs>
</ds:datastoreItem>
</file>

<file path=customXml/itemProps118.xml><?xml version="1.0" encoding="utf-8"?>
<ds:datastoreItem xmlns:ds="http://schemas.openxmlformats.org/officeDocument/2006/customXml" ds:itemID="{B4932167-83D8-4330-9A87-E1C395E79192}">
  <ds:schemaRefs>
    <ds:schemaRef ds:uri="http://schemas.microsoft.com/VisualStudio/2011/storyboarding/control"/>
  </ds:schemaRefs>
</ds:datastoreItem>
</file>

<file path=customXml/itemProps119.xml><?xml version="1.0" encoding="utf-8"?>
<ds:datastoreItem xmlns:ds="http://schemas.openxmlformats.org/officeDocument/2006/customXml" ds:itemID="{1B1933A7-7A72-482F-B087-B626E7D25DB6}">
  <ds:schemaRefs>
    <ds:schemaRef ds:uri="http://schemas.microsoft.com/VisualStudio/2011/storyboarding/control"/>
  </ds:schemaRefs>
</ds:datastoreItem>
</file>

<file path=customXml/itemProps12.xml><?xml version="1.0" encoding="utf-8"?>
<ds:datastoreItem xmlns:ds="http://schemas.openxmlformats.org/officeDocument/2006/customXml" ds:itemID="{E59B957E-21C9-47A2-BDC5-C27E98B3D0C4}">
  <ds:schemaRefs>
    <ds:schemaRef ds:uri="http://schemas.microsoft.com/VisualStudio/2011/storyboarding/control"/>
  </ds:schemaRefs>
</ds:datastoreItem>
</file>

<file path=customXml/itemProps120.xml><?xml version="1.0" encoding="utf-8"?>
<ds:datastoreItem xmlns:ds="http://schemas.openxmlformats.org/officeDocument/2006/customXml" ds:itemID="{93C38659-6449-4C55-B352-55F3EC4F8BF0}">
  <ds:schemaRefs>
    <ds:schemaRef ds:uri="http://schemas.microsoft.com/VisualStudio/2011/storyboarding/control"/>
  </ds:schemaRefs>
</ds:datastoreItem>
</file>

<file path=customXml/itemProps121.xml><?xml version="1.0" encoding="utf-8"?>
<ds:datastoreItem xmlns:ds="http://schemas.openxmlformats.org/officeDocument/2006/customXml" ds:itemID="{FB56B29C-9A90-4C81-979A-D6DE1F2340B4}">
  <ds:schemaRefs>
    <ds:schemaRef ds:uri="http://schemas.microsoft.com/VisualStudio/2011/storyboarding/control"/>
  </ds:schemaRefs>
</ds:datastoreItem>
</file>

<file path=customXml/itemProps122.xml><?xml version="1.0" encoding="utf-8"?>
<ds:datastoreItem xmlns:ds="http://schemas.openxmlformats.org/officeDocument/2006/customXml" ds:itemID="{C016EC80-DF0F-428E-8698-6A5C5F931F01}">
  <ds:schemaRefs>
    <ds:schemaRef ds:uri="http://schemas.microsoft.com/VisualStudio/2011/storyboarding/control"/>
  </ds:schemaRefs>
</ds:datastoreItem>
</file>

<file path=customXml/itemProps123.xml><?xml version="1.0" encoding="utf-8"?>
<ds:datastoreItem xmlns:ds="http://schemas.openxmlformats.org/officeDocument/2006/customXml" ds:itemID="{C3C9E47A-C9B2-4994-8D69-6B0F7B157A50}">
  <ds:schemaRefs>
    <ds:schemaRef ds:uri="http://schemas.microsoft.com/VisualStudio/2011/storyboarding/control"/>
  </ds:schemaRefs>
</ds:datastoreItem>
</file>

<file path=customXml/itemProps124.xml><?xml version="1.0" encoding="utf-8"?>
<ds:datastoreItem xmlns:ds="http://schemas.openxmlformats.org/officeDocument/2006/customXml" ds:itemID="{367A65DB-EFF8-4864-8E2B-3946AABFCE74}">
  <ds:schemaRefs>
    <ds:schemaRef ds:uri="http://schemas.microsoft.com/VisualStudio/2011/storyboarding/control"/>
  </ds:schemaRefs>
</ds:datastoreItem>
</file>

<file path=customXml/itemProps125.xml><?xml version="1.0" encoding="utf-8"?>
<ds:datastoreItem xmlns:ds="http://schemas.openxmlformats.org/officeDocument/2006/customXml" ds:itemID="{1FD6A1CB-8796-4418-9CF9-0C77DB80B6A0}">
  <ds:schemaRefs>
    <ds:schemaRef ds:uri="http://schemas.microsoft.com/VisualStudio/2011/storyboarding/control"/>
  </ds:schemaRefs>
</ds:datastoreItem>
</file>

<file path=customXml/itemProps126.xml><?xml version="1.0" encoding="utf-8"?>
<ds:datastoreItem xmlns:ds="http://schemas.openxmlformats.org/officeDocument/2006/customXml" ds:itemID="{424AA01C-0042-4804-B1D4-01250ADA3175}">
  <ds:schemaRefs>
    <ds:schemaRef ds:uri="http://schemas.microsoft.com/VisualStudio/2011/storyboarding/control"/>
  </ds:schemaRefs>
</ds:datastoreItem>
</file>

<file path=customXml/itemProps127.xml><?xml version="1.0" encoding="utf-8"?>
<ds:datastoreItem xmlns:ds="http://schemas.openxmlformats.org/officeDocument/2006/customXml" ds:itemID="{DA0775C0-BDF7-4CC7-A11E-E0A97EEE3BC8}">
  <ds:schemaRefs>
    <ds:schemaRef ds:uri="http://schemas.microsoft.com/VisualStudio/2011/storyboarding/control"/>
  </ds:schemaRefs>
</ds:datastoreItem>
</file>

<file path=customXml/itemProps128.xml><?xml version="1.0" encoding="utf-8"?>
<ds:datastoreItem xmlns:ds="http://schemas.openxmlformats.org/officeDocument/2006/customXml" ds:itemID="{89F4DE2D-C80B-4BB7-9FB9-3104F6DFB249}">
  <ds:schemaRefs>
    <ds:schemaRef ds:uri="http://schemas.microsoft.com/VisualStudio/2011/storyboarding/control"/>
  </ds:schemaRefs>
</ds:datastoreItem>
</file>

<file path=customXml/itemProps13.xml><?xml version="1.0" encoding="utf-8"?>
<ds:datastoreItem xmlns:ds="http://schemas.openxmlformats.org/officeDocument/2006/customXml" ds:itemID="{7F5AEE47-DC81-4C79-9C3F-7CF9F2CE6E94}">
  <ds:schemaRefs>
    <ds:schemaRef ds:uri="http://schemas.microsoft.com/VisualStudio/2011/storyboarding/control"/>
  </ds:schemaRefs>
</ds:datastoreItem>
</file>

<file path=customXml/itemProps14.xml><?xml version="1.0" encoding="utf-8"?>
<ds:datastoreItem xmlns:ds="http://schemas.openxmlformats.org/officeDocument/2006/customXml" ds:itemID="{2A785481-5890-4212-8B38-D4B3E19F0F19}">
  <ds:schemaRefs>
    <ds:schemaRef ds:uri="http://schemas.microsoft.com/VisualStudio/2011/storyboarding/control"/>
  </ds:schemaRefs>
</ds:datastoreItem>
</file>

<file path=customXml/itemProps15.xml><?xml version="1.0" encoding="utf-8"?>
<ds:datastoreItem xmlns:ds="http://schemas.openxmlformats.org/officeDocument/2006/customXml" ds:itemID="{A47BC200-B9ED-415A-B95E-69D38786DDA1}">
  <ds:schemaRefs>
    <ds:schemaRef ds:uri="http://schemas.microsoft.com/VisualStudio/2011/storyboarding/control"/>
  </ds:schemaRefs>
</ds:datastoreItem>
</file>

<file path=customXml/itemProps16.xml><?xml version="1.0" encoding="utf-8"?>
<ds:datastoreItem xmlns:ds="http://schemas.openxmlformats.org/officeDocument/2006/customXml" ds:itemID="{E32D0478-A9AE-43F7-8503-A5724CCFEEC5}">
  <ds:schemaRefs>
    <ds:schemaRef ds:uri="http://schemas.microsoft.com/VisualStudio/2011/storyboarding/control"/>
  </ds:schemaRefs>
</ds:datastoreItem>
</file>

<file path=customXml/itemProps17.xml><?xml version="1.0" encoding="utf-8"?>
<ds:datastoreItem xmlns:ds="http://schemas.openxmlformats.org/officeDocument/2006/customXml" ds:itemID="{E433188F-308A-4675-B69A-C4CCB3AEB6B1}">
  <ds:schemaRefs>
    <ds:schemaRef ds:uri="http://schemas.microsoft.com/VisualStudio/2011/storyboarding/control"/>
  </ds:schemaRefs>
</ds:datastoreItem>
</file>

<file path=customXml/itemProps18.xml><?xml version="1.0" encoding="utf-8"?>
<ds:datastoreItem xmlns:ds="http://schemas.openxmlformats.org/officeDocument/2006/customXml" ds:itemID="{0C88A7D9-D93F-435C-AEFC-657DBA039C9C}">
  <ds:schemaRefs>
    <ds:schemaRef ds:uri="http://schemas.microsoft.com/VisualStudio/2011/storyboarding/control"/>
  </ds:schemaRefs>
</ds:datastoreItem>
</file>

<file path=customXml/itemProps19.xml><?xml version="1.0" encoding="utf-8"?>
<ds:datastoreItem xmlns:ds="http://schemas.openxmlformats.org/officeDocument/2006/customXml" ds:itemID="{6D1FAB40-7078-47EC-8AD7-CB99B9B00761}">
  <ds:schemaRefs>
    <ds:schemaRef ds:uri="http://schemas.microsoft.com/VisualStudio/2011/storyboarding/control"/>
  </ds:schemaRefs>
</ds:datastoreItem>
</file>

<file path=customXml/itemProps2.xml><?xml version="1.0" encoding="utf-8"?>
<ds:datastoreItem xmlns:ds="http://schemas.openxmlformats.org/officeDocument/2006/customXml" ds:itemID="{2DFEE66B-4DF9-4E9B-926F-9A93D43F492B}">
  <ds:schemaRefs>
    <ds:schemaRef ds:uri="http://schemas.microsoft.com/VisualStudio/2011/storyboarding/control"/>
  </ds:schemaRefs>
</ds:datastoreItem>
</file>

<file path=customXml/itemProps20.xml><?xml version="1.0" encoding="utf-8"?>
<ds:datastoreItem xmlns:ds="http://schemas.openxmlformats.org/officeDocument/2006/customXml" ds:itemID="{E9892DCD-7DA2-47D9-AE21-F95FAA4C0E9E}">
  <ds:schemaRefs>
    <ds:schemaRef ds:uri="http://schemas.microsoft.com/VisualStudio/2011/storyboarding/control"/>
  </ds:schemaRefs>
</ds:datastoreItem>
</file>

<file path=customXml/itemProps21.xml><?xml version="1.0" encoding="utf-8"?>
<ds:datastoreItem xmlns:ds="http://schemas.openxmlformats.org/officeDocument/2006/customXml" ds:itemID="{2950E286-2AE6-4545-8C09-83B7CCFBD8E6}">
  <ds:schemaRefs>
    <ds:schemaRef ds:uri="http://schemas.microsoft.com/VisualStudio/2011/storyboarding/control"/>
  </ds:schemaRefs>
</ds:datastoreItem>
</file>

<file path=customXml/itemProps22.xml><?xml version="1.0" encoding="utf-8"?>
<ds:datastoreItem xmlns:ds="http://schemas.openxmlformats.org/officeDocument/2006/customXml" ds:itemID="{389E8ABC-D79B-4199-A513-69B2E8AC049F}">
  <ds:schemaRefs>
    <ds:schemaRef ds:uri="http://schemas.microsoft.com/VisualStudio/2011/storyboarding/control"/>
  </ds:schemaRefs>
</ds:datastoreItem>
</file>

<file path=customXml/itemProps23.xml><?xml version="1.0" encoding="utf-8"?>
<ds:datastoreItem xmlns:ds="http://schemas.openxmlformats.org/officeDocument/2006/customXml" ds:itemID="{A9158411-9B9F-40E1-AB90-447B297460EF}">
  <ds:schemaRefs>
    <ds:schemaRef ds:uri="http://schemas.microsoft.com/VisualStudio/2011/storyboarding/control"/>
  </ds:schemaRefs>
</ds:datastoreItem>
</file>

<file path=customXml/itemProps24.xml><?xml version="1.0" encoding="utf-8"?>
<ds:datastoreItem xmlns:ds="http://schemas.openxmlformats.org/officeDocument/2006/customXml" ds:itemID="{C4677B6C-F101-4E52-B411-19DAE273B94D}">
  <ds:schemaRefs>
    <ds:schemaRef ds:uri="http://schemas.microsoft.com/VisualStudio/2011/storyboarding/control"/>
  </ds:schemaRefs>
</ds:datastoreItem>
</file>

<file path=customXml/itemProps25.xml><?xml version="1.0" encoding="utf-8"?>
<ds:datastoreItem xmlns:ds="http://schemas.openxmlformats.org/officeDocument/2006/customXml" ds:itemID="{5F3D1427-4A14-4EEA-9886-C628FB3458EC}">
  <ds:schemaRefs>
    <ds:schemaRef ds:uri="http://schemas.microsoft.com/VisualStudio/2011/storyboarding/control"/>
  </ds:schemaRefs>
</ds:datastoreItem>
</file>

<file path=customXml/itemProps26.xml><?xml version="1.0" encoding="utf-8"?>
<ds:datastoreItem xmlns:ds="http://schemas.openxmlformats.org/officeDocument/2006/customXml" ds:itemID="{7A3583BB-E453-4EE8-95FB-725C8DD74C53}">
  <ds:schemaRefs>
    <ds:schemaRef ds:uri="http://schemas.microsoft.com/VisualStudio/2011/storyboarding/control"/>
  </ds:schemaRefs>
</ds:datastoreItem>
</file>

<file path=customXml/itemProps27.xml><?xml version="1.0" encoding="utf-8"?>
<ds:datastoreItem xmlns:ds="http://schemas.openxmlformats.org/officeDocument/2006/customXml" ds:itemID="{2B4F1162-E98E-4A4E-845B-0EE0A7C1A732}">
  <ds:schemaRefs>
    <ds:schemaRef ds:uri="http://schemas.microsoft.com/VisualStudio/2011/storyboarding/control"/>
  </ds:schemaRefs>
</ds:datastoreItem>
</file>

<file path=customXml/itemProps28.xml><?xml version="1.0" encoding="utf-8"?>
<ds:datastoreItem xmlns:ds="http://schemas.openxmlformats.org/officeDocument/2006/customXml" ds:itemID="{89169664-8C75-4DE4-B6F2-5FB28967D3DC}">
  <ds:schemaRefs>
    <ds:schemaRef ds:uri="http://schemas.microsoft.com/VisualStudio/2011/storyboarding/control"/>
  </ds:schemaRefs>
</ds:datastoreItem>
</file>

<file path=customXml/itemProps29.xml><?xml version="1.0" encoding="utf-8"?>
<ds:datastoreItem xmlns:ds="http://schemas.openxmlformats.org/officeDocument/2006/customXml" ds:itemID="{0A537074-9DD8-46AD-A690-411118C13D73}">
  <ds:schemaRefs>
    <ds:schemaRef ds:uri="http://schemas.microsoft.com/VisualStudio/2011/storyboarding/control"/>
  </ds:schemaRefs>
</ds:datastoreItem>
</file>

<file path=customXml/itemProps3.xml><?xml version="1.0" encoding="utf-8"?>
<ds:datastoreItem xmlns:ds="http://schemas.openxmlformats.org/officeDocument/2006/customXml" ds:itemID="{3ECA3FCC-4267-4152-A18B-B7EA418760AF}">
  <ds:schemaRefs>
    <ds:schemaRef ds:uri="http://schemas.microsoft.com/VisualStudio/2011/storyboarding/control"/>
  </ds:schemaRefs>
</ds:datastoreItem>
</file>

<file path=customXml/itemProps30.xml><?xml version="1.0" encoding="utf-8"?>
<ds:datastoreItem xmlns:ds="http://schemas.openxmlformats.org/officeDocument/2006/customXml" ds:itemID="{C07F6464-8F14-439F-95BD-3413390E8AF1}">
  <ds:schemaRefs>
    <ds:schemaRef ds:uri="http://schemas.microsoft.com/VisualStudio/2011/storyboarding/control"/>
  </ds:schemaRefs>
</ds:datastoreItem>
</file>

<file path=customXml/itemProps31.xml><?xml version="1.0" encoding="utf-8"?>
<ds:datastoreItem xmlns:ds="http://schemas.openxmlformats.org/officeDocument/2006/customXml" ds:itemID="{E9442A09-60CE-4C36-984D-4F215DD3850A}">
  <ds:schemaRefs>
    <ds:schemaRef ds:uri="http://schemas.microsoft.com/VisualStudio/2011/storyboarding/control"/>
  </ds:schemaRefs>
</ds:datastoreItem>
</file>

<file path=customXml/itemProps32.xml><?xml version="1.0" encoding="utf-8"?>
<ds:datastoreItem xmlns:ds="http://schemas.openxmlformats.org/officeDocument/2006/customXml" ds:itemID="{2BFCBBB1-ADEC-462B-BF24-9BC8AB30F226}">
  <ds:schemaRefs>
    <ds:schemaRef ds:uri="http://schemas.microsoft.com/VisualStudio/2011/storyboarding/control"/>
  </ds:schemaRefs>
</ds:datastoreItem>
</file>

<file path=customXml/itemProps33.xml><?xml version="1.0" encoding="utf-8"?>
<ds:datastoreItem xmlns:ds="http://schemas.openxmlformats.org/officeDocument/2006/customXml" ds:itemID="{1E45D39F-D501-4A2F-A7A6-E0E781CE3215}">
  <ds:schemaRefs>
    <ds:schemaRef ds:uri="http://schemas.microsoft.com/VisualStudio/2011/storyboarding/control"/>
  </ds:schemaRefs>
</ds:datastoreItem>
</file>

<file path=customXml/itemProps34.xml><?xml version="1.0" encoding="utf-8"?>
<ds:datastoreItem xmlns:ds="http://schemas.openxmlformats.org/officeDocument/2006/customXml" ds:itemID="{FF73BA73-8F72-4219-8F79-39599BFB1AF9}">
  <ds:schemaRefs>
    <ds:schemaRef ds:uri="http://schemas.microsoft.com/VisualStudio/2011/storyboarding/control"/>
  </ds:schemaRefs>
</ds:datastoreItem>
</file>

<file path=customXml/itemProps35.xml><?xml version="1.0" encoding="utf-8"?>
<ds:datastoreItem xmlns:ds="http://schemas.openxmlformats.org/officeDocument/2006/customXml" ds:itemID="{9CC018EA-62B1-4B88-A4C0-7874E71FFBFF}">
  <ds:schemaRefs>
    <ds:schemaRef ds:uri="http://schemas.microsoft.com/VisualStudio/2011/storyboarding/control"/>
  </ds:schemaRefs>
</ds:datastoreItem>
</file>

<file path=customXml/itemProps36.xml><?xml version="1.0" encoding="utf-8"?>
<ds:datastoreItem xmlns:ds="http://schemas.openxmlformats.org/officeDocument/2006/customXml" ds:itemID="{C80EE25B-BF10-4D13-8222-BCF0B2A4B5BA}">
  <ds:schemaRefs>
    <ds:schemaRef ds:uri="http://schemas.microsoft.com/VisualStudio/2011/storyboarding/control"/>
  </ds:schemaRefs>
</ds:datastoreItem>
</file>

<file path=customXml/itemProps37.xml><?xml version="1.0" encoding="utf-8"?>
<ds:datastoreItem xmlns:ds="http://schemas.openxmlformats.org/officeDocument/2006/customXml" ds:itemID="{17B635BD-67BF-46F8-810B-323DC1436E8B}">
  <ds:schemaRefs>
    <ds:schemaRef ds:uri="http://schemas.microsoft.com/VisualStudio/2011/storyboarding/control"/>
  </ds:schemaRefs>
</ds:datastoreItem>
</file>

<file path=customXml/itemProps38.xml><?xml version="1.0" encoding="utf-8"?>
<ds:datastoreItem xmlns:ds="http://schemas.openxmlformats.org/officeDocument/2006/customXml" ds:itemID="{4F8DFD79-A36F-443D-BD44-39C92A822E16}">
  <ds:schemaRefs>
    <ds:schemaRef ds:uri="http://schemas.microsoft.com/VisualStudio/2011/storyboarding/control"/>
  </ds:schemaRefs>
</ds:datastoreItem>
</file>

<file path=customXml/itemProps39.xml><?xml version="1.0" encoding="utf-8"?>
<ds:datastoreItem xmlns:ds="http://schemas.openxmlformats.org/officeDocument/2006/customXml" ds:itemID="{E2BBBAF8-9C8D-471B-9A25-A54C119853EB}">
  <ds:schemaRefs>
    <ds:schemaRef ds:uri="http://schemas.microsoft.com/VisualStudio/2011/storyboarding/control"/>
  </ds:schemaRefs>
</ds:datastoreItem>
</file>

<file path=customXml/itemProps4.xml><?xml version="1.0" encoding="utf-8"?>
<ds:datastoreItem xmlns:ds="http://schemas.openxmlformats.org/officeDocument/2006/customXml" ds:itemID="{3BBBD5C8-8C1D-4F8F-872F-5EAADE8716D5}">
  <ds:schemaRefs>
    <ds:schemaRef ds:uri="http://schemas.microsoft.com/VisualStudio/2011/storyboarding/control"/>
  </ds:schemaRefs>
</ds:datastoreItem>
</file>

<file path=customXml/itemProps40.xml><?xml version="1.0" encoding="utf-8"?>
<ds:datastoreItem xmlns:ds="http://schemas.openxmlformats.org/officeDocument/2006/customXml" ds:itemID="{30BB49E0-2C63-4C3C-BD8F-AD7C0C337903}">
  <ds:schemaRefs>
    <ds:schemaRef ds:uri="http://schemas.microsoft.com/VisualStudio/2011/storyboarding/control"/>
  </ds:schemaRefs>
</ds:datastoreItem>
</file>

<file path=customXml/itemProps41.xml><?xml version="1.0" encoding="utf-8"?>
<ds:datastoreItem xmlns:ds="http://schemas.openxmlformats.org/officeDocument/2006/customXml" ds:itemID="{AE9CEE39-F4F7-4131-8F8A-6F4AF1FBE9B9}">
  <ds:schemaRefs>
    <ds:schemaRef ds:uri="http://schemas.microsoft.com/VisualStudio/2011/storyboarding/control"/>
  </ds:schemaRefs>
</ds:datastoreItem>
</file>

<file path=customXml/itemProps42.xml><?xml version="1.0" encoding="utf-8"?>
<ds:datastoreItem xmlns:ds="http://schemas.openxmlformats.org/officeDocument/2006/customXml" ds:itemID="{43BABC18-3008-4C46-95CF-14C6624DA0B6}">
  <ds:schemaRefs>
    <ds:schemaRef ds:uri="http://schemas.microsoft.com/VisualStudio/2011/storyboarding/control"/>
  </ds:schemaRefs>
</ds:datastoreItem>
</file>

<file path=customXml/itemProps43.xml><?xml version="1.0" encoding="utf-8"?>
<ds:datastoreItem xmlns:ds="http://schemas.openxmlformats.org/officeDocument/2006/customXml" ds:itemID="{F5F2E896-8DE6-465F-B2F7-E551148EE18F}">
  <ds:schemaRefs>
    <ds:schemaRef ds:uri="http://schemas.microsoft.com/VisualStudio/2011/storyboarding/control"/>
  </ds:schemaRefs>
</ds:datastoreItem>
</file>

<file path=customXml/itemProps44.xml><?xml version="1.0" encoding="utf-8"?>
<ds:datastoreItem xmlns:ds="http://schemas.openxmlformats.org/officeDocument/2006/customXml" ds:itemID="{A063C1FF-76DF-4FC3-9719-54B3EEB41753}">
  <ds:schemaRefs>
    <ds:schemaRef ds:uri="http://schemas.microsoft.com/VisualStudio/2011/storyboarding/control"/>
  </ds:schemaRefs>
</ds:datastoreItem>
</file>

<file path=customXml/itemProps45.xml><?xml version="1.0" encoding="utf-8"?>
<ds:datastoreItem xmlns:ds="http://schemas.openxmlformats.org/officeDocument/2006/customXml" ds:itemID="{24564DF9-2CDF-4973-A02A-E0E3900FDF24}">
  <ds:schemaRefs>
    <ds:schemaRef ds:uri="http://schemas.microsoft.com/VisualStudio/2011/storyboarding/control"/>
  </ds:schemaRefs>
</ds:datastoreItem>
</file>

<file path=customXml/itemProps46.xml><?xml version="1.0" encoding="utf-8"?>
<ds:datastoreItem xmlns:ds="http://schemas.openxmlformats.org/officeDocument/2006/customXml" ds:itemID="{55BC37AE-1AF5-49ED-B0B1-58B0B8ED6E2E}">
  <ds:schemaRefs>
    <ds:schemaRef ds:uri="http://schemas.microsoft.com/VisualStudio/2011/storyboarding/control"/>
  </ds:schemaRefs>
</ds:datastoreItem>
</file>

<file path=customXml/itemProps47.xml><?xml version="1.0" encoding="utf-8"?>
<ds:datastoreItem xmlns:ds="http://schemas.openxmlformats.org/officeDocument/2006/customXml" ds:itemID="{AA023958-5AFE-4614-885E-757E1CA66B40}">
  <ds:schemaRefs>
    <ds:schemaRef ds:uri="http://schemas.microsoft.com/VisualStudio/2011/storyboarding/control"/>
  </ds:schemaRefs>
</ds:datastoreItem>
</file>

<file path=customXml/itemProps48.xml><?xml version="1.0" encoding="utf-8"?>
<ds:datastoreItem xmlns:ds="http://schemas.openxmlformats.org/officeDocument/2006/customXml" ds:itemID="{AFFCA9C1-05EB-4754-9922-F8E5E0E570AD}">
  <ds:schemaRefs>
    <ds:schemaRef ds:uri="http://schemas.microsoft.com/VisualStudio/2011/storyboarding/control"/>
  </ds:schemaRefs>
</ds:datastoreItem>
</file>

<file path=customXml/itemProps49.xml><?xml version="1.0" encoding="utf-8"?>
<ds:datastoreItem xmlns:ds="http://schemas.openxmlformats.org/officeDocument/2006/customXml" ds:itemID="{BD22A68A-8F59-4347-B5EE-CF6383D1E13C}">
  <ds:schemaRefs>
    <ds:schemaRef ds:uri="http://schemas.microsoft.com/VisualStudio/2011/storyboarding/control"/>
  </ds:schemaRefs>
</ds:datastoreItem>
</file>

<file path=customXml/itemProps5.xml><?xml version="1.0" encoding="utf-8"?>
<ds:datastoreItem xmlns:ds="http://schemas.openxmlformats.org/officeDocument/2006/customXml" ds:itemID="{B9B99CBA-AABA-4296-BC2D-8DD66B4D20E1}">
  <ds:schemaRefs>
    <ds:schemaRef ds:uri="http://schemas.microsoft.com/VisualStudio/2011/storyboarding/control"/>
  </ds:schemaRefs>
</ds:datastoreItem>
</file>

<file path=customXml/itemProps50.xml><?xml version="1.0" encoding="utf-8"?>
<ds:datastoreItem xmlns:ds="http://schemas.openxmlformats.org/officeDocument/2006/customXml" ds:itemID="{9A47385C-4007-43C5-BBB5-BFFC6A0082A3}">
  <ds:schemaRefs>
    <ds:schemaRef ds:uri="http://schemas.microsoft.com/VisualStudio/2011/storyboarding/control"/>
  </ds:schemaRefs>
</ds:datastoreItem>
</file>

<file path=customXml/itemProps51.xml><?xml version="1.0" encoding="utf-8"?>
<ds:datastoreItem xmlns:ds="http://schemas.openxmlformats.org/officeDocument/2006/customXml" ds:itemID="{C129FC1E-37A0-461A-A03F-23EA58F44D03}">
  <ds:schemaRefs>
    <ds:schemaRef ds:uri="http://schemas.microsoft.com/VisualStudio/2011/storyboarding/control"/>
  </ds:schemaRefs>
</ds:datastoreItem>
</file>

<file path=customXml/itemProps52.xml><?xml version="1.0" encoding="utf-8"?>
<ds:datastoreItem xmlns:ds="http://schemas.openxmlformats.org/officeDocument/2006/customXml" ds:itemID="{D28F5894-DA8F-4A45-8F8F-F98633BB2547}">
  <ds:schemaRefs>
    <ds:schemaRef ds:uri="http://schemas.microsoft.com/VisualStudio/2011/storyboarding/control"/>
  </ds:schemaRefs>
</ds:datastoreItem>
</file>

<file path=customXml/itemProps53.xml><?xml version="1.0" encoding="utf-8"?>
<ds:datastoreItem xmlns:ds="http://schemas.openxmlformats.org/officeDocument/2006/customXml" ds:itemID="{44C609DF-25C4-4278-BD6D-1352A14433F5}">
  <ds:schemaRefs>
    <ds:schemaRef ds:uri="http://schemas.microsoft.com/VisualStudio/2011/storyboarding/control"/>
  </ds:schemaRefs>
</ds:datastoreItem>
</file>

<file path=customXml/itemProps54.xml><?xml version="1.0" encoding="utf-8"?>
<ds:datastoreItem xmlns:ds="http://schemas.openxmlformats.org/officeDocument/2006/customXml" ds:itemID="{24279C16-F2C9-402E-B2D5-6C4906A5D257}">
  <ds:schemaRefs>
    <ds:schemaRef ds:uri="http://schemas.microsoft.com/VisualStudio/2011/storyboarding/control"/>
  </ds:schemaRefs>
</ds:datastoreItem>
</file>

<file path=customXml/itemProps55.xml><?xml version="1.0" encoding="utf-8"?>
<ds:datastoreItem xmlns:ds="http://schemas.openxmlformats.org/officeDocument/2006/customXml" ds:itemID="{096AAAE5-BB2C-4A09-A3B1-9B93D615CB67}">
  <ds:schemaRefs>
    <ds:schemaRef ds:uri="http://schemas.microsoft.com/VisualStudio/2011/storyboarding/control"/>
  </ds:schemaRefs>
</ds:datastoreItem>
</file>

<file path=customXml/itemProps56.xml><?xml version="1.0" encoding="utf-8"?>
<ds:datastoreItem xmlns:ds="http://schemas.openxmlformats.org/officeDocument/2006/customXml" ds:itemID="{7C5483C4-3478-45F8-A8FB-50CAFA78954A}">
  <ds:schemaRefs>
    <ds:schemaRef ds:uri="http://schemas.microsoft.com/VisualStudio/2011/storyboarding/control"/>
  </ds:schemaRefs>
</ds:datastoreItem>
</file>

<file path=customXml/itemProps57.xml><?xml version="1.0" encoding="utf-8"?>
<ds:datastoreItem xmlns:ds="http://schemas.openxmlformats.org/officeDocument/2006/customXml" ds:itemID="{90486073-05F8-4242-9862-CF7F9401B6A7}">
  <ds:schemaRefs>
    <ds:schemaRef ds:uri="http://schemas.microsoft.com/VisualStudio/2011/storyboarding/control"/>
  </ds:schemaRefs>
</ds:datastoreItem>
</file>

<file path=customXml/itemProps58.xml><?xml version="1.0" encoding="utf-8"?>
<ds:datastoreItem xmlns:ds="http://schemas.openxmlformats.org/officeDocument/2006/customXml" ds:itemID="{8C3FD8A9-5EB8-4365-B85B-5406F62294BF}">
  <ds:schemaRefs>
    <ds:schemaRef ds:uri="http://schemas.microsoft.com/VisualStudio/2011/storyboarding/control"/>
  </ds:schemaRefs>
</ds:datastoreItem>
</file>

<file path=customXml/itemProps59.xml><?xml version="1.0" encoding="utf-8"?>
<ds:datastoreItem xmlns:ds="http://schemas.openxmlformats.org/officeDocument/2006/customXml" ds:itemID="{2DA64E73-D277-48E3-BC95-779CB8144104}">
  <ds:schemaRefs>
    <ds:schemaRef ds:uri="http://schemas.microsoft.com/VisualStudio/2011/storyboarding/control"/>
  </ds:schemaRefs>
</ds:datastoreItem>
</file>

<file path=customXml/itemProps6.xml><?xml version="1.0" encoding="utf-8"?>
<ds:datastoreItem xmlns:ds="http://schemas.openxmlformats.org/officeDocument/2006/customXml" ds:itemID="{7DE919A0-37A6-4A98-97E2-32B2C14060FE}">
  <ds:schemaRefs>
    <ds:schemaRef ds:uri="http://schemas.microsoft.com/VisualStudio/2011/storyboarding/control"/>
  </ds:schemaRefs>
</ds:datastoreItem>
</file>

<file path=customXml/itemProps60.xml><?xml version="1.0" encoding="utf-8"?>
<ds:datastoreItem xmlns:ds="http://schemas.openxmlformats.org/officeDocument/2006/customXml" ds:itemID="{EA24CCAD-2377-4C38-BC66-74959D04A74B}">
  <ds:schemaRefs>
    <ds:schemaRef ds:uri="http://schemas.microsoft.com/VisualStudio/2011/storyboarding/control"/>
  </ds:schemaRefs>
</ds:datastoreItem>
</file>

<file path=customXml/itemProps61.xml><?xml version="1.0" encoding="utf-8"?>
<ds:datastoreItem xmlns:ds="http://schemas.openxmlformats.org/officeDocument/2006/customXml" ds:itemID="{31EB19F1-3AD4-4355-8BB7-33A70AE034C5}">
  <ds:schemaRefs>
    <ds:schemaRef ds:uri="http://schemas.microsoft.com/VisualStudio/2011/storyboarding/control"/>
  </ds:schemaRefs>
</ds:datastoreItem>
</file>

<file path=customXml/itemProps62.xml><?xml version="1.0" encoding="utf-8"?>
<ds:datastoreItem xmlns:ds="http://schemas.openxmlformats.org/officeDocument/2006/customXml" ds:itemID="{7D54B681-8859-4367-BA9E-C6AA36C3608E}">
  <ds:schemaRefs>
    <ds:schemaRef ds:uri="http://schemas.microsoft.com/VisualStudio/2011/storyboarding/control"/>
  </ds:schemaRefs>
</ds:datastoreItem>
</file>

<file path=customXml/itemProps63.xml><?xml version="1.0" encoding="utf-8"?>
<ds:datastoreItem xmlns:ds="http://schemas.openxmlformats.org/officeDocument/2006/customXml" ds:itemID="{73E06189-4E72-43FF-A5A1-F03F05301F1E}">
  <ds:schemaRefs>
    <ds:schemaRef ds:uri="http://schemas.microsoft.com/VisualStudio/2011/storyboarding/control"/>
  </ds:schemaRefs>
</ds:datastoreItem>
</file>

<file path=customXml/itemProps64.xml><?xml version="1.0" encoding="utf-8"?>
<ds:datastoreItem xmlns:ds="http://schemas.openxmlformats.org/officeDocument/2006/customXml" ds:itemID="{54ACA1A1-CC34-48A5-9E3E-C1839B5A8F15}">
  <ds:schemaRefs>
    <ds:schemaRef ds:uri="http://schemas.microsoft.com/VisualStudio/2011/storyboarding/control"/>
  </ds:schemaRefs>
</ds:datastoreItem>
</file>

<file path=customXml/itemProps65.xml><?xml version="1.0" encoding="utf-8"?>
<ds:datastoreItem xmlns:ds="http://schemas.openxmlformats.org/officeDocument/2006/customXml" ds:itemID="{CB89D1BD-ADB3-4830-A378-88614A3B8718}">
  <ds:schemaRefs>
    <ds:schemaRef ds:uri="http://schemas.microsoft.com/VisualStudio/2011/storyboarding/control"/>
  </ds:schemaRefs>
</ds:datastoreItem>
</file>

<file path=customXml/itemProps66.xml><?xml version="1.0" encoding="utf-8"?>
<ds:datastoreItem xmlns:ds="http://schemas.openxmlformats.org/officeDocument/2006/customXml" ds:itemID="{726AAEAA-1AC1-4814-A726-F33C31C83559}">
  <ds:schemaRefs>
    <ds:schemaRef ds:uri="http://schemas.microsoft.com/VisualStudio/2011/storyboarding/control"/>
  </ds:schemaRefs>
</ds:datastoreItem>
</file>

<file path=customXml/itemProps67.xml><?xml version="1.0" encoding="utf-8"?>
<ds:datastoreItem xmlns:ds="http://schemas.openxmlformats.org/officeDocument/2006/customXml" ds:itemID="{1D41E1F2-B65E-4A65-B147-7AF9E3AF1F30}">
  <ds:schemaRefs>
    <ds:schemaRef ds:uri="http://schemas.microsoft.com/VisualStudio/2011/storyboarding/control"/>
  </ds:schemaRefs>
</ds:datastoreItem>
</file>

<file path=customXml/itemProps68.xml><?xml version="1.0" encoding="utf-8"?>
<ds:datastoreItem xmlns:ds="http://schemas.openxmlformats.org/officeDocument/2006/customXml" ds:itemID="{F451EDAB-1285-4EA3-996D-48B5EAFB4498}">
  <ds:schemaRefs>
    <ds:schemaRef ds:uri="http://schemas.microsoft.com/VisualStudio/2011/storyboarding/control"/>
  </ds:schemaRefs>
</ds:datastoreItem>
</file>

<file path=customXml/itemProps69.xml><?xml version="1.0" encoding="utf-8"?>
<ds:datastoreItem xmlns:ds="http://schemas.openxmlformats.org/officeDocument/2006/customXml" ds:itemID="{60D57E58-21D7-4748-AA7C-425B4BD67D50}">
  <ds:schemaRefs>
    <ds:schemaRef ds:uri="http://schemas.microsoft.com/VisualStudio/2011/storyboarding/control"/>
  </ds:schemaRefs>
</ds:datastoreItem>
</file>

<file path=customXml/itemProps7.xml><?xml version="1.0" encoding="utf-8"?>
<ds:datastoreItem xmlns:ds="http://schemas.openxmlformats.org/officeDocument/2006/customXml" ds:itemID="{7A6A5623-42DA-42E2-8284-D21FA82AB84F}">
  <ds:schemaRefs>
    <ds:schemaRef ds:uri="http://schemas.microsoft.com/VisualStudio/2011/storyboarding/control"/>
  </ds:schemaRefs>
</ds:datastoreItem>
</file>

<file path=customXml/itemProps70.xml><?xml version="1.0" encoding="utf-8"?>
<ds:datastoreItem xmlns:ds="http://schemas.openxmlformats.org/officeDocument/2006/customXml" ds:itemID="{37F27C95-C8E8-4197-BC07-8C8C7243ABD2}">
  <ds:schemaRefs>
    <ds:schemaRef ds:uri="http://schemas.microsoft.com/VisualStudio/2011/storyboarding/control"/>
  </ds:schemaRefs>
</ds:datastoreItem>
</file>

<file path=customXml/itemProps71.xml><?xml version="1.0" encoding="utf-8"?>
<ds:datastoreItem xmlns:ds="http://schemas.openxmlformats.org/officeDocument/2006/customXml" ds:itemID="{CD153B8E-59B9-4DEB-AFD4-D04CFE77F070}">
  <ds:schemaRefs>
    <ds:schemaRef ds:uri="http://schemas.microsoft.com/VisualStudio/2011/storyboarding/control"/>
  </ds:schemaRefs>
</ds:datastoreItem>
</file>

<file path=customXml/itemProps72.xml><?xml version="1.0" encoding="utf-8"?>
<ds:datastoreItem xmlns:ds="http://schemas.openxmlformats.org/officeDocument/2006/customXml" ds:itemID="{DE69DE00-3401-4FB6-A6E0-2614E0C23825}">
  <ds:schemaRefs>
    <ds:schemaRef ds:uri="http://schemas.microsoft.com/VisualStudio/2011/storyboarding/control"/>
  </ds:schemaRefs>
</ds:datastoreItem>
</file>

<file path=customXml/itemProps73.xml><?xml version="1.0" encoding="utf-8"?>
<ds:datastoreItem xmlns:ds="http://schemas.openxmlformats.org/officeDocument/2006/customXml" ds:itemID="{A97A1CFC-8360-4B61-A192-26789B111DED}">
  <ds:schemaRefs>
    <ds:schemaRef ds:uri="http://schemas.microsoft.com/VisualStudio/2011/storyboarding/control"/>
  </ds:schemaRefs>
</ds:datastoreItem>
</file>

<file path=customXml/itemProps74.xml><?xml version="1.0" encoding="utf-8"?>
<ds:datastoreItem xmlns:ds="http://schemas.openxmlformats.org/officeDocument/2006/customXml" ds:itemID="{22E65147-7966-4CF5-838F-B5DF318E5CBD}">
  <ds:schemaRefs>
    <ds:schemaRef ds:uri="http://schemas.microsoft.com/VisualStudio/2011/storyboarding/control"/>
  </ds:schemaRefs>
</ds:datastoreItem>
</file>

<file path=customXml/itemProps75.xml><?xml version="1.0" encoding="utf-8"?>
<ds:datastoreItem xmlns:ds="http://schemas.openxmlformats.org/officeDocument/2006/customXml" ds:itemID="{209006BD-9976-41A7-A641-9E4E5B5ED405}">
  <ds:schemaRefs>
    <ds:schemaRef ds:uri="http://schemas.microsoft.com/VisualStudio/2011/storyboarding/control"/>
  </ds:schemaRefs>
</ds:datastoreItem>
</file>

<file path=customXml/itemProps76.xml><?xml version="1.0" encoding="utf-8"?>
<ds:datastoreItem xmlns:ds="http://schemas.openxmlformats.org/officeDocument/2006/customXml" ds:itemID="{08C6F8DD-34B8-428E-990F-A3F9F60FE80B}">
  <ds:schemaRefs>
    <ds:schemaRef ds:uri="http://schemas.microsoft.com/VisualStudio/2011/storyboarding/control"/>
  </ds:schemaRefs>
</ds:datastoreItem>
</file>

<file path=customXml/itemProps77.xml><?xml version="1.0" encoding="utf-8"?>
<ds:datastoreItem xmlns:ds="http://schemas.openxmlformats.org/officeDocument/2006/customXml" ds:itemID="{86A845F5-91A3-4717-9ED4-B33A8B7906E6}">
  <ds:schemaRefs>
    <ds:schemaRef ds:uri="http://schemas.microsoft.com/VisualStudio/2011/storyboarding/control"/>
  </ds:schemaRefs>
</ds:datastoreItem>
</file>

<file path=customXml/itemProps78.xml><?xml version="1.0" encoding="utf-8"?>
<ds:datastoreItem xmlns:ds="http://schemas.openxmlformats.org/officeDocument/2006/customXml" ds:itemID="{88884420-EAAC-41B2-8912-C18B58DB1D62}">
  <ds:schemaRefs>
    <ds:schemaRef ds:uri="http://schemas.microsoft.com/VisualStudio/2011/storyboarding/control"/>
  </ds:schemaRefs>
</ds:datastoreItem>
</file>

<file path=customXml/itemProps79.xml><?xml version="1.0" encoding="utf-8"?>
<ds:datastoreItem xmlns:ds="http://schemas.openxmlformats.org/officeDocument/2006/customXml" ds:itemID="{12CF0588-7B36-478B-9666-107BCDFAFF1F}">
  <ds:schemaRefs>
    <ds:schemaRef ds:uri="http://schemas.microsoft.com/VisualStudio/2011/storyboarding/control"/>
  </ds:schemaRefs>
</ds:datastoreItem>
</file>

<file path=customXml/itemProps8.xml><?xml version="1.0" encoding="utf-8"?>
<ds:datastoreItem xmlns:ds="http://schemas.openxmlformats.org/officeDocument/2006/customXml" ds:itemID="{9E8100B4-EA4D-4C43-8D80-06E4D97F2457}">
  <ds:schemaRefs>
    <ds:schemaRef ds:uri="http://schemas.microsoft.com/VisualStudio/2011/storyboarding/control"/>
  </ds:schemaRefs>
</ds:datastoreItem>
</file>

<file path=customXml/itemProps80.xml><?xml version="1.0" encoding="utf-8"?>
<ds:datastoreItem xmlns:ds="http://schemas.openxmlformats.org/officeDocument/2006/customXml" ds:itemID="{3FAE6210-2212-4445-A8C8-798F3B24A575}">
  <ds:schemaRefs>
    <ds:schemaRef ds:uri="http://schemas.microsoft.com/VisualStudio/2011/storyboarding/control"/>
  </ds:schemaRefs>
</ds:datastoreItem>
</file>

<file path=customXml/itemProps81.xml><?xml version="1.0" encoding="utf-8"?>
<ds:datastoreItem xmlns:ds="http://schemas.openxmlformats.org/officeDocument/2006/customXml" ds:itemID="{BB8BA066-383C-44B3-9A4A-90206844FA2D}">
  <ds:schemaRefs>
    <ds:schemaRef ds:uri="http://schemas.microsoft.com/VisualStudio/2011/storyboarding/control"/>
  </ds:schemaRefs>
</ds:datastoreItem>
</file>

<file path=customXml/itemProps82.xml><?xml version="1.0" encoding="utf-8"?>
<ds:datastoreItem xmlns:ds="http://schemas.openxmlformats.org/officeDocument/2006/customXml" ds:itemID="{E510941F-A196-4F9F-91C2-D9F8E1436B3C}">
  <ds:schemaRefs>
    <ds:schemaRef ds:uri="http://schemas.microsoft.com/VisualStudio/2011/storyboarding/control"/>
  </ds:schemaRefs>
</ds:datastoreItem>
</file>

<file path=customXml/itemProps83.xml><?xml version="1.0" encoding="utf-8"?>
<ds:datastoreItem xmlns:ds="http://schemas.openxmlformats.org/officeDocument/2006/customXml" ds:itemID="{47D49497-9DC4-4343-9259-275BF93728F7}">
  <ds:schemaRefs>
    <ds:schemaRef ds:uri="http://schemas.microsoft.com/VisualStudio/2011/storyboarding/control"/>
  </ds:schemaRefs>
</ds:datastoreItem>
</file>

<file path=customXml/itemProps84.xml><?xml version="1.0" encoding="utf-8"?>
<ds:datastoreItem xmlns:ds="http://schemas.openxmlformats.org/officeDocument/2006/customXml" ds:itemID="{3669C676-609F-427E-AB78-F691639F0D4A}">
  <ds:schemaRefs>
    <ds:schemaRef ds:uri="http://schemas.microsoft.com/VisualStudio/2011/storyboarding/control"/>
  </ds:schemaRefs>
</ds:datastoreItem>
</file>

<file path=customXml/itemProps85.xml><?xml version="1.0" encoding="utf-8"?>
<ds:datastoreItem xmlns:ds="http://schemas.openxmlformats.org/officeDocument/2006/customXml" ds:itemID="{0CDC5869-411E-48C0-B761-2433F3B910DA}">
  <ds:schemaRefs>
    <ds:schemaRef ds:uri="http://schemas.microsoft.com/VisualStudio/2011/storyboarding/control"/>
  </ds:schemaRefs>
</ds:datastoreItem>
</file>

<file path=customXml/itemProps86.xml><?xml version="1.0" encoding="utf-8"?>
<ds:datastoreItem xmlns:ds="http://schemas.openxmlformats.org/officeDocument/2006/customXml" ds:itemID="{3C0CC949-80FC-42DC-BF6B-99DFB35AB1AE}">
  <ds:schemaRefs>
    <ds:schemaRef ds:uri="http://schemas.microsoft.com/VisualStudio/2011/storyboarding/control"/>
  </ds:schemaRefs>
</ds:datastoreItem>
</file>

<file path=customXml/itemProps87.xml><?xml version="1.0" encoding="utf-8"?>
<ds:datastoreItem xmlns:ds="http://schemas.openxmlformats.org/officeDocument/2006/customXml" ds:itemID="{FDBF1351-D64C-4797-BC9A-702A44E3EA93}">
  <ds:schemaRefs>
    <ds:schemaRef ds:uri="http://schemas.microsoft.com/VisualStudio/2011/storyboarding/control"/>
  </ds:schemaRefs>
</ds:datastoreItem>
</file>

<file path=customXml/itemProps88.xml><?xml version="1.0" encoding="utf-8"?>
<ds:datastoreItem xmlns:ds="http://schemas.openxmlformats.org/officeDocument/2006/customXml" ds:itemID="{3D092C54-4D4B-42A5-B86A-3988BCEF9DE1}">
  <ds:schemaRefs>
    <ds:schemaRef ds:uri="http://schemas.microsoft.com/VisualStudio/2011/storyboarding/control"/>
  </ds:schemaRefs>
</ds:datastoreItem>
</file>

<file path=customXml/itemProps89.xml><?xml version="1.0" encoding="utf-8"?>
<ds:datastoreItem xmlns:ds="http://schemas.openxmlformats.org/officeDocument/2006/customXml" ds:itemID="{BF99F0C7-0897-4B8E-8CFE-6A9A449EAE91}">
  <ds:schemaRefs>
    <ds:schemaRef ds:uri="http://schemas.microsoft.com/VisualStudio/2011/storyboarding/control"/>
  </ds:schemaRefs>
</ds:datastoreItem>
</file>

<file path=customXml/itemProps9.xml><?xml version="1.0" encoding="utf-8"?>
<ds:datastoreItem xmlns:ds="http://schemas.openxmlformats.org/officeDocument/2006/customXml" ds:itemID="{B9B5EA52-04D7-4B85-8F30-B0E4774E5968}">
  <ds:schemaRefs>
    <ds:schemaRef ds:uri="http://schemas.microsoft.com/VisualStudio/2011/storyboarding/control"/>
  </ds:schemaRefs>
</ds:datastoreItem>
</file>

<file path=customXml/itemProps90.xml><?xml version="1.0" encoding="utf-8"?>
<ds:datastoreItem xmlns:ds="http://schemas.openxmlformats.org/officeDocument/2006/customXml" ds:itemID="{275370F4-D3D1-4393-872A-E94139A531BB}">
  <ds:schemaRefs>
    <ds:schemaRef ds:uri="http://schemas.microsoft.com/VisualStudio/2011/storyboarding/control"/>
  </ds:schemaRefs>
</ds:datastoreItem>
</file>

<file path=customXml/itemProps91.xml><?xml version="1.0" encoding="utf-8"?>
<ds:datastoreItem xmlns:ds="http://schemas.openxmlformats.org/officeDocument/2006/customXml" ds:itemID="{73A0220C-542C-4F2D-A3DB-515C0DBABB2D}">
  <ds:schemaRefs>
    <ds:schemaRef ds:uri="http://schemas.microsoft.com/VisualStudio/2011/storyboarding/control"/>
  </ds:schemaRefs>
</ds:datastoreItem>
</file>

<file path=customXml/itemProps92.xml><?xml version="1.0" encoding="utf-8"?>
<ds:datastoreItem xmlns:ds="http://schemas.openxmlformats.org/officeDocument/2006/customXml" ds:itemID="{8B6D3E53-736B-449B-BFA3-3350DE0FBCC0}">
  <ds:schemaRefs>
    <ds:schemaRef ds:uri="http://schemas.microsoft.com/VisualStudio/2011/storyboarding/control"/>
  </ds:schemaRefs>
</ds:datastoreItem>
</file>

<file path=customXml/itemProps93.xml><?xml version="1.0" encoding="utf-8"?>
<ds:datastoreItem xmlns:ds="http://schemas.openxmlformats.org/officeDocument/2006/customXml" ds:itemID="{B683ECA7-1A81-46EC-8A06-8614D1DA2D64}">
  <ds:schemaRefs>
    <ds:schemaRef ds:uri="http://schemas.microsoft.com/VisualStudio/2011/storyboarding/control"/>
  </ds:schemaRefs>
</ds:datastoreItem>
</file>

<file path=customXml/itemProps94.xml><?xml version="1.0" encoding="utf-8"?>
<ds:datastoreItem xmlns:ds="http://schemas.openxmlformats.org/officeDocument/2006/customXml" ds:itemID="{CB5B5D9C-1A9B-449E-A154-9B13BB2B4D5E}">
  <ds:schemaRefs>
    <ds:schemaRef ds:uri="http://schemas.microsoft.com/VisualStudio/2011/storyboarding/control"/>
  </ds:schemaRefs>
</ds:datastoreItem>
</file>

<file path=customXml/itemProps95.xml><?xml version="1.0" encoding="utf-8"?>
<ds:datastoreItem xmlns:ds="http://schemas.openxmlformats.org/officeDocument/2006/customXml" ds:itemID="{6E7A0BDE-ADDB-4BC6-90E6-B1B429CC783A}">
  <ds:schemaRefs>
    <ds:schemaRef ds:uri="http://schemas.microsoft.com/VisualStudio/2011/storyboarding/control"/>
  </ds:schemaRefs>
</ds:datastoreItem>
</file>

<file path=customXml/itemProps96.xml><?xml version="1.0" encoding="utf-8"?>
<ds:datastoreItem xmlns:ds="http://schemas.openxmlformats.org/officeDocument/2006/customXml" ds:itemID="{9269B664-2348-42BE-A29D-E4925AD2306B}">
  <ds:schemaRefs>
    <ds:schemaRef ds:uri="http://schemas.microsoft.com/VisualStudio/2011/storyboarding/control"/>
  </ds:schemaRefs>
</ds:datastoreItem>
</file>

<file path=customXml/itemProps97.xml><?xml version="1.0" encoding="utf-8"?>
<ds:datastoreItem xmlns:ds="http://schemas.openxmlformats.org/officeDocument/2006/customXml" ds:itemID="{0E4514EA-57E3-4388-8F83-D78F322350DA}">
  <ds:schemaRefs>
    <ds:schemaRef ds:uri="http://schemas.microsoft.com/VisualStudio/2011/storyboarding/control"/>
  </ds:schemaRefs>
</ds:datastoreItem>
</file>

<file path=customXml/itemProps98.xml><?xml version="1.0" encoding="utf-8"?>
<ds:datastoreItem xmlns:ds="http://schemas.openxmlformats.org/officeDocument/2006/customXml" ds:itemID="{A2783424-F32A-49A4-9CEA-2562D8CC525A}">
  <ds:schemaRefs>
    <ds:schemaRef ds:uri="http://schemas.microsoft.com/VisualStudio/2011/storyboarding/control"/>
  </ds:schemaRefs>
</ds:datastoreItem>
</file>

<file path=customXml/itemProps99.xml><?xml version="1.0" encoding="utf-8"?>
<ds:datastoreItem xmlns:ds="http://schemas.openxmlformats.org/officeDocument/2006/customXml" ds:itemID="{8136AE9E-E65B-4606-9F6F-A94B96C3ECF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871</TotalTime>
  <Words>1202</Words>
  <Application>Microsoft Office PowerPoint</Application>
  <PresentationFormat>Widescreen</PresentationFormat>
  <Paragraphs>237</Paragraphs>
  <Slides>55</Slides>
  <Notes>0</Notes>
  <HiddenSlides>18</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55</vt:i4>
      </vt:variant>
    </vt:vector>
  </HeadingPairs>
  <TitlesOfParts>
    <vt:vector size="66" baseType="lpstr">
      <vt:lpstr>Arial</vt:lpstr>
      <vt:lpstr>Calibri</vt:lpstr>
      <vt:lpstr>Calibri Light</vt:lpstr>
      <vt:lpstr>Corbel</vt:lpstr>
      <vt:lpstr>Gill Sans MT Condensed</vt:lpstr>
      <vt:lpstr>Segoe UI</vt:lpstr>
      <vt:lpstr>Times New Roman</vt:lpstr>
      <vt:lpstr>Wingdings</vt:lpstr>
      <vt:lpstr>Office Theme</vt:lpstr>
      <vt:lpstr>Banded</vt:lpstr>
      <vt:lpstr>Image</vt:lpstr>
      <vt:lpstr>Import / Export Board Configuration</vt:lpstr>
      <vt:lpstr>Another team is using a great board layout and I want to quickly replicate that to my team</vt:lpstr>
      <vt:lpstr>WE’VE CREATED A STANDARD LAYOUT WE WANT TO APPLY ACROSS MULTIPLE TEAMS</vt:lpstr>
      <vt:lpstr>Proposal</vt:lpstr>
      <vt:lpstr>As a team administrator I want to have the same settings as another team</vt:lpstr>
      <vt:lpstr>PowerPoint Presentation</vt:lpstr>
      <vt:lpstr>PowerPoint Presentation</vt:lpstr>
      <vt:lpstr>PowerPoint Presentation</vt:lpstr>
      <vt:lpstr>PowerPoint Presentation</vt:lpstr>
      <vt:lpstr>PowerPoint Presentation</vt:lpstr>
      <vt:lpstr>PowerPoint Presentation</vt:lpstr>
      <vt:lpstr>As a project administrator I want to copy a team settings to one or more teams</vt:lpstr>
      <vt:lpstr>PowerPoint Presentation</vt:lpstr>
      <vt:lpstr>PowerPoint Presentation</vt:lpstr>
      <vt:lpstr>PowerPoint Presentation</vt:lpstr>
      <vt:lpstr>PowerPoint Presentation</vt:lpstr>
      <vt:lpstr>As a project administrator I want to export board settings to a file for backup, later restore or import into another team</vt:lpstr>
      <vt:lpstr>PowerPoint Presentation</vt:lpstr>
      <vt:lpstr>PowerPoint Presentation</vt:lpstr>
      <vt:lpstr>PowerPoint Presentation</vt:lpstr>
      <vt:lpstr>As a project administrator I want to import board settings from a file to restore previous settings or import from another team</vt:lpstr>
      <vt:lpstr>PowerPoint Presentation</vt:lpstr>
      <vt:lpstr>PowerPoint Presentation</vt:lpstr>
      <vt:lpstr>PowerPoint Presentation</vt:lpstr>
      <vt:lpstr>PowerPoint Presentation</vt:lpstr>
      <vt:lpstr>PowerPoint Presentation</vt:lpstr>
      <vt:lpstr>As a project administrator I want to import only specific board settings when importing from another team or file.</vt:lpstr>
      <vt:lpstr>PowerPoint Presentation</vt:lpstr>
      <vt:lpstr>Additional discoverability</vt:lpstr>
      <vt:lpstr>PowerPoint Presentation</vt:lpstr>
      <vt:lpstr>PowerPoint Presentation</vt:lpstr>
      <vt:lpstr>PowerPoint Presentation</vt:lpstr>
      <vt:lpstr>Roadmap</vt:lpstr>
      <vt:lpstr>Roadmap</vt:lpstr>
      <vt:lpstr>Roadmap</vt:lpstr>
      <vt:lpstr>Roadmap</vt:lpstr>
      <vt:lpstr>Roadmap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Houwing</dc:creator>
  <cp:lastModifiedBy>Jesse Houwing</cp:lastModifiedBy>
  <cp:revision>72</cp:revision>
  <dcterms:created xsi:type="dcterms:W3CDTF">2016-10-31T16:13:50Z</dcterms:created>
  <dcterms:modified xsi:type="dcterms:W3CDTF">2016-11-08T16:17:43Z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