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90" d="100"/>
          <a:sy n="90" d="100"/>
        </p:scale>
        <p:origin x="2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D17-08FE-4F5C-933C-252A9D408DA9}" type="datetimeFigureOut">
              <a:rPr lang="en-US" smtClean="0"/>
              <a:t>2020/01/24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F479-1DA3-46F6-A6F4-CB5AF66DF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2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D17-08FE-4F5C-933C-252A9D408DA9}" type="datetimeFigureOut">
              <a:rPr lang="en-US" smtClean="0"/>
              <a:t>2020/01/24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F479-1DA3-46F6-A6F4-CB5AF66DF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4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D17-08FE-4F5C-933C-252A9D408DA9}" type="datetimeFigureOut">
              <a:rPr lang="en-US" smtClean="0"/>
              <a:t>2020/01/24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F479-1DA3-46F6-A6F4-CB5AF66DF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D17-08FE-4F5C-933C-252A9D408DA9}" type="datetimeFigureOut">
              <a:rPr lang="en-US" smtClean="0"/>
              <a:t>2020/01/24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F479-1DA3-46F6-A6F4-CB5AF66DF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5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D17-08FE-4F5C-933C-252A9D408DA9}" type="datetimeFigureOut">
              <a:rPr lang="en-US" smtClean="0"/>
              <a:t>2020/01/24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F479-1DA3-46F6-A6F4-CB5AF66DF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7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D17-08FE-4F5C-933C-252A9D408DA9}" type="datetimeFigureOut">
              <a:rPr lang="en-US" smtClean="0"/>
              <a:t>2020/01/24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F479-1DA3-46F6-A6F4-CB5AF66DF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4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D17-08FE-4F5C-933C-252A9D408DA9}" type="datetimeFigureOut">
              <a:rPr lang="en-US" smtClean="0"/>
              <a:t>2020/01/24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F479-1DA3-46F6-A6F4-CB5AF66DF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9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D17-08FE-4F5C-933C-252A9D408DA9}" type="datetimeFigureOut">
              <a:rPr lang="en-US" smtClean="0"/>
              <a:t>2020/01/24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F479-1DA3-46F6-A6F4-CB5AF66DF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3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D17-08FE-4F5C-933C-252A9D408DA9}" type="datetimeFigureOut">
              <a:rPr lang="en-US" smtClean="0"/>
              <a:t>2020/01/24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F479-1DA3-46F6-A6F4-CB5AF66DF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7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D17-08FE-4F5C-933C-252A9D408DA9}" type="datetimeFigureOut">
              <a:rPr lang="en-US" smtClean="0"/>
              <a:t>2020/01/24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F479-1DA3-46F6-A6F4-CB5AF66DF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9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D17-08FE-4F5C-933C-252A9D408DA9}" type="datetimeFigureOut">
              <a:rPr lang="en-US" smtClean="0"/>
              <a:t>2020/01/24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F479-1DA3-46F6-A6F4-CB5AF66DF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6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84D17-08FE-4F5C-933C-252A9D408DA9}" type="datetimeFigureOut">
              <a:rPr lang="en-US" smtClean="0"/>
              <a:t>2020/01/24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7F479-1DA3-46F6-A6F4-CB5AF66DF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0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lded Corner 51"/>
          <p:cNvSpPr/>
          <p:nvPr/>
        </p:nvSpPr>
        <p:spPr>
          <a:xfrm rot="10800000">
            <a:off x="9269364" y="1485217"/>
            <a:ext cx="2206405" cy="3103716"/>
          </a:xfrm>
          <a:prstGeom prst="foldedCorner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0800000">
            <a:off x="3074477" y="2572825"/>
            <a:ext cx="1494525" cy="83432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1" name="Isosceles Triangle 10"/>
          <p:cNvSpPr/>
          <p:nvPr/>
        </p:nvSpPr>
        <p:spPr>
          <a:xfrm>
            <a:off x="4131504" y="1553497"/>
            <a:ext cx="4324240" cy="3110390"/>
          </a:xfrm>
          <a:prstGeom prst="triangle">
            <a:avLst>
              <a:gd name="adj" fmla="val 50455"/>
            </a:avLst>
          </a:prstGeom>
          <a:solidFill>
            <a:schemeClr val="accent5"/>
          </a:solidFill>
          <a:ln w="25400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113" y="2462085"/>
            <a:ext cx="299293" cy="325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875" y="2435559"/>
            <a:ext cx="299293" cy="3252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537" y="3971880"/>
            <a:ext cx="299293" cy="3252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951" y="3971879"/>
            <a:ext cx="299293" cy="3252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365" y="3971878"/>
            <a:ext cx="299293" cy="325297"/>
          </a:xfrm>
          <a:prstGeom prst="rect">
            <a:avLst/>
          </a:prstGeom>
        </p:spPr>
      </p:pic>
      <p:sp>
        <p:nvSpPr>
          <p:cNvPr id="12" name="Isosceles Triangle 11"/>
          <p:cNvSpPr/>
          <p:nvPr/>
        </p:nvSpPr>
        <p:spPr>
          <a:xfrm>
            <a:off x="5496362" y="1772074"/>
            <a:ext cx="1635117" cy="1144161"/>
          </a:xfrm>
          <a:prstGeom prst="triangle">
            <a:avLst/>
          </a:prstGeom>
          <a:noFill/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18682" y="4370648"/>
            <a:ext cx="1106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Contributors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>
            <a:off x="4536968" y="3217074"/>
            <a:ext cx="1635117" cy="1144161"/>
          </a:xfrm>
          <a:prstGeom prst="triangle">
            <a:avLst/>
          </a:prstGeom>
          <a:noFill/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05145" y="2930773"/>
            <a:ext cx="1817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Project Administrators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5335" y="4370648"/>
            <a:ext cx="76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Readers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6454295" y="3226487"/>
            <a:ext cx="1635117" cy="1144161"/>
          </a:xfrm>
          <a:prstGeom prst="triangle">
            <a:avLst/>
          </a:prstGeom>
          <a:noFill/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728522" y="3978257"/>
            <a:ext cx="311732" cy="326096"/>
            <a:chOff x="8116109" y="4717433"/>
            <a:chExt cx="496363" cy="53949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16109" y="4717433"/>
              <a:ext cx="496363" cy="53949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5"/>
            <a:srcRect r="51114"/>
            <a:stretch/>
          </p:blipFill>
          <p:spPr>
            <a:xfrm>
              <a:off x="8116109" y="4717433"/>
              <a:ext cx="242653" cy="53949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7119608" y="3978256"/>
            <a:ext cx="311732" cy="326096"/>
            <a:chOff x="2128670" y="3246965"/>
            <a:chExt cx="486675" cy="52896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8670" y="3246965"/>
              <a:ext cx="486675" cy="52896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5"/>
            <a:srcRect r="51114"/>
            <a:stretch/>
          </p:blipFill>
          <p:spPr>
            <a:xfrm>
              <a:off x="2134090" y="3246965"/>
              <a:ext cx="237917" cy="528960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5192743" y="4674726"/>
            <a:ext cx="238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Azure DevOps </a:t>
            </a:r>
            <a:r>
              <a:rPr lang="en-US" dirty="0" smtClean="0">
                <a:solidFill>
                  <a:srgbClr val="00B050"/>
                </a:solidFill>
              </a:rPr>
              <a:t>Project X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2" name="Folded Corner 31"/>
          <p:cNvSpPr/>
          <p:nvPr/>
        </p:nvSpPr>
        <p:spPr>
          <a:xfrm rot="10800000">
            <a:off x="838908" y="2091564"/>
            <a:ext cx="2134381" cy="1782307"/>
          </a:xfrm>
          <a:prstGeom prst="foldedCorner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25613" y="2392164"/>
            <a:ext cx="20476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Project Administrators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Contributors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228" y="3485279"/>
            <a:ext cx="299293" cy="32529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9642" y="3485278"/>
            <a:ext cx="299293" cy="32529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389" y="3494696"/>
            <a:ext cx="299293" cy="32529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77481" y="3899186"/>
            <a:ext cx="174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  <a:sym typeface="Webdings" panose="05030102010509060703" pitchFamily="18" charset="2"/>
              </a:rPr>
              <a:t></a:t>
            </a:r>
            <a:r>
              <a:rPr lang="en-US" dirty="0" smtClean="0">
                <a:solidFill>
                  <a:srgbClr val="00B050"/>
                </a:solidFill>
              </a:rPr>
              <a:t>RIFT CONFIG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378753" y="2565556"/>
            <a:ext cx="1494525" cy="83432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UNION</a:t>
            </a:r>
            <a:endParaRPr lang="en-US" sz="1600" b="1" dirty="0"/>
          </a:p>
        </p:txBody>
      </p:sp>
      <p:sp>
        <p:nvSpPr>
          <p:cNvPr id="40" name="Right Arrow 39"/>
          <p:cNvSpPr/>
          <p:nvPr/>
        </p:nvSpPr>
        <p:spPr>
          <a:xfrm>
            <a:off x="8041993" y="2557220"/>
            <a:ext cx="819216" cy="83432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428825" y="1687604"/>
            <a:ext cx="2047676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Project Administrators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          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Contributors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           - missing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           + additional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Readers</a:t>
            </a:r>
            <a:r>
              <a:rPr lang="en-US" sz="1000" dirty="0" smtClean="0">
                <a:solidFill>
                  <a:schemeClr val="bg1"/>
                </a:solidFill>
              </a:rPr>
              <a:t>  + additional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           + additional 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           + additional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33" y="2739284"/>
            <a:ext cx="299293" cy="3252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5173" y="2063564"/>
            <a:ext cx="299293" cy="3252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483" y="2732355"/>
            <a:ext cx="299293" cy="3252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2624" y="3071825"/>
            <a:ext cx="299293" cy="325297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9496981" y="3815288"/>
            <a:ext cx="311732" cy="326096"/>
            <a:chOff x="8116109" y="4717433"/>
            <a:chExt cx="496363" cy="539490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16109" y="4717433"/>
              <a:ext cx="496363" cy="539490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5"/>
            <a:srcRect r="51114"/>
            <a:stretch/>
          </p:blipFill>
          <p:spPr>
            <a:xfrm>
              <a:off x="8116109" y="4717433"/>
              <a:ext cx="242653" cy="539490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9496981" y="4191455"/>
            <a:ext cx="311732" cy="326096"/>
            <a:chOff x="2128670" y="3246965"/>
            <a:chExt cx="486675" cy="52896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8670" y="3246965"/>
              <a:ext cx="486675" cy="52896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5"/>
            <a:srcRect r="51114"/>
            <a:stretch/>
          </p:blipFill>
          <p:spPr>
            <a:xfrm>
              <a:off x="2134090" y="3246965"/>
              <a:ext cx="237917" cy="528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607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lded Corner 33"/>
          <p:cNvSpPr/>
          <p:nvPr/>
        </p:nvSpPr>
        <p:spPr>
          <a:xfrm rot="10800000">
            <a:off x="9208495" y="1927777"/>
            <a:ext cx="2273490" cy="1971409"/>
          </a:xfrm>
          <a:prstGeom prst="foldedCorner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4131504" y="1553497"/>
            <a:ext cx="4324240" cy="3110390"/>
          </a:xfrm>
          <a:prstGeom prst="triangle">
            <a:avLst>
              <a:gd name="adj" fmla="val 50455"/>
            </a:avLst>
          </a:prstGeom>
          <a:solidFill>
            <a:schemeClr val="accent5"/>
          </a:solidFill>
          <a:ln w="25400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113" y="2462085"/>
            <a:ext cx="299293" cy="325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875" y="2435559"/>
            <a:ext cx="299293" cy="3252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537" y="3971880"/>
            <a:ext cx="299293" cy="3252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951" y="3971879"/>
            <a:ext cx="299293" cy="3252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365" y="3971878"/>
            <a:ext cx="299293" cy="325297"/>
          </a:xfrm>
          <a:prstGeom prst="rect">
            <a:avLst/>
          </a:prstGeom>
        </p:spPr>
      </p:pic>
      <p:sp>
        <p:nvSpPr>
          <p:cNvPr id="12" name="Isosceles Triangle 11"/>
          <p:cNvSpPr/>
          <p:nvPr/>
        </p:nvSpPr>
        <p:spPr>
          <a:xfrm>
            <a:off x="5496362" y="1772074"/>
            <a:ext cx="1635117" cy="1144161"/>
          </a:xfrm>
          <a:prstGeom prst="triangle">
            <a:avLst/>
          </a:prstGeom>
          <a:noFill/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18682" y="4370648"/>
            <a:ext cx="1106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Contributors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>
            <a:off x="4536968" y="3217074"/>
            <a:ext cx="1635117" cy="1144161"/>
          </a:xfrm>
          <a:prstGeom prst="triangle">
            <a:avLst/>
          </a:prstGeom>
          <a:noFill/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05145" y="2930773"/>
            <a:ext cx="1817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Project Administrators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5335" y="4370648"/>
            <a:ext cx="76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Readers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6454295" y="3226487"/>
            <a:ext cx="1635117" cy="1144161"/>
          </a:xfrm>
          <a:prstGeom prst="triangle">
            <a:avLst/>
          </a:prstGeom>
          <a:noFill/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728522" y="3978257"/>
            <a:ext cx="311732" cy="326096"/>
            <a:chOff x="8116109" y="4717433"/>
            <a:chExt cx="496363" cy="53949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16109" y="4717433"/>
              <a:ext cx="496363" cy="53949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5"/>
            <a:srcRect r="51114"/>
            <a:stretch/>
          </p:blipFill>
          <p:spPr>
            <a:xfrm>
              <a:off x="8116109" y="4717433"/>
              <a:ext cx="242653" cy="53949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7119608" y="3978256"/>
            <a:ext cx="311732" cy="326096"/>
            <a:chOff x="2128670" y="3246965"/>
            <a:chExt cx="486675" cy="52896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8670" y="3246965"/>
              <a:ext cx="486675" cy="52896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5"/>
            <a:srcRect r="51114"/>
            <a:stretch/>
          </p:blipFill>
          <p:spPr>
            <a:xfrm>
              <a:off x="2134090" y="3246965"/>
              <a:ext cx="237917" cy="528960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5120611" y="4697798"/>
            <a:ext cx="238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Azure DevOps Project </a:t>
            </a:r>
            <a:r>
              <a:rPr lang="en-US" dirty="0" smtClean="0">
                <a:solidFill>
                  <a:srgbClr val="00B050"/>
                </a:solidFill>
              </a:rPr>
              <a:t>X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2" name="Folded Corner 31"/>
          <p:cNvSpPr/>
          <p:nvPr/>
        </p:nvSpPr>
        <p:spPr>
          <a:xfrm rot="10800000">
            <a:off x="838908" y="2091564"/>
            <a:ext cx="2134381" cy="1782307"/>
          </a:xfrm>
          <a:prstGeom prst="foldedCorner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25613" y="2392164"/>
            <a:ext cx="20476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Project Administrators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Contributors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228" y="3485279"/>
            <a:ext cx="299293" cy="32529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9642" y="3485278"/>
            <a:ext cx="299293" cy="32529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389" y="3494696"/>
            <a:ext cx="299293" cy="32529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77481" y="3899186"/>
            <a:ext cx="174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  <a:sym typeface="Webdings" panose="05030102010509060703" pitchFamily="18" charset="2"/>
              </a:rPr>
              <a:t></a:t>
            </a:r>
            <a:r>
              <a:rPr lang="en-US" dirty="0" smtClean="0">
                <a:solidFill>
                  <a:srgbClr val="00B050"/>
                </a:solidFill>
              </a:rPr>
              <a:t>RIFT CONFIG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378753" y="2565556"/>
            <a:ext cx="1494525" cy="83432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INTERSECT</a:t>
            </a:r>
            <a:endParaRPr lang="en-US" sz="1600" b="1" dirty="0"/>
          </a:p>
        </p:txBody>
      </p:sp>
      <p:sp>
        <p:nvSpPr>
          <p:cNvPr id="40" name="Right Arrow 39"/>
          <p:cNvSpPr/>
          <p:nvPr/>
        </p:nvSpPr>
        <p:spPr>
          <a:xfrm>
            <a:off x="8041993" y="2557220"/>
            <a:ext cx="819216" cy="83432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420351" y="2091564"/>
            <a:ext cx="204767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Project Administrators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          + additional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Contributors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           - missing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           + additional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33" y="2739284"/>
            <a:ext cx="299293" cy="3252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699" y="2467524"/>
            <a:ext cx="299293" cy="3252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009" y="3136315"/>
            <a:ext cx="299293" cy="3252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4150" y="3475785"/>
            <a:ext cx="299293" cy="32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4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>
            <a:off x="671729" y="1069974"/>
            <a:ext cx="4324240" cy="3110390"/>
          </a:xfrm>
          <a:prstGeom prst="triangle">
            <a:avLst>
              <a:gd name="adj" fmla="val 50455"/>
            </a:avLst>
          </a:prstGeom>
          <a:solidFill>
            <a:schemeClr val="accent5"/>
          </a:solidFill>
          <a:ln w="25400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338" y="1978562"/>
            <a:ext cx="299293" cy="325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100" y="1952036"/>
            <a:ext cx="299293" cy="3252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762" y="3488357"/>
            <a:ext cx="299293" cy="3252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176" y="3488356"/>
            <a:ext cx="299293" cy="3252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1590" y="3488355"/>
            <a:ext cx="299293" cy="325297"/>
          </a:xfrm>
          <a:prstGeom prst="rect">
            <a:avLst/>
          </a:prstGeom>
        </p:spPr>
      </p:pic>
      <p:sp>
        <p:nvSpPr>
          <p:cNvPr id="12" name="Isosceles Triangle 11"/>
          <p:cNvSpPr/>
          <p:nvPr/>
        </p:nvSpPr>
        <p:spPr>
          <a:xfrm>
            <a:off x="2036587" y="1288551"/>
            <a:ext cx="1635117" cy="1144161"/>
          </a:xfrm>
          <a:prstGeom prst="triangle">
            <a:avLst/>
          </a:prstGeom>
          <a:noFill/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58907" y="3887125"/>
            <a:ext cx="1106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Contributors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>
            <a:off x="1077193" y="2733551"/>
            <a:ext cx="1635117" cy="1144161"/>
          </a:xfrm>
          <a:prstGeom prst="triangle">
            <a:avLst/>
          </a:prstGeom>
          <a:noFill/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45370" y="2447250"/>
            <a:ext cx="1817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Project Administrators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55560" y="3887125"/>
            <a:ext cx="76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Readers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2994520" y="2742964"/>
            <a:ext cx="1635117" cy="1144161"/>
          </a:xfrm>
          <a:prstGeom prst="triangle">
            <a:avLst/>
          </a:prstGeom>
          <a:noFill/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268747" y="3494734"/>
            <a:ext cx="311732" cy="326096"/>
            <a:chOff x="8116109" y="4717433"/>
            <a:chExt cx="496363" cy="53949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16109" y="4717433"/>
              <a:ext cx="496363" cy="53949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5"/>
            <a:srcRect r="51114"/>
            <a:stretch/>
          </p:blipFill>
          <p:spPr>
            <a:xfrm>
              <a:off x="8116109" y="4717433"/>
              <a:ext cx="242653" cy="53949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3659833" y="3494733"/>
            <a:ext cx="311732" cy="326096"/>
            <a:chOff x="2128670" y="3246965"/>
            <a:chExt cx="486675" cy="52896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8670" y="3246965"/>
              <a:ext cx="486675" cy="52896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5"/>
            <a:srcRect r="51114"/>
            <a:stretch/>
          </p:blipFill>
          <p:spPr>
            <a:xfrm>
              <a:off x="2134090" y="3246965"/>
              <a:ext cx="237917" cy="528960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1265491" y="4206466"/>
            <a:ext cx="324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Azure DevOps </a:t>
            </a:r>
            <a:r>
              <a:rPr lang="en-US" dirty="0" smtClean="0">
                <a:solidFill>
                  <a:srgbClr val="00B050"/>
                </a:solidFill>
              </a:rPr>
              <a:t>Project X “before”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2" name="Folded Corner 31"/>
          <p:cNvSpPr/>
          <p:nvPr/>
        </p:nvSpPr>
        <p:spPr>
          <a:xfrm rot="10800000">
            <a:off x="-1613038" y="1669299"/>
            <a:ext cx="2134381" cy="1782307"/>
          </a:xfrm>
          <a:prstGeom prst="foldedCorner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-1526333" y="1952752"/>
            <a:ext cx="20476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Project Administrators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Contributors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33718" y="3045867"/>
            <a:ext cx="299293" cy="32529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52304" y="3045866"/>
            <a:ext cx="299293" cy="32529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3557" y="3055284"/>
            <a:ext cx="299293" cy="32529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-1374465" y="3459774"/>
            <a:ext cx="174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  <a:sym typeface="Webdings" panose="05030102010509060703" pitchFamily="18" charset="2"/>
              </a:rPr>
              <a:t></a:t>
            </a:r>
            <a:r>
              <a:rPr lang="en-US" dirty="0" smtClean="0">
                <a:solidFill>
                  <a:srgbClr val="0070C0"/>
                </a:solidFill>
              </a:rPr>
              <a:t>RIFT CONFIG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917470" y="2074199"/>
            <a:ext cx="462713" cy="83432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3713" y="2299872"/>
            <a:ext cx="299293" cy="325297"/>
          </a:xfrm>
          <a:prstGeom prst="rect">
            <a:avLst/>
          </a:prstGeom>
        </p:spPr>
      </p:pic>
      <p:sp>
        <p:nvSpPr>
          <p:cNvPr id="52" name="Right Arrow 51"/>
          <p:cNvSpPr/>
          <p:nvPr/>
        </p:nvSpPr>
        <p:spPr>
          <a:xfrm>
            <a:off x="4514958" y="2044878"/>
            <a:ext cx="462713" cy="83432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3857995" y="2277372"/>
            <a:ext cx="9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Validate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4" name="Isosceles Triangle 53"/>
          <p:cNvSpPr/>
          <p:nvPr/>
        </p:nvSpPr>
        <p:spPr>
          <a:xfrm>
            <a:off x="8184674" y="1103608"/>
            <a:ext cx="4324240" cy="3110390"/>
          </a:xfrm>
          <a:prstGeom prst="triangle">
            <a:avLst>
              <a:gd name="adj" fmla="val 50455"/>
            </a:avLst>
          </a:prstGeom>
          <a:solidFill>
            <a:schemeClr val="accent5"/>
          </a:solidFill>
          <a:ln w="25400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283" y="2012196"/>
            <a:ext cx="299293" cy="32529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2707" y="3521991"/>
            <a:ext cx="299293" cy="32529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4121" y="3521990"/>
            <a:ext cx="299293" cy="325297"/>
          </a:xfrm>
          <a:prstGeom prst="rect">
            <a:avLst/>
          </a:prstGeom>
        </p:spPr>
      </p:pic>
      <p:sp>
        <p:nvSpPr>
          <p:cNvPr id="61" name="Isosceles Triangle 60"/>
          <p:cNvSpPr/>
          <p:nvPr/>
        </p:nvSpPr>
        <p:spPr>
          <a:xfrm>
            <a:off x="9549532" y="1322185"/>
            <a:ext cx="1635117" cy="1144161"/>
          </a:xfrm>
          <a:prstGeom prst="triangle">
            <a:avLst/>
          </a:prstGeom>
          <a:noFill/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8871852" y="3920759"/>
            <a:ext cx="1106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Contributors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Isosceles Triangle 62"/>
          <p:cNvSpPr/>
          <p:nvPr/>
        </p:nvSpPr>
        <p:spPr>
          <a:xfrm>
            <a:off x="8590138" y="2767185"/>
            <a:ext cx="1635117" cy="1144161"/>
          </a:xfrm>
          <a:prstGeom prst="triangle">
            <a:avLst/>
          </a:prstGeom>
          <a:noFill/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458315" y="2480884"/>
            <a:ext cx="1817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Project Administrators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871852" y="4247909"/>
            <a:ext cx="308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Azure DevOps Project </a:t>
            </a:r>
            <a:r>
              <a:rPr lang="en-US" dirty="0" smtClean="0">
                <a:solidFill>
                  <a:srgbClr val="00B050"/>
                </a:solidFill>
              </a:rPr>
              <a:t>X “after”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4" name="Right Arrow 73"/>
          <p:cNvSpPr/>
          <p:nvPr/>
        </p:nvSpPr>
        <p:spPr>
          <a:xfrm>
            <a:off x="8507489" y="2148318"/>
            <a:ext cx="462713" cy="83432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76" name="TextBox 75"/>
          <p:cNvSpPr txBox="1"/>
          <p:nvPr/>
        </p:nvSpPr>
        <p:spPr>
          <a:xfrm rot="16200000">
            <a:off x="7713655" y="2365106"/>
            <a:ext cx="119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Remediate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145" y="3518325"/>
            <a:ext cx="299293" cy="325297"/>
          </a:xfrm>
          <a:prstGeom prst="rect">
            <a:avLst/>
          </a:prstGeom>
        </p:spPr>
      </p:pic>
      <p:sp>
        <p:nvSpPr>
          <p:cNvPr id="56" name="Folded Corner 55"/>
          <p:cNvSpPr/>
          <p:nvPr/>
        </p:nvSpPr>
        <p:spPr>
          <a:xfrm rot="10800000">
            <a:off x="5531005" y="1103608"/>
            <a:ext cx="2206405" cy="3103716"/>
          </a:xfrm>
          <a:prstGeom prst="foldedCorner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690466" y="1305995"/>
            <a:ext cx="2047676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Project Administrators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          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Contributors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           - missing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           + additional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Readers</a:t>
            </a:r>
            <a:r>
              <a:rPr lang="en-US" sz="1000" dirty="0" smtClean="0">
                <a:solidFill>
                  <a:schemeClr val="bg1"/>
                </a:solidFill>
              </a:rPr>
              <a:t>  + additional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           + additional 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           + additional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814" y="1681955"/>
            <a:ext cx="299293" cy="32529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124" y="2350746"/>
            <a:ext cx="299293" cy="32529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4265" y="2690216"/>
            <a:ext cx="299293" cy="325297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5758622" y="3433679"/>
            <a:ext cx="311732" cy="326096"/>
            <a:chOff x="8116109" y="4717433"/>
            <a:chExt cx="496363" cy="539490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16109" y="4717433"/>
              <a:ext cx="496363" cy="539490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5"/>
            <a:srcRect r="51114"/>
            <a:stretch/>
          </p:blipFill>
          <p:spPr>
            <a:xfrm>
              <a:off x="8116109" y="4717433"/>
              <a:ext cx="242653" cy="539490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5758622" y="3809846"/>
            <a:ext cx="311732" cy="326096"/>
            <a:chOff x="2128670" y="3246965"/>
            <a:chExt cx="486675" cy="528960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8670" y="3246965"/>
              <a:ext cx="486675" cy="528960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5"/>
            <a:srcRect r="51114"/>
            <a:stretch/>
          </p:blipFill>
          <p:spPr>
            <a:xfrm>
              <a:off x="2134090" y="3246965"/>
              <a:ext cx="237917" cy="528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104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112</Words>
  <Application>Microsoft Office PowerPoint</Application>
  <PresentationFormat>Widescreen</PresentationFormat>
  <Paragraphs>73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Webdings</vt:lpstr>
      <vt:lpstr>Office Theme</vt:lpstr>
      <vt:lpstr>PowerPoint Presentation</vt:lpstr>
      <vt:lpstr>PowerPoint Presentation</vt:lpstr>
      <vt:lpstr>PowerPoint Presentation</vt:lpstr>
    </vt:vector>
  </TitlesOfParts>
  <Company>WorkSafeBC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Schaub, Willy</dc:creator>
  <cp:lastModifiedBy>Schaub, Willy</cp:lastModifiedBy>
  <cp:revision>9</cp:revision>
  <dcterms:created xsi:type="dcterms:W3CDTF">2020-01-25T04:16:40Z</dcterms:created>
  <dcterms:modified xsi:type="dcterms:W3CDTF">2020-01-25T05:45:26Z</dcterms:modified>
</cp:coreProperties>
</file>