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4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9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7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lded Corner 51"/>
          <p:cNvSpPr/>
          <p:nvPr/>
        </p:nvSpPr>
        <p:spPr>
          <a:xfrm rot="10800000">
            <a:off x="9269364" y="1485217"/>
            <a:ext cx="2206405" cy="310371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3074477" y="2572825"/>
            <a:ext cx="1494525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1" name="Isosceles Triangle 10"/>
          <p:cNvSpPr/>
          <p:nvPr/>
        </p:nvSpPr>
        <p:spPr>
          <a:xfrm>
            <a:off x="4131504" y="1553497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13" y="2462085"/>
            <a:ext cx="299293" cy="325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75" y="2435559"/>
            <a:ext cx="299293" cy="325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37" y="3971880"/>
            <a:ext cx="299293" cy="325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951" y="3971879"/>
            <a:ext cx="299293" cy="325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365" y="3971878"/>
            <a:ext cx="299293" cy="325297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>
            <a:off x="5496362" y="1772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8682" y="4370648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536968" y="3217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5145" y="2930773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5335" y="4370648"/>
            <a:ext cx="7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6454295" y="3226487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728522" y="3978257"/>
            <a:ext cx="311732" cy="326096"/>
            <a:chOff x="8116109" y="4717433"/>
            <a:chExt cx="496363" cy="53949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119608" y="3978256"/>
            <a:ext cx="311732" cy="326096"/>
            <a:chOff x="2128670" y="3246965"/>
            <a:chExt cx="486675" cy="5289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192743" y="4674726"/>
            <a:ext cx="238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Azure DevOps Project 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838908" y="2091564"/>
            <a:ext cx="2134381" cy="1782307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25613" y="2392164"/>
            <a:ext cx="2047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Contributors</a:t>
            </a:r>
            <a:endParaRPr lang="en-US" sz="1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28" y="3485279"/>
            <a:ext cx="299293" cy="3252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42" y="3485278"/>
            <a:ext cx="299293" cy="3252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389" y="3494696"/>
            <a:ext cx="299293" cy="32529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77481" y="3899186"/>
            <a:ext cx="1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RIFT CONFIG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378753" y="2565556"/>
            <a:ext cx="1494525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UNION</a:t>
            </a:r>
            <a:endParaRPr lang="en-US" sz="1600" b="1" dirty="0"/>
          </a:p>
        </p:txBody>
      </p:sp>
      <p:sp>
        <p:nvSpPr>
          <p:cNvPr id="40" name="Right Arrow 39"/>
          <p:cNvSpPr/>
          <p:nvPr/>
        </p:nvSpPr>
        <p:spPr>
          <a:xfrm>
            <a:off x="8041993" y="2557220"/>
            <a:ext cx="819216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28825" y="1687604"/>
            <a:ext cx="204767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</a:t>
            </a:r>
          </a:p>
          <a:p>
            <a:endParaRPr lang="en-US" sz="1000" dirty="0"/>
          </a:p>
          <a:p>
            <a:r>
              <a:rPr lang="en-US" sz="1600" dirty="0" smtClean="0"/>
              <a:t>Contributors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- missing</a:t>
            </a:r>
          </a:p>
          <a:p>
            <a:endParaRPr lang="en-US" sz="1000" dirty="0"/>
          </a:p>
          <a:p>
            <a:r>
              <a:rPr lang="en-US" sz="1000" dirty="0" smtClean="0"/>
              <a:t>           + additional</a:t>
            </a:r>
          </a:p>
          <a:p>
            <a:endParaRPr lang="en-US" sz="1600" dirty="0" smtClean="0"/>
          </a:p>
          <a:p>
            <a:r>
              <a:rPr lang="en-US" sz="1600" dirty="0" smtClean="0"/>
              <a:t>Readers</a:t>
            </a:r>
            <a:r>
              <a:rPr lang="en-US" sz="1000" dirty="0" smtClean="0"/>
              <a:t>  + additional</a:t>
            </a:r>
            <a:endParaRPr lang="en-US" sz="1600" dirty="0" smtClean="0"/>
          </a:p>
          <a:p>
            <a:endParaRPr lang="en-US" sz="1000" dirty="0" smtClean="0"/>
          </a:p>
          <a:p>
            <a:r>
              <a:rPr lang="en-US" sz="1000" dirty="0" smtClean="0"/>
              <a:t>           + additional 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+ additional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33" y="2739284"/>
            <a:ext cx="299293" cy="3252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173" y="2063564"/>
            <a:ext cx="299293" cy="3252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483" y="2732355"/>
            <a:ext cx="299293" cy="3252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2624" y="3071825"/>
            <a:ext cx="299293" cy="325297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9496981" y="3815288"/>
            <a:ext cx="311732" cy="326096"/>
            <a:chOff x="8116109" y="4717433"/>
            <a:chExt cx="496363" cy="539490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9496981" y="4191455"/>
            <a:ext cx="311732" cy="326096"/>
            <a:chOff x="2128670" y="3246965"/>
            <a:chExt cx="486675" cy="52896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9492624" y="4598426"/>
            <a:ext cx="175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RIFT REPORT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7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lded Corner 33"/>
          <p:cNvSpPr/>
          <p:nvPr/>
        </p:nvSpPr>
        <p:spPr>
          <a:xfrm rot="10800000">
            <a:off x="9208495" y="1927777"/>
            <a:ext cx="2273490" cy="1971409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131504" y="1553497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13" y="2462085"/>
            <a:ext cx="299293" cy="325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75" y="2435559"/>
            <a:ext cx="299293" cy="325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37" y="3971880"/>
            <a:ext cx="299293" cy="325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951" y="3971879"/>
            <a:ext cx="299293" cy="325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365" y="3971878"/>
            <a:ext cx="299293" cy="325297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>
            <a:off x="5496362" y="1772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8682" y="4370648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536968" y="3217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5145" y="2930773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5335" y="4370648"/>
            <a:ext cx="7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6454295" y="3226487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728522" y="3978257"/>
            <a:ext cx="311732" cy="326096"/>
            <a:chOff x="8116109" y="4717433"/>
            <a:chExt cx="496363" cy="53949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119608" y="3978256"/>
            <a:ext cx="311732" cy="326096"/>
            <a:chOff x="2128670" y="3246965"/>
            <a:chExt cx="486675" cy="5289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138830" y="4687838"/>
            <a:ext cx="238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Azure DevOps Project 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838908" y="2116879"/>
            <a:ext cx="2134381" cy="1782307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25612" y="2363323"/>
            <a:ext cx="2047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Contributors</a:t>
            </a:r>
            <a:endParaRPr lang="en-US" sz="1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28" y="3485279"/>
            <a:ext cx="299293" cy="3252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42" y="3485278"/>
            <a:ext cx="299293" cy="3252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389" y="3494696"/>
            <a:ext cx="299293" cy="32529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77481" y="3899186"/>
            <a:ext cx="1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RIFT CONFIG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378753" y="2565556"/>
            <a:ext cx="1494525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INTERSECT</a:t>
            </a:r>
            <a:endParaRPr lang="en-US" sz="1600" b="1" dirty="0"/>
          </a:p>
        </p:txBody>
      </p:sp>
      <p:sp>
        <p:nvSpPr>
          <p:cNvPr id="40" name="Right Arrow 39"/>
          <p:cNvSpPr/>
          <p:nvPr/>
        </p:nvSpPr>
        <p:spPr>
          <a:xfrm>
            <a:off x="8041993" y="2557220"/>
            <a:ext cx="819216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20351" y="2091564"/>
            <a:ext cx="20476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+ additional</a:t>
            </a:r>
          </a:p>
          <a:p>
            <a:endParaRPr lang="en-US" sz="1000" dirty="0"/>
          </a:p>
          <a:p>
            <a:r>
              <a:rPr lang="en-US" sz="1600" dirty="0" smtClean="0"/>
              <a:t>Contributors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- missing</a:t>
            </a:r>
          </a:p>
          <a:p>
            <a:endParaRPr lang="en-US" sz="1000" dirty="0"/>
          </a:p>
          <a:p>
            <a:r>
              <a:rPr lang="en-US" sz="1000" dirty="0" smtClean="0"/>
              <a:t>           + additional</a:t>
            </a:r>
          </a:p>
          <a:p>
            <a:endParaRPr lang="en-US" sz="1600" dirty="0" smtClean="0"/>
          </a:p>
          <a:p>
            <a:endParaRPr lang="en-US" sz="1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33" y="2739284"/>
            <a:ext cx="299293" cy="3252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99" y="2467524"/>
            <a:ext cx="299293" cy="3252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09" y="3136315"/>
            <a:ext cx="299293" cy="3252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150" y="3475785"/>
            <a:ext cx="299293" cy="32529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540233" y="3927843"/>
            <a:ext cx="175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RIFT REPORT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4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671729" y="1069974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38" y="1978562"/>
            <a:ext cx="299293" cy="325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00" y="1952036"/>
            <a:ext cx="299293" cy="325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62" y="3488357"/>
            <a:ext cx="299293" cy="325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176" y="3488356"/>
            <a:ext cx="299293" cy="325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1590" y="3488355"/>
            <a:ext cx="299293" cy="325297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>
            <a:off x="2036587" y="1288551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58907" y="3887125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1077193" y="2733551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45370" y="2447250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55560" y="3887125"/>
            <a:ext cx="7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2994520" y="274296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68747" y="3494734"/>
            <a:ext cx="311732" cy="326096"/>
            <a:chOff x="8116109" y="4717433"/>
            <a:chExt cx="496363" cy="53949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659833" y="3494733"/>
            <a:ext cx="311732" cy="326096"/>
            <a:chOff x="2128670" y="3246965"/>
            <a:chExt cx="486675" cy="5289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265491" y="4206466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Azure DevOps Project X “before”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-1613038" y="1669299"/>
            <a:ext cx="2134381" cy="1782307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1526333" y="1952752"/>
            <a:ext cx="2047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Contributors</a:t>
            </a:r>
            <a:endParaRPr lang="en-US" sz="1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33718" y="3045867"/>
            <a:ext cx="299293" cy="3252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52304" y="3045866"/>
            <a:ext cx="299293" cy="3252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3557" y="3055284"/>
            <a:ext cx="299293" cy="32529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-1374465" y="3459774"/>
            <a:ext cx="1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RIFT CONFIG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917470" y="2074199"/>
            <a:ext cx="462713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713" y="2299872"/>
            <a:ext cx="299293" cy="325297"/>
          </a:xfrm>
          <a:prstGeom prst="rect">
            <a:avLst/>
          </a:prstGeom>
        </p:spPr>
      </p:pic>
      <p:sp>
        <p:nvSpPr>
          <p:cNvPr id="52" name="Right Arrow 51"/>
          <p:cNvSpPr/>
          <p:nvPr/>
        </p:nvSpPr>
        <p:spPr>
          <a:xfrm>
            <a:off x="4514958" y="2044878"/>
            <a:ext cx="462713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3857995" y="2277372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Validate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8184674" y="1103608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283" y="2012196"/>
            <a:ext cx="299293" cy="3252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707" y="3521991"/>
            <a:ext cx="299293" cy="3252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121" y="3521990"/>
            <a:ext cx="299293" cy="325297"/>
          </a:xfrm>
          <a:prstGeom prst="rect">
            <a:avLst/>
          </a:prstGeom>
        </p:spPr>
      </p:pic>
      <p:sp>
        <p:nvSpPr>
          <p:cNvPr id="61" name="Isosceles Triangle 60"/>
          <p:cNvSpPr/>
          <p:nvPr/>
        </p:nvSpPr>
        <p:spPr>
          <a:xfrm>
            <a:off x="9549532" y="1322185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871852" y="3920759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Isosceles Triangle 62"/>
          <p:cNvSpPr/>
          <p:nvPr/>
        </p:nvSpPr>
        <p:spPr>
          <a:xfrm>
            <a:off x="8590138" y="2767185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458315" y="2480884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871852" y="4247909"/>
            <a:ext cx="30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Azure DevOps Project X “after”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8507489" y="2148318"/>
            <a:ext cx="462713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7713655" y="2365106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Remediate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145" y="3518325"/>
            <a:ext cx="299293" cy="325297"/>
          </a:xfrm>
          <a:prstGeom prst="rect">
            <a:avLst/>
          </a:prstGeom>
        </p:spPr>
      </p:pic>
      <p:sp>
        <p:nvSpPr>
          <p:cNvPr id="56" name="Folded Corner 55"/>
          <p:cNvSpPr/>
          <p:nvPr/>
        </p:nvSpPr>
        <p:spPr>
          <a:xfrm rot="10800000">
            <a:off x="5531005" y="1103608"/>
            <a:ext cx="2206405" cy="310371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690466" y="1305995"/>
            <a:ext cx="204767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</a:t>
            </a:r>
          </a:p>
          <a:p>
            <a:endParaRPr lang="en-US" sz="1000" dirty="0"/>
          </a:p>
          <a:p>
            <a:r>
              <a:rPr lang="en-US" sz="1600" dirty="0" smtClean="0"/>
              <a:t>Contributors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- missing</a:t>
            </a:r>
          </a:p>
          <a:p>
            <a:endParaRPr lang="en-US" sz="1000" dirty="0"/>
          </a:p>
          <a:p>
            <a:r>
              <a:rPr lang="en-US" sz="1000" dirty="0" smtClean="0"/>
              <a:t>           + additional</a:t>
            </a:r>
          </a:p>
          <a:p>
            <a:endParaRPr lang="en-US" sz="1600" dirty="0" smtClean="0"/>
          </a:p>
          <a:p>
            <a:r>
              <a:rPr lang="en-US" sz="1600" dirty="0" smtClean="0"/>
              <a:t>Readers</a:t>
            </a:r>
            <a:r>
              <a:rPr lang="en-US" sz="1000" dirty="0" smtClean="0"/>
              <a:t>  + additional</a:t>
            </a:r>
            <a:endParaRPr lang="en-US" sz="1600" dirty="0" smtClean="0"/>
          </a:p>
          <a:p>
            <a:endParaRPr lang="en-US" sz="1000" dirty="0" smtClean="0"/>
          </a:p>
          <a:p>
            <a:r>
              <a:rPr lang="en-US" sz="1000" dirty="0" smtClean="0"/>
              <a:t>           + additional 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+ additional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14" y="1681955"/>
            <a:ext cx="299293" cy="3252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24" y="2350746"/>
            <a:ext cx="299293" cy="3252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265" y="2690216"/>
            <a:ext cx="299293" cy="325297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5758622" y="3433679"/>
            <a:ext cx="311732" cy="326096"/>
            <a:chOff x="8116109" y="4717433"/>
            <a:chExt cx="496363" cy="53949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5758622" y="3809846"/>
            <a:ext cx="311732" cy="326096"/>
            <a:chOff x="2128670" y="3246965"/>
            <a:chExt cx="486675" cy="528960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5752423" y="4213998"/>
            <a:ext cx="175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RIFT REPORT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4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124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Webdings</vt:lpstr>
      <vt:lpstr>Office Theme</vt:lpstr>
      <vt:lpstr>PowerPoint Presentation</vt:lpstr>
      <vt:lpstr>PowerPoint Presentation</vt:lpstr>
      <vt:lpstr>PowerPoint Presentation</vt:lpstr>
    </vt:vector>
  </TitlesOfParts>
  <Company>WorkSafeBC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Schaub, Willy</dc:creator>
  <cp:lastModifiedBy>Schaub, Willy</cp:lastModifiedBy>
  <cp:revision>12</cp:revision>
  <dcterms:created xsi:type="dcterms:W3CDTF">2020-01-25T04:16:40Z</dcterms:created>
  <dcterms:modified xsi:type="dcterms:W3CDTF">2020-01-25T06:13:32Z</dcterms:modified>
</cp:coreProperties>
</file>