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Book Antiqua"/>
      <p:regular r:id="rId31"/>
      <p:bold r:id="rId32"/>
      <p:italic r:id="rId33"/>
      <p:boldItalic r:id="rId34"/>
    </p:embeddedFon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jzesATfqlLZKFqP7PROargMHt8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CBB1D4-8965-4C09-B0DD-66341903ED13}">
  <a:tblStyle styleId="{C0CBB1D4-8965-4C09-B0DD-66341903ED13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F1EE"/>
          </a:solidFill>
        </a:fill>
      </a:tcStyle>
    </a:wholeTbl>
    <a:band1H>
      <a:tcTxStyle/>
      <a:tcStyle>
        <a:fill>
          <a:solidFill>
            <a:srgbClr val="D3E2DB"/>
          </a:solidFill>
        </a:fill>
      </a:tcStyle>
    </a:band1H>
    <a:band2H>
      <a:tcTxStyle/>
    </a:band2H>
    <a:band1V>
      <a:tcTxStyle/>
      <a:tcStyle>
        <a:fill>
          <a:solidFill>
            <a:srgbClr val="D3E2DB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ookAntiqua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BookAntiqua-italic.fntdata"/><Relationship Id="rId10" Type="http://schemas.openxmlformats.org/officeDocument/2006/relationships/slide" Target="slides/slide5.xml"/><Relationship Id="rId32" Type="http://schemas.openxmlformats.org/officeDocument/2006/relationships/font" Target="fonts/BookAntiqua-bold.fntdata"/><Relationship Id="rId13" Type="http://schemas.openxmlformats.org/officeDocument/2006/relationships/slide" Target="slides/slide8.xml"/><Relationship Id="rId35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34" Type="http://schemas.openxmlformats.org/officeDocument/2006/relationships/font" Target="fonts/BookAntiqua-boldItalic.fntdata"/><Relationship Id="rId15" Type="http://schemas.openxmlformats.org/officeDocument/2006/relationships/slide" Target="slides/slide10.xml"/><Relationship Id="rId37" Type="http://schemas.openxmlformats.org/officeDocument/2006/relationships/font" Target="fonts/CenturyGothic-italic.fntdata"/><Relationship Id="rId14" Type="http://schemas.openxmlformats.org/officeDocument/2006/relationships/slide" Target="slides/slide9.xml"/><Relationship Id="rId36" Type="http://schemas.openxmlformats.org/officeDocument/2006/relationships/font" Target="fonts/CenturyGothic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CenturyGothic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97650d480_0_6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297650d480_0_6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97650d480_0_6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297650d480_0_6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97650d480_0_6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297650d480_0_6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97650d480_0_6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297650d480_0_6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97650d480_0_594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g2297650d480_0_594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6" name="Google Shape;16;g2297650d480_0_594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g2297650d480_0_594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8" name="Google Shape;18;g2297650d480_0_594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Google Shape;19;g2297650d480_0_5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97650d480_0_637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297650d480_0_637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g2297650d480_0_637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0" name="Google Shape;60;g2297650d480_0_6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7650d480_0_6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97650d480_0_644"/>
          <p:cNvSpPr txBox="1"/>
          <p:nvPr>
            <p:ph type="title"/>
          </p:nvPr>
        </p:nvSpPr>
        <p:spPr>
          <a:xfrm>
            <a:off x="646111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5" name="Google Shape;65;g2297650d480_0_644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66" name="Google Shape;66;g2297650d480_0_644"/>
          <p:cNvSpPr txBox="1"/>
          <p:nvPr>
            <p:ph idx="10" type="dt"/>
          </p:nvPr>
        </p:nvSpPr>
        <p:spPr>
          <a:xfrm rot="5400000">
            <a:off x="10155638" y="1790701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2297650d480_0_644"/>
          <p:cNvSpPr txBox="1"/>
          <p:nvPr>
            <p:ph idx="11" type="ftr"/>
          </p:nvPr>
        </p:nvSpPr>
        <p:spPr>
          <a:xfrm rot="5400000">
            <a:off x="8951571" y="3225300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297650d480_0_64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2297650d480_0_601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2297650d480_0_601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3" name="Google Shape;23;g2297650d480_0_6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2297650d480_0_60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2297650d480_0_60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g2297650d480_0_605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g2297650d480_0_6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g2297650d480_0_610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g2297650d480_0_610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g2297650d480_0_610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2297650d480_0_610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2297650d480_0_6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297650d480_0_61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g2297650d480_0_6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g2297650d480_0_619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g2297650d480_0_619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1" name="Google Shape;41;g2297650d480_0_619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2297650d480_0_6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297650d480_0_624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5" name="Google Shape;45;g2297650d480_0_6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297650d480_0_627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g2297650d480_0_627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g2297650d480_0_627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50" name="Google Shape;50;g2297650d480_0_627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1" name="Google Shape;51;g2297650d480_0_62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g2297650d480_0_6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97650d480_0_634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5" name="Google Shape;55;g2297650d480_0_6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97650d480_0_590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g2297650d480_0_590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297650d480_0_5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3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Relationship Id="rId8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Relationship Id="rId4" Type="http://schemas.openxmlformats.org/officeDocument/2006/relationships/image" Target="../media/image39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/>
        </p:nvSpPr>
        <p:spPr>
          <a:xfrm>
            <a:off x="3753088" y="1696302"/>
            <a:ext cx="7844213" cy="204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Verdana"/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Doctor Appointment System</a:t>
            </a:r>
            <a:endParaRPr b="1" i="0" sz="35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74" name="Google Shape;74;p1"/>
          <p:cNvGrpSpPr/>
          <p:nvPr/>
        </p:nvGrpSpPr>
        <p:grpSpPr>
          <a:xfrm>
            <a:off x="481093" y="679995"/>
            <a:ext cx="3746713" cy="6178005"/>
            <a:chOff x="320536" y="551512"/>
            <a:chExt cx="7660278" cy="9736675"/>
          </a:xfrm>
        </p:grpSpPr>
        <p:pic>
          <p:nvPicPr>
            <p:cNvPr id="75" name="Google Shape;7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80171" y="4265232"/>
              <a:ext cx="400643" cy="4588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"/>
            <p:cNvSpPr/>
            <p:nvPr/>
          </p:nvSpPr>
          <p:spPr>
            <a:xfrm>
              <a:off x="2496539" y="4295428"/>
              <a:ext cx="5426710" cy="4124960"/>
            </a:xfrm>
            <a:custGeom>
              <a:rect b="b" l="l" r="r" t="t"/>
              <a:pathLst>
                <a:path extrusionOk="0" h="4124959" w="5426709">
                  <a:moveTo>
                    <a:pt x="4943394" y="241579"/>
                  </a:moveTo>
                  <a:lnTo>
                    <a:pt x="4955080" y="241579"/>
                  </a:lnTo>
                  <a:lnTo>
                    <a:pt x="4971514" y="237957"/>
                  </a:lnTo>
                  <a:lnTo>
                    <a:pt x="5025198" y="220149"/>
                  </a:lnTo>
                  <a:lnTo>
                    <a:pt x="5073954" y="194944"/>
                  </a:lnTo>
                  <a:lnTo>
                    <a:pt x="5091423" y="185081"/>
                  </a:lnTo>
                  <a:lnTo>
                    <a:pt x="5091423" y="183132"/>
                  </a:lnTo>
                  <a:lnTo>
                    <a:pt x="5095319" y="181185"/>
                  </a:lnTo>
                  <a:lnTo>
                    <a:pt x="5097267" y="181185"/>
                  </a:lnTo>
                  <a:lnTo>
                    <a:pt x="5108618" y="173909"/>
                  </a:lnTo>
                  <a:lnTo>
                    <a:pt x="5119422" y="166816"/>
                  </a:lnTo>
                  <a:lnTo>
                    <a:pt x="5129861" y="160089"/>
                  </a:lnTo>
                  <a:lnTo>
                    <a:pt x="5140116" y="153909"/>
                  </a:lnTo>
                  <a:lnTo>
                    <a:pt x="5145959" y="150956"/>
                  </a:lnTo>
                  <a:lnTo>
                    <a:pt x="5151801" y="147820"/>
                  </a:lnTo>
                  <a:lnTo>
                    <a:pt x="5157645" y="144320"/>
                  </a:lnTo>
                  <a:lnTo>
                    <a:pt x="5163488" y="140271"/>
                  </a:lnTo>
                  <a:lnTo>
                    <a:pt x="5187226" y="125264"/>
                  </a:lnTo>
                  <a:lnTo>
                    <a:pt x="5228129" y="101093"/>
                  </a:lnTo>
                  <a:lnTo>
                    <a:pt x="5285465" y="69648"/>
                  </a:lnTo>
                  <a:lnTo>
                    <a:pt x="5327098" y="50653"/>
                  </a:lnTo>
                  <a:lnTo>
                    <a:pt x="5370192" y="34580"/>
                  </a:lnTo>
                  <a:lnTo>
                    <a:pt x="5414747" y="21429"/>
                  </a:lnTo>
                  <a:lnTo>
                    <a:pt x="5410852" y="15585"/>
                  </a:lnTo>
                  <a:lnTo>
                    <a:pt x="5395269" y="0"/>
                  </a:lnTo>
                  <a:lnTo>
                    <a:pt x="5356223" y="12784"/>
                  </a:lnTo>
                  <a:lnTo>
                    <a:pt x="5318090" y="27761"/>
                  </a:lnTo>
                  <a:lnTo>
                    <a:pt x="5281053" y="44930"/>
                  </a:lnTo>
                  <a:lnTo>
                    <a:pt x="5245293" y="64291"/>
                  </a:lnTo>
                  <a:lnTo>
                    <a:pt x="5188323" y="97989"/>
                  </a:lnTo>
                  <a:lnTo>
                    <a:pt x="5163488" y="112997"/>
                  </a:lnTo>
                  <a:lnTo>
                    <a:pt x="5157646" y="115950"/>
                  </a:lnTo>
                  <a:lnTo>
                    <a:pt x="5151803" y="119085"/>
                  </a:lnTo>
                  <a:lnTo>
                    <a:pt x="5145960" y="122586"/>
                  </a:lnTo>
                  <a:lnTo>
                    <a:pt x="5140116" y="126635"/>
                  </a:lnTo>
                  <a:lnTo>
                    <a:pt x="5134272" y="128583"/>
                  </a:lnTo>
                  <a:lnTo>
                    <a:pt x="5130378" y="132480"/>
                  </a:lnTo>
                  <a:lnTo>
                    <a:pt x="5124533" y="134428"/>
                  </a:lnTo>
                  <a:lnTo>
                    <a:pt x="5120639" y="138324"/>
                  </a:lnTo>
                  <a:lnTo>
                    <a:pt x="5114797" y="142404"/>
                  </a:lnTo>
                  <a:lnTo>
                    <a:pt x="5103110" y="149831"/>
                  </a:lnTo>
                  <a:lnTo>
                    <a:pt x="5097267" y="153910"/>
                  </a:lnTo>
                  <a:lnTo>
                    <a:pt x="5095317" y="155859"/>
                  </a:lnTo>
                  <a:lnTo>
                    <a:pt x="5093369" y="155860"/>
                  </a:lnTo>
                  <a:lnTo>
                    <a:pt x="5091418" y="157809"/>
                  </a:lnTo>
                  <a:lnTo>
                    <a:pt x="5057579" y="176802"/>
                  </a:lnTo>
                  <a:lnTo>
                    <a:pt x="5006574" y="199785"/>
                  </a:lnTo>
                  <a:lnTo>
                    <a:pt x="4955080" y="214305"/>
                  </a:lnTo>
                  <a:lnTo>
                    <a:pt x="4758108" y="214305"/>
                  </a:lnTo>
                  <a:lnTo>
                    <a:pt x="4782704" y="219418"/>
                  </a:lnTo>
                  <a:lnTo>
                    <a:pt x="4792990" y="221397"/>
                  </a:lnTo>
                  <a:lnTo>
                    <a:pt x="4799260" y="222097"/>
                  </a:lnTo>
                  <a:lnTo>
                    <a:pt x="4801207" y="222097"/>
                  </a:lnTo>
                  <a:lnTo>
                    <a:pt x="4801207" y="224045"/>
                  </a:lnTo>
                  <a:lnTo>
                    <a:pt x="4807051" y="225993"/>
                  </a:lnTo>
                  <a:lnTo>
                    <a:pt x="4820168" y="227759"/>
                  </a:lnTo>
                  <a:lnTo>
                    <a:pt x="4845671" y="232021"/>
                  </a:lnTo>
                  <a:lnTo>
                    <a:pt x="4857692" y="233786"/>
                  </a:lnTo>
                  <a:lnTo>
                    <a:pt x="4880669" y="236374"/>
                  </a:lnTo>
                  <a:lnTo>
                    <a:pt x="4902734" y="238413"/>
                  </a:lnTo>
                  <a:lnTo>
                    <a:pt x="4943394" y="241579"/>
                  </a:lnTo>
                  <a:close/>
                </a:path>
                <a:path extrusionOk="0" h="4124959" w="5426709">
                  <a:moveTo>
                    <a:pt x="5402176" y="159757"/>
                  </a:moveTo>
                  <a:lnTo>
                    <a:pt x="5408909" y="159757"/>
                  </a:lnTo>
                  <a:lnTo>
                    <a:pt x="5412806" y="155859"/>
                  </a:lnTo>
                  <a:lnTo>
                    <a:pt x="5420595" y="151964"/>
                  </a:lnTo>
                  <a:lnTo>
                    <a:pt x="5402176" y="159757"/>
                  </a:lnTo>
                  <a:close/>
                </a:path>
                <a:path extrusionOk="0" h="4124959" w="5426709">
                  <a:moveTo>
                    <a:pt x="4970663" y="383804"/>
                  </a:moveTo>
                  <a:lnTo>
                    <a:pt x="4980554" y="382677"/>
                  </a:lnTo>
                  <a:lnTo>
                    <a:pt x="4989898" y="382099"/>
                  </a:lnTo>
                  <a:lnTo>
                    <a:pt x="4998876" y="381886"/>
                  </a:lnTo>
                  <a:lnTo>
                    <a:pt x="5007671" y="381856"/>
                  </a:lnTo>
                  <a:lnTo>
                    <a:pt x="5009618" y="379908"/>
                  </a:lnTo>
                  <a:lnTo>
                    <a:pt x="5011565" y="379908"/>
                  </a:lnTo>
                  <a:lnTo>
                    <a:pt x="5021821" y="378082"/>
                  </a:lnTo>
                  <a:lnTo>
                    <a:pt x="5064306" y="363835"/>
                  </a:lnTo>
                  <a:lnTo>
                    <a:pt x="5091428" y="350682"/>
                  </a:lnTo>
                  <a:lnTo>
                    <a:pt x="5103109" y="345966"/>
                  </a:lnTo>
                  <a:lnTo>
                    <a:pt x="5138169" y="329254"/>
                  </a:lnTo>
                  <a:lnTo>
                    <a:pt x="5177124" y="305875"/>
                  </a:lnTo>
                  <a:lnTo>
                    <a:pt x="5188753" y="300029"/>
                  </a:lnTo>
                  <a:lnTo>
                    <a:pt x="5200009" y="294186"/>
                  </a:lnTo>
                  <a:lnTo>
                    <a:pt x="5210539" y="288341"/>
                  </a:lnTo>
                  <a:lnTo>
                    <a:pt x="5219974" y="282497"/>
                  </a:lnTo>
                  <a:lnTo>
                    <a:pt x="5229835" y="275860"/>
                  </a:lnTo>
                  <a:lnTo>
                    <a:pt x="5238965" y="270320"/>
                  </a:lnTo>
                  <a:lnTo>
                    <a:pt x="5294416" y="239179"/>
                  </a:lnTo>
                  <a:lnTo>
                    <a:pt x="5336354" y="217475"/>
                  </a:lnTo>
                  <a:lnTo>
                    <a:pt x="5380483" y="196135"/>
                  </a:lnTo>
                  <a:lnTo>
                    <a:pt x="5426437" y="175344"/>
                  </a:lnTo>
                  <a:lnTo>
                    <a:pt x="5418648" y="163654"/>
                  </a:lnTo>
                  <a:lnTo>
                    <a:pt x="5412804" y="157809"/>
                  </a:lnTo>
                  <a:lnTo>
                    <a:pt x="5408909" y="159757"/>
                  </a:lnTo>
                  <a:lnTo>
                    <a:pt x="5402176" y="159757"/>
                  </a:lnTo>
                  <a:lnTo>
                    <a:pt x="5335868" y="189710"/>
                  </a:lnTo>
                  <a:lnTo>
                    <a:pt x="5295695" y="210319"/>
                  </a:lnTo>
                  <a:lnTo>
                    <a:pt x="5256984" y="231841"/>
                  </a:lnTo>
                  <a:lnTo>
                    <a:pt x="5240914" y="241825"/>
                  </a:lnTo>
                  <a:lnTo>
                    <a:pt x="5231784" y="247456"/>
                  </a:lnTo>
                  <a:lnTo>
                    <a:pt x="5221923" y="253271"/>
                  </a:lnTo>
                  <a:lnTo>
                    <a:pt x="5212489" y="258019"/>
                  </a:lnTo>
                  <a:lnTo>
                    <a:pt x="5201960" y="263499"/>
                  </a:lnTo>
                  <a:lnTo>
                    <a:pt x="5190700" y="269709"/>
                  </a:lnTo>
                  <a:lnTo>
                    <a:pt x="5179074" y="276650"/>
                  </a:lnTo>
                  <a:lnTo>
                    <a:pt x="5170248" y="281398"/>
                  </a:lnTo>
                  <a:lnTo>
                    <a:pt x="5161058" y="286878"/>
                  </a:lnTo>
                  <a:lnTo>
                    <a:pt x="5140114" y="300031"/>
                  </a:lnTo>
                  <a:lnTo>
                    <a:pt x="5128432" y="305568"/>
                  </a:lnTo>
                  <a:lnTo>
                    <a:pt x="5105059" y="315918"/>
                  </a:lnTo>
                  <a:lnTo>
                    <a:pt x="5093372" y="321459"/>
                  </a:lnTo>
                  <a:lnTo>
                    <a:pt x="5084303" y="326664"/>
                  </a:lnTo>
                  <a:lnTo>
                    <a:pt x="5074868" y="330957"/>
                  </a:lnTo>
                  <a:lnTo>
                    <a:pt x="5065434" y="334884"/>
                  </a:lnTo>
                  <a:lnTo>
                    <a:pt x="5056364" y="338993"/>
                  </a:lnTo>
                  <a:lnTo>
                    <a:pt x="5045044" y="343011"/>
                  </a:lnTo>
                  <a:lnTo>
                    <a:pt x="5034453" y="346299"/>
                  </a:lnTo>
                  <a:lnTo>
                    <a:pt x="5024592" y="348856"/>
                  </a:lnTo>
                  <a:lnTo>
                    <a:pt x="5015460" y="350685"/>
                  </a:lnTo>
                  <a:lnTo>
                    <a:pt x="5013515" y="352630"/>
                  </a:lnTo>
                  <a:lnTo>
                    <a:pt x="5002772" y="352660"/>
                  </a:lnTo>
                  <a:lnTo>
                    <a:pt x="4993794" y="352873"/>
                  </a:lnTo>
                  <a:lnTo>
                    <a:pt x="4984450" y="353452"/>
                  </a:lnTo>
                  <a:lnTo>
                    <a:pt x="4974560" y="354578"/>
                  </a:lnTo>
                  <a:lnTo>
                    <a:pt x="4801408" y="354578"/>
                  </a:lnTo>
                  <a:lnTo>
                    <a:pt x="4783679" y="364319"/>
                  </a:lnTo>
                  <a:lnTo>
                    <a:pt x="4856476" y="373817"/>
                  </a:lnTo>
                  <a:lnTo>
                    <a:pt x="4881462" y="377745"/>
                  </a:lnTo>
                  <a:lnTo>
                    <a:pt x="4898597" y="381856"/>
                  </a:lnTo>
                  <a:lnTo>
                    <a:pt x="4917252" y="382982"/>
                  </a:lnTo>
                  <a:lnTo>
                    <a:pt x="4935360" y="383560"/>
                  </a:lnTo>
                  <a:lnTo>
                    <a:pt x="4953103" y="383773"/>
                  </a:lnTo>
                  <a:lnTo>
                    <a:pt x="4970663" y="383804"/>
                  </a:lnTo>
                  <a:close/>
                </a:path>
                <a:path extrusionOk="0" h="4124959" w="5426709">
                  <a:moveTo>
                    <a:pt x="4758108" y="214305"/>
                  </a:moveTo>
                  <a:lnTo>
                    <a:pt x="4943394" y="214305"/>
                  </a:lnTo>
                  <a:lnTo>
                    <a:pt x="4923978" y="213605"/>
                  </a:lnTo>
                  <a:lnTo>
                    <a:pt x="4903466" y="211626"/>
                  </a:lnTo>
                  <a:lnTo>
                    <a:pt x="4881493" y="208551"/>
                  </a:lnTo>
                  <a:lnTo>
                    <a:pt x="4857695" y="204562"/>
                  </a:lnTo>
                  <a:lnTo>
                    <a:pt x="4844486" y="203070"/>
                  </a:lnTo>
                  <a:lnTo>
                    <a:pt x="4830912" y="201396"/>
                  </a:lnTo>
                  <a:lnTo>
                    <a:pt x="4816608" y="199357"/>
                  </a:lnTo>
                  <a:lnTo>
                    <a:pt x="4801209" y="196769"/>
                  </a:lnTo>
                  <a:lnTo>
                    <a:pt x="4801209" y="194821"/>
                  </a:lnTo>
                  <a:lnTo>
                    <a:pt x="4783679" y="194821"/>
                  </a:lnTo>
                  <a:lnTo>
                    <a:pt x="4775736" y="195917"/>
                  </a:lnTo>
                  <a:lnTo>
                    <a:pt x="4766879" y="199205"/>
                  </a:lnTo>
                  <a:lnTo>
                    <a:pt x="4757657" y="204685"/>
                  </a:lnTo>
                  <a:lnTo>
                    <a:pt x="4748619" y="212356"/>
                  </a:lnTo>
                  <a:lnTo>
                    <a:pt x="4758108" y="214305"/>
                  </a:lnTo>
                  <a:close/>
                </a:path>
                <a:path extrusionOk="0" h="4124959" w="5426709">
                  <a:moveTo>
                    <a:pt x="4801408" y="354578"/>
                  </a:moveTo>
                  <a:lnTo>
                    <a:pt x="4974560" y="354578"/>
                  </a:lnTo>
                  <a:lnTo>
                    <a:pt x="4955509" y="354212"/>
                  </a:lnTo>
                  <a:lnTo>
                    <a:pt x="4933170" y="353117"/>
                  </a:lnTo>
                  <a:lnTo>
                    <a:pt x="4907179" y="351290"/>
                  </a:lnTo>
                  <a:lnTo>
                    <a:pt x="4900043" y="350682"/>
                  </a:lnTo>
                  <a:lnTo>
                    <a:pt x="4848320" y="346511"/>
                  </a:lnTo>
                  <a:lnTo>
                    <a:pt x="4823121" y="348490"/>
                  </a:lnTo>
                  <a:lnTo>
                    <a:pt x="4801574" y="354487"/>
                  </a:lnTo>
                  <a:lnTo>
                    <a:pt x="4801408" y="354578"/>
                  </a:lnTo>
                  <a:close/>
                </a:path>
                <a:path extrusionOk="0" h="4124959" w="5426709">
                  <a:moveTo>
                    <a:pt x="646655" y="4028940"/>
                  </a:moveTo>
                  <a:lnTo>
                    <a:pt x="675871" y="4023095"/>
                  </a:lnTo>
                  <a:lnTo>
                    <a:pt x="683663" y="4021146"/>
                  </a:lnTo>
                  <a:lnTo>
                    <a:pt x="689504" y="4019198"/>
                  </a:lnTo>
                  <a:lnTo>
                    <a:pt x="695349" y="4019198"/>
                  </a:lnTo>
                  <a:lnTo>
                    <a:pt x="652559" y="4012684"/>
                  </a:lnTo>
                  <a:lnTo>
                    <a:pt x="611595" y="4005074"/>
                  </a:lnTo>
                  <a:lnTo>
                    <a:pt x="572091" y="3996733"/>
                  </a:lnTo>
                  <a:lnTo>
                    <a:pt x="533684" y="3988027"/>
                  </a:lnTo>
                  <a:lnTo>
                    <a:pt x="523489" y="3985135"/>
                  </a:lnTo>
                  <a:lnTo>
                    <a:pt x="513476" y="3982426"/>
                  </a:lnTo>
                  <a:lnTo>
                    <a:pt x="503829" y="3980082"/>
                  </a:lnTo>
                  <a:lnTo>
                    <a:pt x="494729" y="3978286"/>
                  </a:lnTo>
                  <a:lnTo>
                    <a:pt x="492779" y="3976337"/>
                  </a:lnTo>
                  <a:lnTo>
                    <a:pt x="490832" y="3976337"/>
                  </a:lnTo>
                  <a:lnTo>
                    <a:pt x="488885" y="3974389"/>
                  </a:lnTo>
                  <a:lnTo>
                    <a:pt x="477198" y="3970310"/>
                  </a:lnTo>
                  <a:lnTo>
                    <a:pt x="453825" y="3962883"/>
                  </a:lnTo>
                  <a:lnTo>
                    <a:pt x="442139" y="3958804"/>
                  </a:lnTo>
                  <a:lnTo>
                    <a:pt x="440191" y="3956855"/>
                  </a:lnTo>
                  <a:lnTo>
                    <a:pt x="436294" y="3956855"/>
                  </a:lnTo>
                  <a:lnTo>
                    <a:pt x="428503" y="3952959"/>
                  </a:lnTo>
                  <a:lnTo>
                    <a:pt x="422661" y="3952959"/>
                  </a:lnTo>
                  <a:lnTo>
                    <a:pt x="416817" y="3951012"/>
                  </a:lnTo>
                  <a:lnTo>
                    <a:pt x="407078" y="3947115"/>
                  </a:lnTo>
                  <a:lnTo>
                    <a:pt x="390522" y="3940053"/>
                  </a:lnTo>
                  <a:lnTo>
                    <a:pt x="380236" y="3935882"/>
                  </a:lnTo>
                  <a:lnTo>
                    <a:pt x="368123" y="3931529"/>
                  </a:lnTo>
                  <a:lnTo>
                    <a:pt x="347672" y="3924954"/>
                  </a:lnTo>
                  <a:lnTo>
                    <a:pt x="324299" y="3916918"/>
                  </a:lnTo>
                  <a:lnTo>
                    <a:pt x="298004" y="3907420"/>
                  </a:lnTo>
                  <a:lnTo>
                    <a:pt x="268788" y="3896461"/>
                  </a:lnTo>
                  <a:lnTo>
                    <a:pt x="205973" y="3873783"/>
                  </a:lnTo>
                  <a:lnTo>
                    <a:pt x="163610" y="3861150"/>
                  </a:lnTo>
                  <a:lnTo>
                    <a:pt x="141698" y="3858380"/>
                  </a:lnTo>
                  <a:lnTo>
                    <a:pt x="140237" y="3865290"/>
                  </a:lnTo>
                  <a:lnTo>
                    <a:pt x="187419" y="3886830"/>
                  </a:lnTo>
                  <a:lnTo>
                    <a:pt x="358387" y="3962701"/>
                  </a:lnTo>
                  <a:lnTo>
                    <a:pt x="360334" y="3962701"/>
                  </a:lnTo>
                  <a:lnTo>
                    <a:pt x="362281" y="3964648"/>
                  </a:lnTo>
                  <a:lnTo>
                    <a:pt x="370072" y="3968545"/>
                  </a:lnTo>
                  <a:lnTo>
                    <a:pt x="377864" y="3968545"/>
                  </a:lnTo>
                  <a:lnTo>
                    <a:pt x="383706" y="3972442"/>
                  </a:lnTo>
                  <a:lnTo>
                    <a:pt x="389550" y="3974389"/>
                  </a:lnTo>
                  <a:lnTo>
                    <a:pt x="395392" y="3974389"/>
                  </a:lnTo>
                  <a:lnTo>
                    <a:pt x="399286" y="3976338"/>
                  </a:lnTo>
                  <a:lnTo>
                    <a:pt x="405131" y="3978286"/>
                  </a:lnTo>
                  <a:lnTo>
                    <a:pt x="413897" y="3980082"/>
                  </a:lnTo>
                  <a:lnTo>
                    <a:pt x="422662" y="3982426"/>
                  </a:lnTo>
                  <a:lnTo>
                    <a:pt x="431427" y="3985135"/>
                  </a:lnTo>
                  <a:lnTo>
                    <a:pt x="440191" y="3988027"/>
                  </a:lnTo>
                  <a:lnTo>
                    <a:pt x="442141" y="3989975"/>
                  </a:lnTo>
                  <a:lnTo>
                    <a:pt x="446048" y="3989977"/>
                  </a:lnTo>
                  <a:lnTo>
                    <a:pt x="455956" y="3991771"/>
                  </a:lnTo>
                  <a:lnTo>
                    <a:pt x="465513" y="3994115"/>
                  </a:lnTo>
                  <a:lnTo>
                    <a:pt x="484990" y="3999716"/>
                  </a:lnTo>
                  <a:lnTo>
                    <a:pt x="523672" y="4008118"/>
                  </a:lnTo>
                  <a:lnTo>
                    <a:pt x="563632" y="4015789"/>
                  </a:lnTo>
                  <a:lnTo>
                    <a:pt x="604687" y="4022729"/>
                  </a:lnTo>
                  <a:lnTo>
                    <a:pt x="646655" y="4028940"/>
                  </a:lnTo>
                  <a:close/>
                </a:path>
                <a:path extrusionOk="0" h="4124959" w="5426709">
                  <a:moveTo>
                    <a:pt x="560953" y="4124405"/>
                  </a:moveTo>
                  <a:lnTo>
                    <a:pt x="592117" y="4118560"/>
                  </a:lnTo>
                  <a:lnTo>
                    <a:pt x="525985" y="4100265"/>
                  </a:lnTo>
                  <a:lnTo>
                    <a:pt x="434623" y="4076095"/>
                  </a:lnTo>
                  <a:lnTo>
                    <a:pt x="409028" y="4069854"/>
                  </a:lnTo>
                  <a:lnTo>
                    <a:pt x="405131" y="4067907"/>
                  </a:lnTo>
                  <a:lnTo>
                    <a:pt x="401236" y="4067907"/>
                  </a:lnTo>
                  <a:lnTo>
                    <a:pt x="393597" y="4066446"/>
                  </a:lnTo>
                  <a:lnTo>
                    <a:pt x="368125" y="4062062"/>
                  </a:lnTo>
                  <a:lnTo>
                    <a:pt x="366178" y="4062062"/>
                  </a:lnTo>
                  <a:lnTo>
                    <a:pt x="357109" y="4059474"/>
                  </a:lnTo>
                  <a:lnTo>
                    <a:pt x="347674" y="4057435"/>
                  </a:lnTo>
                  <a:lnTo>
                    <a:pt x="338239" y="4055760"/>
                  </a:lnTo>
                  <a:lnTo>
                    <a:pt x="329170" y="4054269"/>
                  </a:lnTo>
                  <a:lnTo>
                    <a:pt x="327223" y="4054269"/>
                  </a:lnTo>
                  <a:lnTo>
                    <a:pt x="323326" y="4052321"/>
                  </a:lnTo>
                  <a:lnTo>
                    <a:pt x="321379" y="4052321"/>
                  </a:lnTo>
                  <a:lnTo>
                    <a:pt x="299224" y="4046720"/>
                  </a:lnTo>
                  <a:lnTo>
                    <a:pt x="288785" y="4044376"/>
                  </a:lnTo>
                  <a:lnTo>
                    <a:pt x="278529" y="4042580"/>
                  </a:lnTo>
                  <a:lnTo>
                    <a:pt x="266812" y="4039596"/>
                  </a:lnTo>
                  <a:lnTo>
                    <a:pt x="84089" y="3995183"/>
                  </a:lnTo>
                  <a:lnTo>
                    <a:pt x="41146" y="3987298"/>
                  </a:lnTo>
                  <a:lnTo>
                    <a:pt x="13178" y="3985624"/>
                  </a:lnTo>
                  <a:lnTo>
                    <a:pt x="0" y="3989977"/>
                  </a:lnTo>
                  <a:lnTo>
                    <a:pt x="47898" y="4007776"/>
                  </a:lnTo>
                  <a:lnTo>
                    <a:pt x="95704" y="4023892"/>
                  </a:lnTo>
                  <a:lnTo>
                    <a:pt x="143322" y="4038511"/>
                  </a:lnTo>
                  <a:lnTo>
                    <a:pt x="190660" y="4051822"/>
                  </a:lnTo>
                  <a:lnTo>
                    <a:pt x="237625" y="4064010"/>
                  </a:lnTo>
                  <a:lnTo>
                    <a:pt x="239572" y="4065959"/>
                  </a:lnTo>
                  <a:lnTo>
                    <a:pt x="243469" y="4065959"/>
                  </a:lnTo>
                  <a:lnTo>
                    <a:pt x="247363" y="4067907"/>
                  </a:lnTo>
                  <a:lnTo>
                    <a:pt x="292011" y="4076674"/>
                  </a:lnTo>
                  <a:lnTo>
                    <a:pt x="307748" y="4079597"/>
                  </a:lnTo>
                  <a:lnTo>
                    <a:pt x="316147" y="4081058"/>
                  </a:lnTo>
                  <a:lnTo>
                    <a:pt x="323816" y="4082519"/>
                  </a:lnTo>
                  <a:lnTo>
                    <a:pt x="330755" y="4083980"/>
                  </a:lnTo>
                  <a:lnTo>
                    <a:pt x="336964" y="4085441"/>
                  </a:lnTo>
                  <a:lnTo>
                    <a:pt x="344299" y="4086081"/>
                  </a:lnTo>
                  <a:lnTo>
                    <a:pt x="351816" y="4087633"/>
                  </a:lnTo>
                  <a:lnTo>
                    <a:pt x="359698" y="4089551"/>
                  </a:lnTo>
                  <a:lnTo>
                    <a:pt x="368128" y="4091286"/>
                  </a:lnTo>
                  <a:lnTo>
                    <a:pt x="370075" y="4091286"/>
                  </a:lnTo>
                  <a:lnTo>
                    <a:pt x="372022" y="4093233"/>
                  </a:lnTo>
                  <a:lnTo>
                    <a:pt x="409030" y="4099078"/>
                  </a:lnTo>
                  <a:lnTo>
                    <a:pt x="414872" y="4099078"/>
                  </a:lnTo>
                  <a:lnTo>
                    <a:pt x="430455" y="4102975"/>
                  </a:lnTo>
                  <a:lnTo>
                    <a:pt x="434352" y="4102975"/>
                  </a:lnTo>
                  <a:lnTo>
                    <a:pt x="440193" y="4104922"/>
                  </a:lnTo>
                  <a:lnTo>
                    <a:pt x="447985" y="4104922"/>
                  </a:lnTo>
                  <a:lnTo>
                    <a:pt x="467218" y="4108089"/>
                  </a:lnTo>
                  <a:lnTo>
                    <a:pt x="478387" y="4110128"/>
                  </a:lnTo>
                  <a:lnTo>
                    <a:pt x="490835" y="4112716"/>
                  </a:lnTo>
                  <a:lnTo>
                    <a:pt x="494729" y="4112716"/>
                  </a:lnTo>
                  <a:lnTo>
                    <a:pt x="498626" y="4114664"/>
                  </a:lnTo>
                  <a:lnTo>
                    <a:pt x="502521" y="4114664"/>
                  </a:lnTo>
                  <a:lnTo>
                    <a:pt x="560953" y="4124405"/>
                  </a:lnTo>
                  <a:close/>
                </a:path>
              </a:pathLst>
            </a:custGeom>
            <a:solidFill>
              <a:srgbClr val="EF98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2048556" y="3323262"/>
              <a:ext cx="5697220" cy="5133975"/>
            </a:xfrm>
            <a:custGeom>
              <a:rect b="b" l="l" r="r" t="t"/>
              <a:pathLst>
                <a:path extrusionOk="0" h="5133975" w="5697220">
                  <a:moveTo>
                    <a:pt x="4456176" y="1080653"/>
                  </a:moveTo>
                  <a:lnTo>
                    <a:pt x="5320857" y="1080653"/>
                  </a:lnTo>
                  <a:lnTo>
                    <a:pt x="5270399" y="1078113"/>
                  </a:lnTo>
                  <a:lnTo>
                    <a:pt x="5243343" y="1074303"/>
                  </a:lnTo>
                  <a:lnTo>
                    <a:pt x="5171480" y="1065413"/>
                  </a:lnTo>
                  <a:lnTo>
                    <a:pt x="5123861" y="1057793"/>
                  </a:lnTo>
                  <a:lnTo>
                    <a:pt x="5068576" y="1050173"/>
                  </a:lnTo>
                  <a:lnTo>
                    <a:pt x="5005719" y="1040013"/>
                  </a:lnTo>
                  <a:lnTo>
                    <a:pt x="4993668" y="1038743"/>
                  </a:lnTo>
                  <a:lnTo>
                    <a:pt x="4980886" y="1036203"/>
                  </a:lnTo>
                  <a:lnTo>
                    <a:pt x="4967373" y="1034933"/>
                  </a:lnTo>
                  <a:lnTo>
                    <a:pt x="4953130" y="1032393"/>
                  </a:lnTo>
                  <a:lnTo>
                    <a:pt x="4968529" y="1028583"/>
                  </a:lnTo>
                  <a:lnTo>
                    <a:pt x="4996407" y="1023503"/>
                  </a:lnTo>
                  <a:lnTo>
                    <a:pt x="5009615" y="1019693"/>
                  </a:lnTo>
                  <a:lnTo>
                    <a:pt x="5049788" y="1009533"/>
                  </a:lnTo>
                  <a:lnTo>
                    <a:pt x="5068505" y="1005723"/>
                  </a:lnTo>
                  <a:lnTo>
                    <a:pt x="5085578" y="1000643"/>
                  </a:lnTo>
                  <a:lnTo>
                    <a:pt x="5083631" y="999373"/>
                  </a:lnTo>
                  <a:lnTo>
                    <a:pt x="5074896" y="994293"/>
                  </a:lnTo>
                  <a:lnTo>
                    <a:pt x="5063423" y="985403"/>
                  </a:lnTo>
                  <a:lnTo>
                    <a:pt x="5049393" y="973973"/>
                  </a:lnTo>
                  <a:lnTo>
                    <a:pt x="5032990" y="960003"/>
                  </a:lnTo>
                  <a:lnTo>
                    <a:pt x="5032990" y="957463"/>
                  </a:lnTo>
                  <a:lnTo>
                    <a:pt x="5031043" y="957463"/>
                  </a:lnTo>
                  <a:lnTo>
                    <a:pt x="5006209" y="923173"/>
                  </a:lnTo>
                  <a:lnTo>
                    <a:pt x="4987949" y="881263"/>
                  </a:lnTo>
                  <a:lnTo>
                    <a:pt x="4987218" y="872373"/>
                  </a:lnTo>
                  <a:lnTo>
                    <a:pt x="4987945" y="863483"/>
                  </a:lnTo>
                  <a:lnTo>
                    <a:pt x="4990129" y="853323"/>
                  </a:lnTo>
                  <a:lnTo>
                    <a:pt x="4949864" y="860943"/>
                  </a:lnTo>
                  <a:lnTo>
                    <a:pt x="4935590" y="864753"/>
                  </a:lnTo>
                  <a:lnTo>
                    <a:pt x="4869366" y="879993"/>
                  </a:lnTo>
                  <a:lnTo>
                    <a:pt x="4849616" y="883803"/>
                  </a:lnTo>
                  <a:lnTo>
                    <a:pt x="4831143" y="887613"/>
                  </a:lnTo>
                  <a:lnTo>
                    <a:pt x="4813765" y="891423"/>
                  </a:lnTo>
                  <a:lnTo>
                    <a:pt x="4797300" y="895233"/>
                  </a:lnTo>
                  <a:lnTo>
                    <a:pt x="4789509" y="895233"/>
                  </a:lnTo>
                  <a:lnTo>
                    <a:pt x="4773928" y="899043"/>
                  </a:lnTo>
                  <a:lnTo>
                    <a:pt x="4768084" y="901583"/>
                  </a:lnTo>
                  <a:lnTo>
                    <a:pt x="4712991" y="916823"/>
                  </a:lnTo>
                  <a:lnTo>
                    <a:pt x="4661237" y="935873"/>
                  </a:lnTo>
                  <a:lnTo>
                    <a:pt x="4612821" y="957463"/>
                  </a:lnTo>
                  <a:lnTo>
                    <a:pt x="4567745" y="984133"/>
                  </a:lnTo>
                  <a:lnTo>
                    <a:pt x="4526007" y="1013343"/>
                  </a:lnTo>
                  <a:lnTo>
                    <a:pt x="4487609" y="1047633"/>
                  </a:lnTo>
                  <a:lnTo>
                    <a:pt x="4456176" y="1080653"/>
                  </a:lnTo>
                  <a:close/>
                </a:path>
                <a:path extrusionOk="0" h="5133975" w="5697220">
                  <a:moveTo>
                    <a:pt x="5395271" y="1189873"/>
                  </a:moveTo>
                  <a:lnTo>
                    <a:pt x="5406957" y="1189873"/>
                  </a:lnTo>
                  <a:lnTo>
                    <a:pt x="5423391" y="1186063"/>
                  </a:lnTo>
                  <a:lnTo>
                    <a:pt x="5440555" y="1180983"/>
                  </a:lnTo>
                  <a:lnTo>
                    <a:pt x="5458450" y="1174633"/>
                  </a:lnTo>
                  <a:lnTo>
                    <a:pt x="5477076" y="1168283"/>
                  </a:lnTo>
                  <a:lnTo>
                    <a:pt x="5492354" y="1160663"/>
                  </a:lnTo>
                  <a:lnTo>
                    <a:pt x="5508728" y="1151773"/>
                  </a:lnTo>
                  <a:lnTo>
                    <a:pt x="5525832" y="1142883"/>
                  </a:lnTo>
                  <a:lnTo>
                    <a:pt x="5543300" y="1132723"/>
                  </a:lnTo>
                  <a:lnTo>
                    <a:pt x="5543300" y="1131453"/>
                  </a:lnTo>
                  <a:lnTo>
                    <a:pt x="5547197" y="1128913"/>
                  </a:lnTo>
                  <a:lnTo>
                    <a:pt x="5549144" y="1128913"/>
                  </a:lnTo>
                  <a:lnTo>
                    <a:pt x="5572516" y="1113673"/>
                  </a:lnTo>
                  <a:lnTo>
                    <a:pt x="5565212" y="1104783"/>
                  </a:lnTo>
                  <a:lnTo>
                    <a:pt x="5557908" y="1093353"/>
                  </a:lnTo>
                  <a:lnTo>
                    <a:pt x="5550604" y="1080653"/>
                  </a:lnTo>
                  <a:lnTo>
                    <a:pt x="5543300" y="1066683"/>
                  </a:lnTo>
                  <a:lnTo>
                    <a:pt x="5543300" y="1061603"/>
                  </a:lnTo>
                  <a:lnTo>
                    <a:pt x="5539403" y="1055253"/>
                  </a:lnTo>
                  <a:lnTo>
                    <a:pt x="5537456" y="1048903"/>
                  </a:lnTo>
                  <a:lnTo>
                    <a:pt x="5535506" y="1041283"/>
                  </a:lnTo>
                  <a:lnTo>
                    <a:pt x="5533559" y="1036203"/>
                  </a:lnTo>
                  <a:lnTo>
                    <a:pt x="5531612" y="1028583"/>
                  </a:lnTo>
                  <a:lnTo>
                    <a:pt x="5512225" y="1037473"/>
                  </a:lnTo>
                  <a:lnTo>
                    <a:pt x="5494848" y="1046363"/>
                  </a:lnTo>
                  <a:lnTo>
                    <a:pt x="5479296" y="1053983"/>
                  </a:lnTo>
                  <a:lnTo>
                    <a:pt x="5465388" y="1059063"/>
                  </a:lnTo>
                  <a:lnTo>
                    <a:pt x="5459240" y="1060333"/>
                  </a:lnTo>
                  <a:lnTo>
                    <a:pt x="5446214" y="1065413"/>
                  </a:lnTo>
                  <a:lnTo>
                    <a:pt x="5440066" y="1066683"/>
                  </a:lnTo>
                  <a:lnTo>
                    <a:pt x="5431636" y="1067953"/>
                  </a:lnTo>
                  <a:lnTo>
                    <a:pt x="5423754" y="1070493"/>
                  </a:lnTo>
                  <a:lnTo>
                    <a:pt x="5401111" y="1074303"/>
                  </a:lnTo>
                  <a:lnTo>
                    <a:pt x="5395269" y="1074303"/>
                  </a:lnTo>
                  <a:lnTo>
                    <a:pt x="5389425" y="1076843"/>
                  </a:lnTo>
                  <a:lnTo>
                    <a:pt x="5356008" y="1080653"/>
                  </a:lnTo>
                  <a:lnTo>
                    <a:pt x="4456176" y="1080653"/>
                  </a:lnTo>
                  <a:lnTo>
                    <a:pt x="4452549" y="1084463"/>
                  </a:lnTo>
                  <a:lnTo>
                    <a:pt x="4450602" y="1087003"/>
                  </a:lnTo>
                  <a:lnTo>
                    <a:pt x="4450602" y="1088273"/>
                  </a:lnTo>
                  <a:lnTo>
                    <a:pt x="4448655" y="1090813"/>
                  </a:lnTo>
                  <a:lnTo>
                    <a:pt x="4411508" y="1136533"/>
                  </a:lnTo>
                  <a:lnTo>
                    <a:pt x="4378462" y="1172093"/>
                  </a:lnTo>
                  <a:lnTo>
                    <a:pt x="5253084" y="1172093"/>
                  </a:lnTo>
                  <a:lnTo>
                    <a:pt x="5253084" y="1174633"/>
                  </a:lnTo>
                  <a:lnTo>
                    <a:pt x="5268758" y="1175903"/>
                  </a:lnTo>
                  <a:lnTo>
                    <a:pt x="5283518" y="1178443"/>
                  </a:lnTo>
                  <a:lnTo>
                    <a:pt x="5297183" y="1179713"/>
                  </a:lnTo>
                  <a:lnTo>
                    <a:pt x="5309570" y="1182253"/>
                  </a:lnTo>
                  <a:lnTo>
                    <a:pt x="5354611" y="1187333"/>
                  </a:lnTo>
                  <a:lnTo>
                    <a:pt x="5395271" y="1189873"/>
                  </a:lnTo>
                  <a:close/>
                </a:path>
                <a:path extrusionOk="0" h="5133975" w="5697220">
                  <a:moveTo>
                    <a:pt x="5409055" y="1329573"/>
                  </a:moveTo>
                  <a:lnTo>
                    <a:pt x="5428380" y="1329573"/>
                  </a:lnTo>
                  <a:lnTo>
                    <a:pt x="5437449" y="1328303"/>
                  </a:lnTo>
                  <a:lnTo>
                    <a:pt x="5465388" y="1328303"/>
                  </a:lnTo>
                  <a:lnTo>
                    <a:pt x="5467335" y="1325763"/>
                  </a:lnTo>
                  <a:lnTo>
                    <a:pt x="5469282" y="1325763"/>
                  </a:lnTo>
                  <a:lnTo>
                    <a:pt x="5478412" y="1323223"/>
                  </a:lnTo>
                  <a:lnTo>
                    <a:pt x="5488272" y="1320683"/>
                  </a:lnTo>
                  <a:lnTo>
                    <a:pt x="5498863" y="1318143"/>
                  </a:lnTo>
                  <a:lnTo>
                    <a:pt x="5510184" y="1314333"/>
                  </a:lnTo>
                  <a:lnTo>
                    <a:pt x="5519254" y="1310523"/>
                  </a:lnTo>
                  <a:lnTo>
                    <a:pt x="5538123" y="1301633"/>
                  </a:lnTo>
                  <a:lnTo>
                    <a:pt x="5547192" y="1296553"/>
                  </a:lnTo>
                  <a:lnTo>
                    <a:pt x="5558879" y="1292743"/>
                  </a:lnTo>
                  <a:lnTo>
                    <a:pt x="5570566" y="1286393"/>
                  </a:lnTo>
                  <a:lnTo>
                    <a:pt x="5582252" y="1281313"/>
                  </a:lnTo>
                  <a:lnTo>
                    <a:pt x="5593939" y="1274963"/>
                  </a:lnTo>
                  <a:lnTo>
                    <a:pt x="5604134" y="1269883"/>
                  </a:lnTo>
                  <a:lnTo>
                    <a:pt x="5614147" y="1263533"/>
                  </a:lnTo>
                  <a:lnTo>
                    <a:pt x="5623794" y="1258453"/>
                  </a:lnTo>
                  <a:lnTo>
                    <a:pt x="5632894" y="1252103"/>
                  </a:lnTo>
                  <a:lnTo>
                    <a:pt x="5644519" y="1245753"/>
                  </a:lnTo>
                  <a:lnTo>
                    <a:pt x="5655779" y="1240673"/>
                  </a:lnTo>
                  <a:lnTo>
                    <a:pt x="5666309" y="1234323"/>
                  </a:lnTo>
                  <a:lnTo>
                    <a:pt x="5675743" y="1229243"/>
                  </a:lnTo>
                  <a:lnTo>
                    <a:pt x="5675743" y="1226703"/>
                  </a:lnTo>
                  <a:lnTo>
                    <a:pt x="5673796" y="1226703"/>
                  </a:lnTo>
                  <a:lnTo>
                    <a:pt x="5659523" y="1216543"/>
                  </a:lnTo>
                  <a:lnTo>
                    <a:pt x="5648718" y="1207653"/>
                  </a:lnTo>
                  <a:lnTo>
                    <a:pt x="5641201" y="1200033"/>
                  </a:lnTo>
                  <a:lnTo>
                    <a:pt x="5636788" y="1193683"/>
                  </a:lnTo>
                  <a:lnTo>
                    <a:pt x="5628785" y="1183523"/>
                  </a:lnTo>
                  <a:lnTo>
                    <a:pt x="5622424" y="1172093"/>
                  </a:lnTo>
                  <a:lnTo>
                    <a:pt x="5617889" y="1158123"/>
                  </a:lnTo>
                  <a:lnTo>
                    <a:pt x="5615364" y="1142883"/>
                  </a:lnTo>
                  <a:lnTo>
                    <a:pt x="5615364" y="1117483"/>
                  </a:lnTo>
                  <a:lnTo>
                    <a:pt x="5597835" y="1128913"/>
                  </a:lnTo>
                  <a:lnTo>
                    <a:pt x="5591992" y="1131453"/>
                  </a:lnTo>
                  <a:lnTo>
                    <a:pt x="5581736" y="1137803"/>
                  </a:lnTo>
                  <a:lnTo>
                    <a:pt x="5571298" y="1144153"/>
                  </a:lnTo>
                  <a:lnTo>
                    <a:pt x="5560494" y="1151773"/>
                  </a:lnTo>
                  <a:lnTo>
                    <a:pt x="5549142" y="1158123"/>
                  </a:lnTo>
                  <a:lnTo>
                    <a:pt x="5547192" y="1160663"/>
                  </a:lnTo>
                  <a:lnTo>
                    <a:pt x="5545245" y="1160663"/>
                  </a:lnTo>
                  <a:lnTo>
                    <a:pt x="5543298" y="1161933"/>
                  </a:lnTo>
                  <a:lnTo>
                    <a:pt x="5526102" y="1172093"/>
                  </a:lnTo>
                  <a:lnTo>
                    <a:pt x="5509455" y="1180983"/>
                  </a:lnTo>
                  <a:lnTo>
                    <a:pt x="5493173" y="1189873"/>
                  </a:lnTo>
                  <a:lnTo>
                    <a:pt x="5477074" y="1197493"/>
                  </a:lnTo>
                  <a:lnTo>
                    <a:pt x="5458449" y="1203843"/>
                  </a:lnTo>
                  <a:lnTo>
                    <a:pt x="5440554" y="1210193"/>
                  </a:lnTo>
                  <a:lnTo>
                    <a:pt x="5423389" y="1215273"/>
                  </a:lnTo>
                  <a:lnTo>
                    <a:pt x="5406955" y="1219083"/>
                  </a:lnTo>
                  <a:lnTo>
                    <a:pt x="4327795" y="1219083"/>
                  </a:lnTo>
                  <a:lnTo>
                    <a:pt x="4303805" y="1238133"/>
                  </a:lnTo>
                  <a:lnTo>
                    <a:pt x="4269462" y="1259723"/>
                  </a:lnTo>
                  <a:lnTo>
                    <a:pt x="4313216" y="1321953"/>
                  </a:lnTo>
                  <a:lnTo>
                    <a:pt x="5301046" y="1321953"/>
                  </a:lnTo>
                  <a:lnTo>
                    <a:pt x="5360178" y="1327033"/>
                  </a:lnTo>
                  <a:lnTo>
                    <a:pt x="5409055" y="1329573"/>
                  </a:lnTo>
                  <a:close/>
                </a:path>
                <a:path extrusionOk="0" h="5133975" w="5697220">
                  <a:moveTo>
                    <a:pt x="4327795" y="1219083"/>
                  </a:moveTo>
                  <a:lnTo>
                    <a:pt x="5395269" y="1219083"/>
                  </a:lnTo>
                  <a:lnTo>
                    <a:pt x="5353879" y="1216543"/>
                  </a:lnTo>
                  <a:lnTo>
                    <a:pt x="5297547" y="1210193"/>
                  </a:lnTo>
                  <a:lnTo>
                    <a:pt x="5284978" y="1207653"/>
                  </a:lnTo>
                  <a:lnTo>
                    <a:pt x="5272044" y="1206383"/>
                  </a:lnTo>
                  <a:lnTo>
                    <a:pt x="5258926" y="1203843"/>
                  </a:lnTo>
                  <a:lnTo>
                    <a:pt x="5253082" y="1201303"/>
                  </a:lnTo>
                  <a:lnTo>
                    <a:pt x="5253082" y="1200033"/>
                  </a:lnTo>
                  <a:lnTo>
                    <a:pt x="5251135" y="1200033"/>
                  </a:lnTo>
                  <a:lnTo>
                    <a:pt x="5244592" y="1198763"/>
                  </a:lnTo>
                  <a:lnTo>
                    <a:pt x="5233849" y="1196223"/>
                  </a:lnTo>
                  <a:lnTo>
                    <a:pt x="5219089" y="1193683"/>
                  </a:lnTo>
                  <a:lnTo>
                    <a:pt x="5200494" y="1189873"/>
                  </a:lnTo>
                  <a:lnTo>
                    <a:pt x="5209260" y="1182253"/>
                  </a:lnTo>
                  <a:lnTo>
                    <a:pt x="5218025" y="1177173"/>
                  </a:lnTo>
                  <a:lnTo>
                    <a:pt x="5226790" y="1173363"/>
                  </a:lnTo>
                  <a:lnTo>
                    <a:pt x="5235554" y="1172093"/>
                  </a:lnTo>
                  <a:lnTo>
                    <a:pt x="4378462" y="1172093"/>
                  </a:lnTo>
                  <a:lnTo>
                    <a:pt x="4374921" y="1175903"/>
                  </a:lnTo>
                  <a:lnTo>
                    <a:pt x="4338990" y="1210193"/>
                  </a:lnTo>
                  <a:lnTo>
                    <a:pt x="4327795" y="1219083"/>
                  </a:lnTo>
                  <a:close/>
                </a:path>
                <a:path extrusionOk="0" h="5133975" w="5697220">
                  <a:moveTo>
                    <a:pt x="4943384" y="1550553"/>
                  </a:moveTo>
                  <a:lnTo>
                    <a:pt x="4951176" y="1550553"/>
                  </a:lnTo>
                  <a:lnTo>
                    <a:pt x="5100359" y="1546743"/>
                  </a:lnTo>
                  <a:lnTo>
                    <a:pt x="5259065" y="1535313"/>
                  </a:lnTo>
                  <a:lnTo>
                    <a:pt x="5313933" y="1530233"/>
                  </a:lnTo>
                  <a:lnTo>
                    <a:pt x="5426428" y="1517533"/>
                  </a:lnTo>
                  <a:lnTo>
                    <a:pt x="5447976" y="1509913"/>
                  </a:lnTo>
                  <a:lnTo>
                    <a:pt x="5465871" y="1504833"/>
                  </a:lnTo>
                  <a:lnTo>
                    <a:pt x="5480114" y="1502293"/>
                  </a:lnTo>
                  <a:lnTo>
                    <a:pt x="5490705" y="1499753"/>
                  </a:lnTo>
                  <a:lnTo>
                    <a:pt x="5499165" y="1495943"/>
                  </a:lnTo>
                  <a:lnTo>
                    <a:pt x="5515355" y="1490863"/>
                  </a:lnTo>
                  <a:lnTo>
                    <a:pt x="5523815" y="1488323"/>
                  </a:lnTo>
                  <a:lnTo>
                    <a:pt x="5531119" y="1485783"/>
                  </a:lnTo>
                  <a:lnTo>
                    <a:pt x="5538424" y="1484513"/>
                  </a:lnTo>
                  <a:lnTo>
                    <a:pt x="5545728" y="1481973"/>
                  </a:lnTo>
                  <a:lnTo>
                    <a:pt x="5553032" y="1478163"/>
                  </a:lnTo>
                  <a:lnTo>
                    <a:pt x="5590617" y="1462923"/>
                  </a:lnTo>
                  <a:lnTo>
                    <a:pt x="5627290" y="1443873"/>
                  </a:lnTo>
                  <a:lnTo>
                    <a:pt x="5662867" y="1424823"/>
                  </a:lnTo>
                  <a:lnTo>
                    <a:pt x="5697166" y="1401963"/>
                  </a:lnTo>
                  <a:lnTo>
                    <a:pt x="5695219" y="1401963"/>
                  </a:lnTo>
                  <a:lnTo>
                    <a:pt x="5681371" y="1390533"/>
                  </a:lnTo>
                  <a:lnTo>
                    <a:pt x="5669167" y="1379103"/>
                  </a:lnTo>
                  <a:lnTo>
                    <a:pt x="5658789" y="1365133"/>
                  </a:lnTo>
                  <a:lnTo>
                    <a:pt x="5650419" y="1349893"/>
                  </a:lnTo>
                  <a:lnTo>
                    <a:pt x="5648472" y="1347353"/>
                  </a:lnTo>
                  <a:lnTo>
                    <a:pt x="5648472" y="1346083"/>
                  </a:lnTo>
                  <a:lnTo>
                    <a:pt x="5646525" y="1342273"/>
                  </a:lnTo>
                  <a:lnTo>
                    <a:pt x="5643634" y="1328303"/>
                  </a:lnTo>
                  <a:lnTo>
                    <a:pt x="5640925" y="1313063"/>
                  </a:lnTo>
                  <a:lnTo>
                    <a:pt x="5638582" y="1297823"/>
                  </a:lnTo>
                  <a:lnTo>
                    <a:pt x="5636786" y="1278773"/>
                  </a:lnTo>
                  <a:lnTo>
                    <a:pt x="5627961" y="1285123"/>
                  </a:lnTo>
                  <a:lnTo>
                    <a:pt x="5618770" y="1291473"/>
                  </a:lnTo>
                  <a:lnTo>
                    <a:pt x="5608848" y="1296553"/>
                  </a:lnTo>
                  <a:lnTo>
                    <a:pt x="5597831" y="1302903"/>
                  </a:lnTo>
                  <a:lnTo>
                    <a:pt x="5586144" y="1307983"/>
                  </a:lnTo>
                  <a:lnTo>
                    <a:pt x="5574458" y="1314333"/>
                  </a:lnTo>
                  <a:lnTo>
                    <a:pt x="5551085" y="1324493"/>
                  </a:lnTo>
                  <a:lnTo>
                    <a:pt x="5542015" y="1329573"/>
                  </a:lnTo>
                  <a:lnTo>
                    <a:pt x="5523146" y="1337193"/>
                  </a:lnTo>
                  <a:lnTo>
                    <a:pt x="5514077" y="1342273"/>
                  </a:lnTo>
                  <a:lnTo>
                    <a:pt x="5491191" y="1347353"/>
                  </a:lnTo>
                  <a:lnTo>
                    <a:pt x="5480661" y="1349893"/>
                  </a:lnTo>
                  <a:lnTo>
                    <a:pt x="5471227" y="1353703"/>
                  </a:lnTo>
                  <a:lnTo>
                    <a:pt x="5469280" y="1353703"/>
                  </a:lnTo>
                  <a:lnTo>
                    <a:pt x="5469280" y="1354973"/>
                  </a:lnTo>
                  <a:lnTo>
                    <a:pt x="5467333" y="1354973"/>
                  </a:lnTo>
                  <a:lnTo>
                    <a:pt x="5459359" y="1356243"/>
                  </a:lnTo>
                  <a:lnTo>
                    <a:pt x="5450289" y="1356243"/>
                  </a:lnTo>
                  <a:lnTo>
                    <a:pt x="5440489" y="1357513"/>
                  </a:lnTo>
                  <a:lnTo>
                    <a:pt x="4338219" y="1357513"/>
                  </a:lnTo>
                  <a:lnTo>
                    <a:pt x="4468587" y="1542933"/>
                  </a:lnTo>
                  <a:lnTo>
                    <a:pt x="4801685" y="1542933"/>
                  </a:lnTo>
                  <a:lnTo>
                    <a:pt x="4905403" y="1549283"/>
                  </a:lnTo>
                  <a:lnTo>
                    <a:pt x="4924393" y="1549283"/>
                  </a:lnTo>
                  <a:lnTo>
                    <a:pt x="4943384" y="1550553"/>
                  </a:lnTo>
                  <a:close/>
                </a:path>
                <a:path extrusionOk="0" h="5133975" w="5697220">
                  <a:moveTo>
                    <a:pt x="4338219" y="1357513"/>
                  </a:moveTo>
                  <a:lnTo>
                    <a:pt x="5395023" y="1357513"/>
                  </a:lnTo>
                  <a:lnTo>
                    <a:pt x="5337473" y="1353703"/>
                  </a:lnTo>
                  <a:lnTo>
                    <a:pt x="5310296" y="1349893"/>
                  </a:lnTo>
                  <a:lnTo>
                    <a:pt x="5276911" y="1344813"/>
                  </a:lnTo>
                  <a:lnTo>
                    <a:pt x="5237499" y="1339733"/>
                  </a:lnTo>
                  <a:lnTo>
                    <a:pt x="5254299" y="1329573"/>
                  </a:lnTo>
                  <a:lnTo>
                    <a:pt x="5275481" y="1324493"/>
                  </a:lnTo>
                  <a:lnTo>
                    <a:pt x="5301046" y="1321953"/>
                  </a:lnTo>
                  <a:lnTo>
                    <a:pt x="4313216" y="1321953"/>
                  </a:lnTo>
                  <a:lnTo>
                    <a:pt x="4338219" y="1357513"/>
                  </a:lnTo>
                  <a:close/>
                </a:path>
                <a:path extrusionOk="0" h="5133975" w="5697220">
                  <a:moveTo>
                    <a:pt x="4602528" y="1733433"/>
                  </a:moveTo>
                  <a:lnTo>
                    <a:pt x="4779773" y="1542933"/>
                  </a:lnTo>
                  <a:lnTo>
                    <a:pt x="4468587" y="1542933"/>
                  </a:lnTo>
                  <a:lnTo>
                    <a:pt x="4602528" y="1733433"/>
                  </a:lnTo>
                  <a:close/>
                </a:path>
                <a:path extrusionOk="0" h="5133975" w="5697220">
                  <a:moveTo>
                    <a:pt x="757676" y="4601720"/>
                  </a:moveTo>
                  <a:lnTo>
                    <a:pt x="753263" y="4597002"/>
                  </a:lnTo>
                  <a:lnTo>
                    <a:pt x="748667" y="4591736"/>
                  </a:lnTo>
                  <a:lnTo>
                    <a:pt x="743707" y="4586105"/>
                  </a:lnTo>
                  <a:lnTo>
                    <a:pt x="714064" y="4551006"/>
                  </a:lnTo>
                  <a:lnTo>
                    <a:pt x="686978" y="4499743"/>
                  </a:lnTo>
                  <a:lnTo>
                    <a:pt x="683660" y="4477034"/>
                  </a:lnTo>
                  <a:lnTo>
                    <a:pt x="683965" y="4459957"/>
                  </a:lnTo>
                  <a:lnTo>
                    <a:pt x="687556" y="4441236"/>
                  </a:lnTo>
                  <a:lnTo>
                    <a:pt x="694069" y="4421419"/>
                  </a:lnTo>
                  <a:lnTo>
                    <a:pt x="703138" y="4401054"/>
                  </a:lnTo>
                  <a:lnTo>
                    <a:pt x="290215" y="4297798"/>
                  </a:lnTo>
                  <a:lnTo>
                    <a:pt x="122367" y="4599772"/>
                  </a:lnTo>
                  <a:lnTo>
                    <a:pt x="611594" y="4599772"/>
                  </a:lnTo>
                  <a:lnTo>
                    <a:pt x="653593" y="4600898"/>
                  </a:lnTo>
                  <a:lnTo>
                    <a:pt x="757676" y="4601720"/>
                  </a:lnTo>
                  <a:close/>
                </a:path>
                <a:path extrusionOk="0" h="5133975" w="5697220">
                  <a:moveTo>
                    <a:pt x="874541" y="4927076"/>
                  </a:moveTo>
                  <a:lnTo>
                    <a:pt x="876488" y="4927076"/>
                  </a:lnTo>
                  <a:lnTo>
                    <a:pt x="875035" y="4919284"/>
                  </a:lnTo>
                  <a:lnTo>
                    <a:pt x="873811" y="4911247"/>
                  </a:lnTo>
                  <a:lnTo>
                    <a:pt x="872928" y="4902692"/>
                  </a:lnTo>
                  <a:lnTo>
                    <a:pt x="872673" y="4896027"/>
                  </a:lnTo>
                  <a:lnTo>
                    <a:pt x="872594" y="4884215"/>
                  </a:lnTo>
                  <a:lnTo>
                    <a:pt x="873689" y="4862267"/>
                  </a:lnTo>
                  <a:lnTo>
                    <a:pt x="890124" y="4812130"/>
                  </a:lnTo>
                  <a:lnTo>
                    <a:pt x="923235" y="4779010"/>
                  </a:lnTo>
                  <a:lnTo>
                    <a:pt x="871742" y="4749421"/>
                  </a:lnTo>
                  <a:lnTo>
                    <a:pt x="825361" y="4722024"/>
                  </a:lnTo>
                  <a:lnTo>
                    <a:pt x="784093" y="4696818"/>
                  </a:lnTo>
                  <a:lnTo>
                    <a:pt x="747937" y="4673805"/>
                  </a:lnTo>
                  <a:lnTo>
                    <a:pt x="725264" y="4658128"/>
                  </a:lnTo>
                  <a:lnTo>
                    <a:pt x="695104" y="4640442"/>
                  </a:lnTo>
                  <a:lnTo>
                    <a:pt x="657275" y="4620929"/>
                  </a:lnTo>
                  <a:lnTo>
                    <a:pt x="611594" y="4599772"/>
                  </a:lnTo>
                  <a:lnTo>
                    <a:pt x="122367" y="4599772"/>
                  </a:lnTo>
                  <a:lnTo>
                    <a:pt x="0" y="4819924"/>
                  </a:lnTo>
                  <a:lnTo>
                    <a:pt x="12777" y="4830549"/>
                  </a:lnTo>
                  <a:lnTo>
                    <a:pt x="585786" y="4830549"/>
                  </a:lnTo>
                  <a:lnTo>
                    <a:pt x="607698" y="4833318"/>
                  </a:lnTo>
                  <a:lnTo>
                    <a:pt x="650062" y="4845952"/>
                  </a:lnTo>
                  <a:lnTo>
                    <a:pt x="712876" y="4868631"/>
                  </a:lnTo>
                  <a:lnTo>
                    <a:pt x="742914" y="4878493"/>
                  </a:lnTo>
                  <a:lnTo>
                    <a:pt x="769117" y="4887626"/>
                  </a:lnTo>
                  <a:lnTo>
                    <a:pt x="792033" y="4896027"/>
                  </a:lnTo>
                  <a:lnTo>
                    <a:pt x="812211" y="4903698"/>
                  </a:lnTo>
                  <a:lnTo>
                    <a:pt x="824324" y="4908873"/>
                  </a:lnTo>
                  <a:lnTo>
                    <a:pt x="834611" y="4912952"/>
                  </a:lnTo>
                  <a:lnTo>
                    <a:pt x="851167" y="4919284"/>
                  </a:lnTo>
                  <a:lnTo>
                    <a:pt x="860905" y="4923181"/>
                  </a:lnTo>
                  <a:lnTo>
                    <a:pt x="866749" y="4925128"/>
                  </a:lnTo>
                  <a:lnTo>
                    <a:pt x="870644" y="4925128"/>
                  </a:lnTo>
                  <a:lnTo>
                    <a:pt x="874541" y="4927076"/>
                  </a:lnTo>
                  <a:close/>
                </a:path>
                <a:path extrusionOk="0" h="5133975" w="5697220">
                  <a:moveTo>
                    <a:pt x="763518" y="5026437"/>
                  </a:moveTo>
                  <a:lnTo>
                    <a:pt x="762056" y="5011794"/>
                  </a:lnTo>
                  <a:lnTo>
                    <a:pt x="763517" y="4996970"/>
                  </a:lnTo>
                  <a:lnTo>
                    <a:pt x="767900" y="4981780"/>
                  </a:lnTo>
                  <a:lnTo>
                    <a:pt x="799308" y="4946591"/>
                  </a:lnTo>
                  <a:lnTo>
                    <a:pt x="810264" y="4940715"/>
                  </a:lnTo>
                  <a:lnTo>
                    <a:pt x="814159" y="4936819"/>
                  </a:lnTo>
                  <a:lnTo>
                    <a:pt x="818056" y="4934871"/>
                  </a:lnTo>
                  <a:lnTo>
                    <a:pt x="820003" y="4934871"/>
                  </a:lnTo>
                  <a:lnTo>
                    <a:pt x="816108" y="4932922"/>
                  </a:lnTo>
                  <a:lnTo>
                    <a:pt x="814159" y="4932922"/>
                  </a:lnTo>
                  <a:lnTo>
                    <a:pt x="810264" y="4930974"/>
                  </a:lnTo>
                  <a:lnTo>
                    <a:pt x="808317" y="4929026"/>
                  </a:lnTo>
                  <a:lnTo>
                    <a:pt x="806370" y="4929026"/>
                  </a:lnTo>
                  <a:lnTo>
                    <a:pt x="764765" y="4914079"/>
                  </a:lnTo>
                  <a:lnTo>
                    <a:pt x="721759" y="4897356"/>
                  </a:lnTo>
                  <a:lnTo>
                    <a:pt x="677350" y="4878949"/>
                  </a:lnTo>
                  <a:lnTo>
                    <a:pt x="631539" y="4858952"/>
                  </a:lnTo>
                  <a:lnTo>
                    <a:pt x="584325" y="4837459"/>
                  </a:lnTo>
                  <a:lnTo>
                    <a:pt x="585786" y="4830549"/>
                  </a:lnTo>
                  <a:lnTo>
                    <a:pt x="12777" y="4830549"/>
                  </a:lnTo>
                  <a:lnTo>
                    <a:pt x="82383" y="4886329"/>
                  </a:lnTo>
                  <a:lnTo>
                    <a:pt x="124007" y="4916758"/>
                  </a:lnTo>
                  <a:lnTo>
                    <a:pt x="165920" y="4945359"/>
                  </a:lnTo>
                  <a:lnTo>
                    <a:pt x="189007" y="4960014"/>
                  </a:lnTo>
                  <a:lnTo>
                    <a:pt x="455317" y="4960014"/>
                  </a:lnTo>
                  <a:lnTo>
                    <a:pt x="483285" y="4962145"/>
                  </a:lnTo>
                  <a:lnTo>
                    <a:pt x="526227" y="4970121"/>
                  </a:lnTo>
                  <a:lnTo>
                    <a:pt x="584325" y="4983575"/>
                  </a:lnTo>
                  <a:lnTo>
                    <a:pt x="639534" y="4997166"/>
                  </a:lnTo>
                  <a:lnTo>
                    <a:pt x="708951" y="5013713"/>
                  </a:lnTo>
                  <a:lnTo>
                    <a:pt x="730923" y="5019314"/>
                  </a:lnTo>
                  <a:lnTo>
                    <a:pt x="752166" y="5023819"/>
                  </a:lnTo>
                  <a:lnTo>
                    <a:pt x="763518" y="5026437"/>
                  </a:lnTo>
                  <a:close/>
                </a:path>
                <a:path extrusionOk="0" h="5133975" w="5697220">
                  <a:moveTo>
                    <a:pt x="607697" y="5133589"/>
                  </a:moveTo>
                  <a:lnTo>
                    <a:pt x="621392" y="5092768"/>
                  </a:lnTo>
                  <a:lnTo>
                    <a:pt x="646409" y="5062235"/>
                  </a:lnTo>
                  <a:lnTo>
                    <a:pt x="675869" y="5045919"/>
                  </a:lnTo>
                  <a:lnTo>
                    <a:pt x="683658" y="5042022"/>
                  </a:lnTo>
                  <a:lnTo>
                    <a:pt x="689502" y="5042022"/>
                  </a:lnTo>
                  <a:lnTo>
                    <a:pt x="687555" y="5040073"/>
                  </a:lnTo>
                  <a:lnTo>
                    <a:pt x="683658" y="5038126"/>
                  </a:lnTo>
                  <a:lnTo>
                    <a:pt x="679763" y="5038126"/>
                  </a:lnTo>
                  <a:lnTo>
                    <a:pt x="632799" y="5025750"/>
                  </a:lnTo>
                  <a:lnTo>
                    <a:pt x="585461" y="5012066"/>
                  </a:lnTo>
                  <a:lnTo>
                    <a:pt x="537767" y="4997141"/>
                  </a:lnTo>
                  <a:lnTo>
                    <a:pt x="490037" y="4981144"/>
                  </a:lnTo>
                  <a:lnTo>
                    <a:pt x="442139" y="4964093"/>
                  </a:lnTo>
                  <a:lnTo>
                    <a:pt x="455317" y="4960014"/>
                  </a:lnTo>
                  <a:lnTo>
                    <a:pt x="189007" y="4960014"/>
                  </a:lnTo>
                  <a:lnTo>
                    <a:pt x="250658" y="4997166"/>
                  </a:lnTo>
                  <a:lnTo>
                    <a:pt x="293389" y="5020354"/>
                  </a:lnTo>
                  <a:lnTo>
                    <a:pt x="336456" y="5041803"/>
                  </a:lnTo>
                  <a:lnTo>
                    <a:pt x="379811" y="5061505"/>
                  </a:lnTo>
                  <a:lnTo>
                    <a:pt x="430240" y="5081961"/>
                  </a:lnTo>
                  <a:lnTo>
                    <a:pt x="479390" y="5099495"/>
                  </a:lnTo>
                  <a:lnTo>
                    <a:pt x="527445" y="5114107"/>
                  </a:lnTo>
                  <a:lnTo>
                    <a:pt x="574586" y="5125796"/>
                  </a:lnTo>
                  <a:lnTo>
                    <a:pt x="583321" y="5128384"/>
                  </a:lnTo>
                  <a:lnTo>
                    <a:pt x="591872" y="5130424"/>
                  </a:lnTo>
                  <a:lnTo>
                    <a:pt x="607697" y="5133589"/>
                  </a:lnTo>
                  <a:close/>
                </a:path>
                <a:path extrusionOk="0" h="5133975" w="5697220">
                  <a:moveTo>
                    <a:pt x="956348" y="890343"/>
                  </a:moveTo>
                  <a:lnTo>
                    <a:pt x="974606" y="847163"/>
                  </a:lnTo>
                  <a:lnTo>
                    <a:pt x="991163" y="805594"/>
                  </a:lnTo>
                  <a:lnTo>
                    <a:pt x="1005923" y="765412"/>
                  </a:lnTo>
                  <a:lnTo>
                    <a:pt x="1018675" y="726691"/>
                  </a:lnTo>
                  <a:lnTo>
                    <a:pt x="1036854" y="666927"/>
                  </a:lnTo>
                  <a:lnTo>
                    <a:pt x="1050488" y="612251"/>
                  </a:lnTo>
                  <a:lnTo>
                    <a:pt x="1059577" y="562553"/>
                  </a:lnTo>
                  <a:lnTo>
                    <a:pt x="1064122" y="517726"/>
                  </a:lnTo>
                  <a:lnTo>
                    <a:pt x="1064122" y="477661"/>
                  </a:lnTo>
                  <a:lnTo>
                    <a:pt x="1059577" y="442249"/>
                  </a:lnTo>
                  <a:lnTo>
                    <a:pt x="1013314" y="434986"/>
                  </a:lnTo>
                  <a:lnTo>
                    <a:pt x="965742" y="424824"/>
                  </a:lnTo>
                  <a:lnTo>
                    <a:pt x="916955" y="411670"/>
                  </a:lnTo>
                  <a:lnTo>
                    <a:pt x="867046" y="395429"/>
                  </a:lnTo>
                  <a:lnTo>
                    <a:pt x="816108" y="376009"/>
                  </a:lnTo>
                  <a:lnTo>
                    <a:pt x="747844" y="346100"/>
                  </a:lnTo>
                  <a:lnTo>
                    <a:pt x="710702" y="328018"/>
                  </a:lnTo>
                  <a:lnTo>
                    <a:pt x="671539" y="307868"/>
                  </a:lnTo>
                  <a:lnTo>
                    <a:pt x="630342" y="285660"/>
                  </a:lnTo>
                  <a:lnTo>
                    <a:pt x="587100" y="261406"/>
                  </a:lnTo>
                  <a:lnTo>
                    <a:pt x="541801" y="235119"/>
                  </a:lnTo>
                  <a:lnTo>
                    <a:pt x="494434" y="206809"/>
                  </a:lnTo>
                  <a:lnTo>
                    <a:pt x="444986" y="176488"/>
                  </a:lnTo>
                  <a:lnTo>
                    <a:pt x="344379" y="113091"/>
                  </a:lnTo>
                  <a:lnTo>
                    <a:pt x="297741" y="83041"/>
                  </a:lnTo>
                  <a:lnTo>
                    <a:pt x="253628" y="54114"/>
                  </a:lnTo>
                  <a:lnTo>
                    <a:pt x="212133" y="26402"/>
                  </a:lnTo>
                  <a:lnTo>
                    <a:pt x="173350" y="0"/>
                  </a:lnTo>
                  <a:lnTo>
                    <a:pt x="159411" y="42008"/>
                  </a:lnTo>
                  <a:lnTo>
                    <a:pt x="143647" y="83286"/>
                  </a:lnTo>
                  <a:lnTo>
                    <a:pt x="125692" y="123834"/>
                  </a:lnTo>
                  <a:lnTo>
                    <a:pt x="105181" y="163651"/>
                  </a:lnTo>
                  <a:lnTo>
                    <a:pt x="130287" y="204885"/>
                  </a:lnTo>
                  <a:lnTo>
                    <a:pt x="156663" y="245298"/>
                  </a:lnTo>
                  <a:lnTo>
                    <a:pt x="184300" y="284896"/>
                  </a:lnTo>
                  <a:lnTo>
                    <a:pt x="213189" y="323681"/>
                  </a:lnTo>
                  <a:lnTo>
                    <a:pt x="243323" y="361654"/>
                  </a:lnTo>
                  <a:lnTo>
                    <a:pt x="274692" y="398821"/>
                  </a:lnTo>
                  <a:lnTo>
                    <a:pt x="307288" y="435182"/>
                  </a:lnTo>
                  <a:lnTo>
                    <a:pt x="341102" y="470742"/>
                  </a:lnTo>
                  <a:lnTo>
                    <a:pt x="376126" y="505502"/>
                  </a:lnTo>
                  <a:lnTo>
                    <a:pt x="412351" y="539466"/>
                  </a:lnTo>
                  <a:lnTo>
                    <a:pt x="449768" y="572637"/>
                  </a:lnTo>
                  <a:lnTo>
                    <a:pt x="488370" y="605017"/>
                  </a:lnTo>
                  <a:lnTo>
                    <a:pt x="528147" y="636610"/>
                  </a:lnTo>
                  <a:lnTo>
                    <a:pt x="569091" y="667418"/>
                  </a:lnTo>
                  <a:lnTo>
                    <a:pt x="611194" y="697444"/>
                  </a:lnTo>
                  <a:lnTo>
                    <a:pt x="654446" y="726691"/>
                  </a:lnTo>
                  <a:lnTo>
                    <a:pt x="694884" y="752217"/>
                  </a:lnTo>
                  <a:lnTo>
                    <a:pt x="736105" y="777027"/>
                  </a:lnTo>
                  <a:lnTo>
                    <a:pt x="778177" y="801122"/>
                  </a:lnTo>
                  <a:lnTo>
                    <a:pt x="821170" y="824500"/>
                  </a:lnTo>
                  <a:lnTo>
                    <a:pt x="865150" y="847163"/>
                  </a:lnTo>
                  <a:lnTo>
                    <a:pt x="910187" y="869111"/>
                  </a:lnTo>
                  <a:lnTo>
                    <a:pt x="956348" y="890343"/>
                  </a:lnTo>
                  <a:close/>
                </a:path>
              </a:pathLst>
            </a:custGeom>
            <a:solidFill>
              <a:srgbClr val="FFD6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Google Shape;7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32852" y="4125933"/>
              <a:ext cx="355950" cy="200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0536" y="3486912"/>
              <a:ext cx="6480533" cy="6801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13410" y="8104221"/>
              <a:ext cx="417431" cy="309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"/>
            <p:cNvSpPr/>
            <p:nvPr/>
          </p:nvSpPr>
          <p:spPr>
            <a:xfrm>
              <a:off x="435814" y="5828686"/>
              <a:ext cx="3408679" cy="3384550"/>
            </a:xfrm>
            <a:custGeom>
              <a:rect b="b" l="l" r="r" t="t"/>
              <a:pathLst>
                <a:path extrusionOk="0" h="3384550" w="3408679">
                  <a:moveTo>
                    <a:pt x="2576876" y="2293066"/>
                  </a:moveTo>
                  <a:lnTo>
                    <a:pt x="3408565" y="1589755"/>
                  </a:lnTo>
                  <a:lnTo>
                    <a:pt x="2070460" y="0"/>
                  </a:lnTo>
                  <a:lnTo>
                    <a:pt x="1234290" y="724742"/>
                  </a:lnTo>
                  <a:lnTo>
                    <a:pt x="2315879" y="724742"/>
                  </a:lnTo>
                  <a:lnTo>
                    <a:pt x="2344304" y="727603"/>
                  </a:lnTo>
                  <a:lnTo>
                    <a:pt x="2395310" y="749399"/>
                  </a:lnTo>
                  <a:lnTo>
                    <a:pt x="2436182" y="789186"/>
                  </a:lnTo>
                  <a:lnTo>
                    <a:pt x="2457424" y="839657"/>
                  </a:lnTo>
                  <a:lnTo>
                    <a:pt x="2460011" y="868911"/>
                  </a:lnTo>
                  <a:lnTo>
                    <a:pt x="2457424" y="898195"/>
                  </a:lnTo>
                  <a:lnTo>
                    <a:pt x="2436182" y="949458"/>
                  </a:lnTo>
                  <a:lnTo>
                    <a:pt x="2394488" y="988940"/>
                  </a:lnTo>
                  <a:lnTo>
                    <a:pt x="2344030" y="1008605"/>
                  </a:lnTo>
                  <a:lnTo>
                    <a:pt x="2315879" y="1011132"/>
                  </a:lnTo>
                  <a:lnTo>
                    <a:pt x="1137127" y="1011132"/>
                  </a:lnTo>
                  <a:lnTo>
                    <a:pt x="1196477" y="1063733"/>
                  </a:lnTo>
                  <a:lnTo>
                    <a:pt x="2602198" y="1063733"/>
                  </a:lnTo>
                  <a:lnTo>
                    <a:pt x="2630622" y="1066594"/>
                  </a:lnTo>
                  <a:lnTo>
                    <a:pt x="2681628" y="1088390"/>
                  </a:lnTo>
                  <a:lnTo>
                    <a:pt x="2722501" y="1128451"/>
                  </a:lnTo>
                  <a:lnTo>
                    <a:pt x="2743743" y="1179471"/>
                  </a:lnTo>
                  <a:lnTo>
                    <a:pt x="2746329" y="1207903"/>
                  </a:lnTo>
                  <a:lnTo>
                    <a:pt x="2743743" y="1236335"/>
                  </a:lnTo>
                  <a:lnTo>
                    <a:pt x="2722501" y="1287354"/>
                  </a:lnTo>
                  <a:lnTo>
                    <a:pt x="2681629" y="1327110"/>
                  </a:lnTo>
                  <a:lnTo>
                    <a:pt x="2630621" y="1347566"/>
                  </a:lnTo>
                  <a:lnTo>
                    <a:pt x="2602198" y="1350123"/>
                  </a:lnTo>
                  <a:lnTo>
                    <a:pt x="1519611" y="1350123"/>
                  </a:lnTo>
                  <a:lnTo>
                    <a:pt x="1581160" y="1404673"/>
                  </a:lnTo>
                  <a:lnTo>
                    <a:pt x="2892416" y="1404673"/>
                  </a:lnTo>
                  <a:lnTo>
                    <a:pt x="2920567" y="1407535"/>
                  </a:lnTo>
                  <a:lnTo>
                    <a:pt x="2971025" y="1429331"/>
                  </a:lnTo>
                  <a:lnTo>
                    <a:pt x="3012719" y="1469392"/>
                  </a:lnTo>
                  <a:lnTo>
                    <a:pt x="3033961" y="1520411"/>
                  </a:lnTo>
                  <a:lnTo>
                    <a:pt x="3036547" y="1548843"/>
                  </a:lnTo>
                  <a:lnTo>
                    <a:pt x="3033961" y="1577001"/>
                  </a:lnTo>
                  <a:lnTo>
                    <a:pt x="3012719" y="1627473"/>
                  </a:lnTo>
                  <a:lnTo>
                    <a:pt x="2971025" y="1669177"/>
                  </a:lnTo>
                  <a:lnTo>
                    <a:pt x="2920567" y="1690425"/>
                  </a:lnTo>
                  <a:lnTo>
                    <a:pt x="2892416" y="1693013"/>
                  </a:lnTo>
                  <a:lnTo>
                    <a:pt x="1906492" y="1693013"/>
                  </a:lnTo>
                  <a:lnTo>
                    <a:pt x="1943859" y="1726130"/>
                  </a:lnTo>
                  <a:lnTo>
                    <a:pt x="1908798" y="1790422"/>
                  </a:lnTo>
                  <a:lnTo>
                    <a:pt x="2606092" y="1965763"/>
                  </a:lnTo>
                  <a:lnTo>
                    <a:pt x="2613458" y="1974926"/>
                  </a:lnTo>
                  <a:lnTo>
                    <a:pt x="2618267" y="1985002"/>
                  </a:lnTo>
                  <a:lnTo>
                    <a:pt x="2620884" y="1996173"/>
                  </a:lnTo>
                  <a:lnTo>
                    <a:pt x="2621675" y="2008624"/>
                  </a:lnTo>
                  <a:lnTo>
                    <a:pt x="2619484" y="2019948"/>
                  </a:lnTo>
                  <a:lnTo>
                    <a:pt x="2589080" y="2061622"/>
                  </a:lnTo>
                  <a:lnTo>
                    <a:pt x="2545803" y="2079947"/>
                  </a:lnTo>
                  <a:lnTo>
                    <a:pt x="2484663" y="2090541"/>
                  </a:lnTo>
                  <a:lnTo>
                    <a:pt x="2421726" y="2095594"/>
                  </a:lnTo>
                  <a:lnTo>
                    <a:pt x="2389892" y="2096294"/>
                  </a:lnTo>
                  <a:lnTo>
                    <a:pt x="2230410" y="2096294"/>
                  </a:lnTo>
                  <a:lnTo>
                    <a:pt x="2271140" y="2115503"/>
                  </a:lnTo>
                  <a:lnTo>
                    <a:pt x="2309060" y="2135016"/>
                  </a:lnTo>
                  <a:lnTo>
                    <a:pt x="2339676" y="2152702"/>
                  </a:lnTo>
                  <a:lnTo>
                    <a:pt x="2362623" y="2168379"/>
                  </a:lnTo>
                  <a:lnTo>
                    <a:pt x="2398779" y="2192489"/>
                  </a:lnTo>
                  <a:lnTo>
                    <a:pt x="2440047" y="2218060"/>
                  </a:lnTo>
                  <a:lnTo>
                    <a:pt x="2486428" y="2245091"/>
                  </a:lnTo>
                  <a:lnTo>
                    <a:pt x="2537921" y="2273584"/>
                  </a:lnTo>
                  <a:lnTo>
                    <a:pt x="2541818" y="2275533"/>
                  </a:lnTo>
                  <a:lnTo>
                    <a:pt x="2543765" y="2277481"/>
                  </a:lnTo>
                  <a:lnTo>
                    <a:pt x="2545712" y="2277481"/>
                  </a:lnTo>
                  <a:lnTo>
                    <a:pt x="2554142" y="2281834"/>
                  </a:lnTo>
                  <a:lnTo>
                    <a:pt x="2562024" y="2286004"/>
                  </a:lnTo>
                  <a:lnTo>
                    <a:pt x="2569541" y="2289809"/>
                  </a:lnTo>
                  <a:lnTo>
                    <a:pt x="2576876" y="2293066"/>
                  </a:lnTo>
                  <a:close/>
                </a:path>
                <a:path extrusionOk="0" h="3384550" w="3408679">
                  <a:moveTo>
                    <a:pt x="1137127" y="1011132"/>
                  </a:moveTo>
                  <a:lnTo>
                    <a:pt x="2315879" y="1011132"/>
                  </a:lnTo>
                  <a:lnTo>
                    <a:pt x="2286601" y="1008879"/>
                  </a:lnTo>
                  <a:lnTo>
                    <a:pt x="2259880" y="1001878"/>
                  </a:lnTo>
                  <a:lnTo>
                    <a:pt x="2212647" y="972167"/>
                  </a:lnTo>
                  <a:lnTo>
                    <a:pt x="2180266" y="924192"/>
                  </a:lnTo>
                  <a:lnTo>
                    <a:pt x="2169798" y="868911"/>
                  </a:lnTo>
                  <a:lnTo>
                    <a:pt x="2172384" y="839657"/>
                  </a:lnTo>
                  <a:lnTo>
                    <a:pt x="2193626" y="789185"/>
                  </a:lnTo>
                  <a:lnTo>
                    <a:pt x="2235625" y="748577"/>
                  </a:lnTo>
                  <a:lnTo>
                    <a:pt x="2287423" y="727329"/>
                  </a:lnTo>
                  <a:lnTo>
                    <a:pt x="2315879" y="724742"/>
                  </a:lnTo>
                  <a:lnTo>
                    <a:pt x="1234290" y="724742"/>
                  </a:lnTo>
                  <a:lnTo>
                    <a:pt x="1151122" y="796826"/>
                  </a:lnTo>
                  <a:lnTo>
                    <a:pt x="1020624" y="907876"/>
                  </a:lnTo>
                  <a:lnTo>
                    <a:pt x="1137127" y="1011132"/>
                  </a:lnTo>
                  <a:close/>
                </a:path>
                <a:path extrusionOk="0" h="3384550" w="3408679">
                  <a:moveTo>
                    <a:pt x="1519611" y="1350123"/>
                  </a:moveTo>
                  <a:lnTo>
                    <a:pt x="2602198" y="1350123"/>
                  </a:lnTo>
                  <a:lnTo>
                    <a:pt x="2574046" y="1347566"/>
                  </a:lnTo>
                  <a:lnTo>
                    <a:pt x="2547904" y="1339895"/>
                  </a:lnTo>
                  <a:lnTo>
                    <a:pt x="2500916" y="1309211"/>
                  </a:lnTo>
                  <a:lnTo>
                    <a:pt x="2468535" y="1262940"/>
                  </a:lnTo>
                  <a:lnTo>
                    <a:pt x="2458066" y="1207903"/>
                  </a:lnTo>
                  <a:lnTo>
                    <a:pt x="2460653" y="1178649"/>
                  </a:lnTo>
                  <a:lnTo>
                    <a:pt x="2481895" y="1128178"/>
                  </a:lnTo>
                  <a:lnTo>
                    <a:pt x="2523588" y="1087569"/>
                  </a:lnTo>
                  <a:lnTo>
                    <a:pt x="2574047" y="1066321"/>
                  </a:lnTo>
                  <a:lnTo>
                    <a:pt x="2602198" y="1063733"/>
                  </a:lnTo>
                  <a:lnTo>
                    <a:pt x="1196477" y="1063733"/>
                  </a:lnTo>
                  <a:lnTo>
                    <a:pt x="1519611" y="1350123"/>
                  </a:lnTo>
                  <a:close/>
                </a:path>
                <a:path extrusionOk="0" h="3384550" w="3408679">
                  <a:moveTo>
                    <a:pt x="1906492" y="1693013"/>
                  </a:moveTo>
                  <a:lnTo>
                    <a:pt x="2892416" y="1693013"/>
                  </a:lnTo>
                  <a:lnTo>
                    <a:pt x="2863991" y="1690151"/>
                  </a:lnTo>
                  <a:lnTo>
                    <a:pt x="2837392" y="1681810"/>
                  </a:lnTo>
                  <a:lnTo>
                    <a:pt x="2791134" y="1650151"/>
                  </a:lnTo>
                  <a:lnTo>
                    <a:pt x="2758753" y="1603150"/>
                  </a:lnTo>
                  <a:lnTo>
                    <a:pt x="2748284" y="1548843"/>
                  </a:lnTo>
                  <a:lnTo>
                    <a:pt x="2750871" y="1520411"/>
                  </a:lnTo>
                  <a:lnTo>
                    <a:pt x="2772113" y="1469392"/>
                  </a:lnTo>
                  <a:lnTo>
                    <a:pt x="2812984" y="1428509"/>
                  </a:lnTo>
                  <a:lnTo>
                    <a:pt x="2863991" y="1407261"/>
                  </a:lnTo>
                  <a:lnTo>
                    <a:pt x="2892416" y="1404673"/>
                  </a:lnTo>
                  <a:lnTo>
                    <a:pt x="1581160" y="1404673"/>
                  </a:lnTo>
                  <a:lnTo>
                    <a:pt x="1906492" y="1693013"/>
                  </a:lnTo>
                  <a:close/>
                </a:path>
                <a:path extrusionOk="0" h="3384550" w="3408679">
                  <a:moveTo>
                    <a:pt x="634833" y="2575561"/>
                  </a:moveTo>
                  <a:lnTo>
                    <a:pt x="1476393" y="2575561"/>
                  </a:lnTo>
                  <a:lnTo>
                    <a:pt x="1151186" y="2316419"/>
                  </a:lnTo>
                  <a:lnTo>
                    <a:pt x="1001902" y="2194297"/>
                  </a:lnTo>
                  <a:lnTo>
                    <a:pt x="931389" y="2135292"/>
                  </a:lnTo>
                  <a:lnTo>
                    <a:pt x="831685" y="2049536"/>
                  </a:lnTo>
                  <a:lnTo>
                    <a:pt x="788526" y="2012757"/>
                  </a:lnTo>
                  <a:lnTo>
                    <a:pt x="705022" y="1940609"/>
                  </a:lnTo>
                  <a:lnTo>
                    <a:pt x="625299" y="1870373"/>
                  </a:lnTo>
                  <a:lnTo>
                    <a:pt x="549384" y="1802077"/>
                  </a:lnTo>
                  <a:lnTo>
                    <a:pt x="512864" y="1768665"/>
                  </a:lnTo>
                  <a:lnTo>
                    <a:pt x="477306" y="1735748"/>
                  </a:lnTo>
                  <a:lnTo>
                    <a:pt x="442715" y="1703330"/>
                  </a:lnTo>
                  <a:lnTo>
                    <a:pt x="409093" y="1671415"/>
                  </a:lnTo>
                  <a:lnTo>
                    <a:pt x="376444" y="1640005"/>
                  </a:lnTo>
                  <a:lnTo>
                    <a:pt x="344771" y="1609104"/>
                  </a:lnTo>
                  <a:lnTo>
                    <a:pt x="314079" y="1578715"/>
                  </a:lnTo>
                  <a:lnTo>
                    <a:pt x="284369" y="1548843"/>
                  </a:lnTo>
                  <a:lnTo>
                    <a:pt x="0" y="1794320"/>
                  </a:lnTo>
                  <a:lnTo>
                    <a:pt x="634833" y="2575561"/>
                  </a:lnTo>
                  <a:close/>
                </a:path>
                <a:path extrusionOk="0" h="3384550" w="3408679">
                  <a:moveTo>
                    <a:pt x="2230410" y="2096294"/>
                  </a:moveTo>
                  <a:lnTo>
                    <a:pt x="2372362" y="2096294"/>
                  </a:lnTo>
                  <a:lnTo>
                    <a:pt x="2268553" y="2094651"/>
                  </a:lnTo>
                  <a:lnTo>
                    <a:pt x="2226281" y="2094347"/>
                  </a:lnTo>
                  <a:lnTo>
                    <a:pt x="2230410" y="2096294"/>
                  </a:lnTo>
                  <a:close/>
                </a:path>
                <a:path extrusionOk="0" h="3384550" w="3408679">
                  <a:moveTo>
                    <a:pt x="1291362" y="3384077"/>
                  </a:moveTo>
                  <a:lnTo>
                    <a:pt x="2191223" y="2620370"/>
                  </a:lnTo>
                  <a:lnTo>
                    <a:pt x="2144081" y="2608681"/>
                  </a:lnTo>
                  <a:lnTo>
                    <a:pt x="2096026" y="2594069"/>
                  </a:lnTo>
                  <a:lnTo>
                    <a:pt x="2046876" y="2576535"/>
                  </a:lnTo>
                  <a:lnTo>
                    <a:pt x="1996447" y="2556079"/>
                  </a:lnTo>
                  <a:lnTo>
                    <a:pt x="1953672" y="2536380"/>
                  </a:lnTo>
                  <a:lnTo>
                    <a:pt x="1911056" y="2514949"/>
                  </a:lnTo>
                  <a:lnTo>
                    <a:pt x="1868617" y="2491787"/>
                  </a:lnTo>
                  <a:lnTo>
                    <a:pt x="1826370" y="2466893"/>
                  </a:lnTo>
                  <a:lnTo>
                    <a:pt x="1784332" y="2440267"/>
                  </a:lnTo>
                  <a:lnTo>
                    <a:pt x="1742517" y="2411910"/>
                  </a:lnTo>
                  <a:lnTo>
                    <a:pt x="1700943" y="2381820"/>
                  </a:lnTo>
                  <a:lnTo>
                    <a:pt x="1659626" y="2349999"/>
                  </a:lnTo>
                  <a:lnTo>
                    <a:pt x="1618580" y="2316447"/>
                  </a:lnTo>
                  <a:lnTo>
                    <a:pt x="1476393" y="2575561"/>
                  </a:lnTo>
                  <a:lnTo>
                    <a:pt x="634833" y="2575561"/>
                  </a:lnTo>
                  <a:lnTo>
                    <a:pt x="753780" y="2721678"/>
                  </a:lnTo>
                  <a:lnTo>
                    <a:pt x="792735" y="2770384"/>
                  </a:lnTo>
                  <a:lnTo>
                    <a:pt x="1291362" y="3384077"/>
                  </a:lnTo>
                  <a:close/>
                </a:path>
              </a:pathLst>
            </a:custGeom>
            <a:solidFill>
              <a:srgbClr val="4B80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60151" y="8363334"/>
              <a:ext cx="294107" cy="107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"/>
            <p:cNvSpPr/>
            <p:nvPr/>
          </p:nvSpPr>
          <p:spPr>
            <a:xfrm>
              <a:off x="1729124" y="5828686"/>
              <a:ext cx="2275205" cy="3390265"/>
            </a:xfrm>
            <a:custGeom>
              <a:rect b="b" l="l" r="r" t="t"/>
              <a:pathLst>
                <a:path extrusionOk="0" h="3390265" w="2275204">
                  <a:moveTo>
                    <a:pt x="159714" y="3389921"/>
                  </a:moveTo>
                  <a:lnTo>
                    <a:pt x="200617" y="3354853"/>
                  </a:lnTo>
                  <a:lnTo>
                    <a:pt x="847269" y="2807401"/>
                  </a:lnTo>
                  <a:lnTo>
                    <a:pt x="907649" y="2754799"/>
                  </a:lnTo>
                  <a:lnTo>
                    <a:pt x="1042045" y="2641801"/>
                  </a:lnTo>
                  <a:lnTo>
                    <a:pt x="1015386" y="2639944"/>
                  </a:lnTo>
                  <a:lnTo>
                    <a:pt x="987996" y="2637174"/>
                  </a:lnTo>
                  <a:lnTo>
                    <a:pt x="959875" y="2633308"/>
                  </a:lnTo>
                  <a:lnTo>
                    <a:pt x="931024" y="2628163"/>
                  </a:lnTo>
                  <a:lnTo>
                    <a:pt x="922563" y="2626398"/>
                  </a:lnTo>
                  <a:lnTo>
                    <a:pt x="906373" y="2622136"/>
                  </a:lnTo>
                  <a:lnTo>
                    <a:pt x="897913" y="2620370"/>
                  </a:lnTo>
                  <a:lnTo>
                    <a:pt x="0" y="3384077"/>
                  </a:lnTo>
                  <a:lnTo>
                    <a:pt x="159714" y="3389921"/>
                  </a:lnTo>
                  <a:close/>
                </a:path>
                <a:path extrusionOk="0" h="3390265" w="2275204">
                  <a:moveTo>
                    <a:pt x="1390693" y="2347618"/>
                  </a:moveTo>
                  <a:lnTo>
                    <a:pt x="1941908" y="1881990"/>
                  </a:lnTo>
                  <a:lnTo>
                    <a:pt x="1975018" y="1850819"/>
                  </a:lnTo>
                  <a:lnTo>
                    <a:pt x="2274973" y="1597549"/>
                  </a:lnTo>
                  <a:lnTo>
                    <a:pt x="1889317" y="1137767"/>
                  </a:lnTo>
                  <a:lnTo>
                    <a:pt x="1846467" y="1089061"/>
                  </a:lnTo>
                  <a:lnTo>
                    <a:pt x="1749080" y="972167"/>
                  </a:lnTo>
                  <a:lnTo>
                    <a:pt x="1651692" y="857221"/>
                  </a:lnTo>
                  <a:lnTo>
                    <a:pt x="936868" y="5844"/>
                  </a:lnTo>
                  <a:lnTo>
                    <a:pt x="777153" y="0"/>
                  </a:lnTo>
                  <a:lnTo>
                    <a:pt x="2117203" y="1593653"/>
                  </a:lnTo>
                  <a:lnTo>
                    <a:pt x="1285514" y="2296964"/>
                  </a:lnTo>
                  <a:lnTo>
                    <a:pt x="1369876" y="2337786"/>
                  </a:lnTo>
                  <a:lnTo>
                    <a:pt x="1390693" y="2347618"/>
                  </a:lnTo>
                  <a:close/>
                </a:path>
                <a:path extrusionOk="0" h="3390265" w="2275204">
                  <a:moveTo>
                    <a:pt x="1306941" y="1350123"/>
                  </a:moveTo>
                  <a:lnTo>
                    <a:pt x="1361964" y="1339896"/>
                  </a:lnTo>
                  <a:lnTo>
                    <a:pt x="1408223" y="1309211"/>
                  </a:lnTo>
                  <a:lnTo>
                    <a:pt x="1440604" y="1262940"/>
                  </a:lnTo>
                  <a:lnTo>
                    <a:pt x="1451073" y="1207903"/>
                  </a:lnTo>
                  <a:lnTo>
                    <a:pt x="1448486" y="1179471"/>
                  </a:lnTo>
                  <a:lnTo>
                    <a:pt x="1427244" y="1128451"/>
                  </a:lnTo>
                  <a:lnTo>
                    <a:pt x="1386373" y="1087569"/>
                  </a:lnTo>
                  <a:lnTo>
                    <a:pt x="1335366" y="1066321"/>
                  </a:lnTo>
                  <a:lnTo>
                    <a:pt x="1306941" y="1063733"/>
                  </a:lnTo>
                  <a:lnTo>
                    <a:pt x="1278790" y="1066594"/>
                  </a:lnTo>
                  <a:lnTo>
                    <a:pt x="1228332" y="1088390"/>
                  </a:lnTo>
                  <a:lnTo>
                    <a:pt x="1186638" y="1128451"/>
                  </a:lnTo>
                  <a:lnTo>
                    <a:pt x="1165396" y="1179471"/>
                  </a:lnTo>
                  <a:lnTo>
                    <a:pt x="1162809" y="1207903"/>
                  </a:lnTo>
                  <a:lnTo>
                    <a:pt x="1165670" y="1236335"/>
                  </a:lnTo>
                  <a:lnTo>
                    <a:pt x="1187459" y="1287354"/>
                  </a:lnTo>
                  <a:lnTo>
                    <a:pt x="1228332" y="1327110"/>
                  </a:lnTo>
                  <a:lnTo>
                    <a:pt x="1278790" y="1347566"/>
                  </a:lnTo>
                  <a:lnTo>
                    <a:pt x="1306941" y="1350123"/>
                  </a:lnTo>
                  <a:close/>
                </a:path>
              </a:pathLst>
            </a:custGeom>
            <a:solidFill>
              <a:srgbClr val="98B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" name="Google Shape;84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32217" y="7722367"/>
              <a:ext cx="323326" cy="2026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"/>
            <p:cNvSpPr/>
            <p:nvPr/>
          </p:nvSpPr>
          <p:spPr>
            <a:xfrm>
              <a:off x="2603665" y="6553428"/>
              <a:ext cx="869315" cy="968375"/>
            </a:xfrm>
            <a:custGeom>
              <a:rect b="b" l="l" r="r" t="t"/>
              <a:pathLst>
                <a:path extrusionOk="0" h="968375" w="869314">
                  <a:moveTo>
                    <a:pt x="724565" y="968270"/>
                  </a:moveTo>
                  <a:lnTo>
                    <a:pt x="778858" y="957068"/>
                  </a:lnTo>
                  <a:lnTo>
                    <a:pt x="825847" y="925409"/>
                  </a:lnTo>
                  <a:lnTo>
                    <a:pt x="858228" y="878408"/>
                  </a:lnTo>
                  <a:lnTo>
                    <a:pt x="868697" y="824101"/>
                  </a:lnTo>
                  <a:lnTo>
                    <a:pt x="865836" y="795669"/>
                  </a:lnTo>
                  <a:lnTo>
                    <a:pt x="844046" y="744650"/>
                  </a:lnTo>
                  <a:lnTo>
                    <a:pt x="803996" y="703767"/>
                  </a:lnTo>
                  <a:lnTo>
                    <a:pt x="752990" y="682519"/>
                  </a:lnTo>
                  <a:lnTo>
                    <a:pt x="724565" y="679931"/>
                  </a:lnTo>
                  <a:lnTo>
                    <a:pt x="696140" y="682793"/>
                  </a:lnTo>
                  <a:lnTo>
                    <a:pt x="645134" y="704589"/>
                  </a:lnTo>
                  <a:lnTo>
                    <a:pt x="604262" y="744650"/>
                  </a:lnTo>
                  <a:lnTo>
                    <a:pt x="583020" y="795669"/>
                  </a:lnTo>
                  <a:lnTo>
                    <a:pt x="580433" y="824101"/>
                  </a:lnTo>
                  <a:lnTo>
                    <a:pt x="583020" y="852259"/>
                  </a:lnTo>
                  <a:lnTo>
                    <a:pt x="604262" y="902731"/>
                  </a:lnTo>
                  <a:lnTo>
                    <a:pt x="645133" y="944435"/>
                  </a:lnTo>
                  <a:lnTo>
                    <a:pt x="696140" y="965683"/>
                  </a:lnTo>
                  <a:lnTo>
                    <a:pt x="724565" y="968270"/>
                  </a:lnTo>
                  <a:close/>
                </a:path>
                <a:path extrusionOk="0" h="968375" w="869314">
                  <a:moveTo>
                    <a:pt x="146081" y="286390"/>
                  </a:moveTo>
                  <a:lnTo>
                    <a:pt x="201104" y="277136"/>
                  </a:lnTo>
                  <a:lnTo>
                    <a:pt x="247363" y="247425"/>
                  </a:lnTo>
                  <a:lnTo>
                    <a:pt x="279744" y="199450"/>
                  </a:lnTo>
                  <a:lnTo>
                    <a:pt x="290213" y="144169"/>
                  </a:lnTo>
                  <a:lnTo>
                    <a:pt x="287626" y="115737"/>
                  </a:lnTo>
                  <a:lnTo>
                    <a:pt x="266384" y="64718"/>
                  </a:lnTo>
                  <a:lnTo>
                    <a:pt x="224690" y="23835"/>
                  </a:lnTo>
                  <a:lnTo>
                    <a:pt x="174232" y="2587"/>
                  </a:lnTo>
                  <a:lnTo>
                    <a:pt x="146081" y="0"/>
                  </a:lnTo>
                  <a:lnTo>
                    <a:pt x="116803" y="2861"/>
                  </a:lnTo>
                  <a:lnTo>
                    <a:pt x="65553" y="24657"/>
                  </a:lnTo>
                  <a:lnTo>
                    <a:pt x="23828" y="64444"/>
                  </a:lnTo>
                  <a:lnTo>
                    <a:pt x="2586" y="114915"/>
                  </a:lnTo>
                  <a:lnTo>
                    <a:pt x="0" y="144169"/>
                  </a:lnTo>
                  <a:lnTo>
                    <a:pt x="2860" y="173453"/>
                  </a:lnTo>
                  <a:lnTo>
                    <a:pt x="24650" y="224716"/>
                  </a:lnTo>
                  <a:lnTo>
                    <a:pt x="65553" y="264198"/>
                  </a:lnTo>
                  <a:lnTo>
                    <a:pt x="116804" y="283863"/>
                  </a:lnTo>
                  <a:lnTo>
                    <a:pt x="146081" y="286390"/>
                  </a:lnTo>
                  <a:close/>
                </a:path>
              </a:pathLst>
            </a:custGeom>
            <a:solidFill>
              <a:srgbClr val="E1ED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6" name="Google Shape;86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67790" y="551512"/>
              <a:ext cx="3312722" cy="5432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252279" y="2507216"/>
              <a:ext cx="231723" cy="397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184458" y="2450731"/>
              <a:ext cx="402229" cy="398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591274" y="1983675"/>
              <a:ext cx="411631" cy="339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"/>
            <p:cNvSpPr/>
            <p:nvPr/>
          </p:nvSpPr>
          <p:spPr>
            <a:xfrm>
              <a:off x="2662428" y="2787913"/>
              <a:ext cx="443865" cy="231140"/>
            </a:xfrm>
            <a:custGeom>
              <a:rect b="b" l="l" r="r" t="t"/>
              <a:pathLst>
                <a:path extrusionOk="0" h="231139" w="443864">
                  <a:moveTo>
                    <a:pt x="270766" y="231078"/>
                  </a:moveTo>
                  <a:lnTo>
                    <a:pt x="337527" y="213219"/>
                  </a:lnTo>
                  <a:lnTo>
                    <a:pt x="394972" y="166475"/>
                  </a:lnTo>
                  <a:lnTo>
                    <a:pt x="418571" y="134174"/>
                  </a:lnTo>
                  <a:lnTo>
                    <a:pt x="419813" y="132932"/>
                  </a:lnTo>
                  <a:lnTo>
                    <a:pt x="427517" y="117558"/>
                  </a:lnTo>
                  <a:lnTo>
                    <a:pt x="433941" y="101252"/>
                  </a:lnTo>
                  <a:lnTo>
                    <a:pt x="439200" y="84014"/>
                  </a:lnTo>
                  <a:lnTo>
                    <a:pt x="443412" y="65845"/>
                  </a:lnTo>
                  <a:lnTo>
                    <a:pt x="423422" y="81258"/>
                  </a:lnTo>
                  <a:lnTo>
                    <a:pt x="387830" y="90381"/>
                  </a:lnTo>
                  <a:lnTo>
                    <a:pt x="336867" y="93448"/>
                  </a:lnTo>
                  <a:lnTo>
                    <a:pt x="270766" y="90692"/>
                  </a:lnTo>
                  <a:lnTo>
                    <a:pt x="222332" y="84491"/>
                  </a:lnTo>
                  <a:lnTo>
                    <a:pt x="175174" y="74633"/>
                  </a:lnTo>
                  <a:lnTo>
                    <a:pt x="129328" y="61186"/>
                  </a:lnTo>
                  <a:lnTo>
                    <a:pt x="84827" y="44218"/>
                  </a:lnTo>
                  <a:lnTo>
                    <a:pt x="41706" y="23800"/>
                  </a:lnTo>
                  <a:lnTo>
                    <a:pt x="0" y="0"/>
                  </a:lnTo>
                  <a:lnTo>
                    <a:pt x="271" y="20032"/>
                  </a:lnTo>
                  <a:lnTo>
                    <a:pt x="6210" y="74541"/>
                  </a:lnTo>
                  <a:lnTo>
                    <a:pt x="23012" y="117440"/>
                  </a:lnTo>
                  <a:lnTo>
                    <a:pt x="46788" y="153494"/>
                  </a:lnTo>
                  <a:lnTo>
                    <a:pt x="77517" y="182702"/>
                  </a:lnTo>
                  <a:lnTo>
                    <a:pt x="115177" y="205064"/>
                  </a:lnTo>
                  <a:lnTo>
                    <a:pt x="159746" y="220581"/>
                  </a:lnTo>
                  <a:lnTo>
                    <a:pt x="211203" y="229252"/>
                  </a:lnTo>
                  <a:lnTo>
                    <a:pt x="270766" y="231078"/>
                  </a:lnTo>
                  <a:close/>
                </a:path>
              </a:pathLst>
            </a:custGeom>
            <a:solidFill>
              <a:srgbClr val="D066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659944" y="2756855"/>
              <a:ext cx="452120" cy="123825"/>
            </a:xfrm>
            <a:custGeom>
              <a:rect b="b" l="l" r="r" t="t"/>
              <a:pathLst>
                <a:path extrusionOk="0" h="123825" w="452119">
                  <a:moveTo>
                    <a:pt x="338109" y="123789"/>
                  </a:moveTo>
                  <a:lnTo>
                    <a:pt x="389072" y="120663"/>
                  </a:lnTo>
                  <a:lnTo>
                    <a:pt x="424665" y="111249"/>
                  </a:lnTo>
                  <a:lnTo>
                    <a:pt x="444654" y="95661"/>
                  </a:lnTo>
                  <a:lnTo>
                    <a:pt x="448380" y="75783"/>
                  </a:lnTo>
                  <a:lnTo>
                    <a:pt x="450864" y="69571"/>
                  </a:lnTo>
                  <a:lnTo>
                    <a:pt x="452106" y="62117"/>
                  </a:lnTo>
                  <a:lnTo>
                    <a:pt x="450864" y="53421"/>
                  </a:lnTo>
                  <a:lnTo>
                    <a:pt x="0" y="0"/>
                  </a:lnTo>
                  <a:lnTo>
                    <a:pt x="42948" y="53329"/>
                  </a:lnTo>
                  <a:lnTo>
                    <a:pt x="86069" y="74219"/>
                  </a:lnTo>
                  <a:lnTo>
                    <a:pt x="130570" y="91313"/>
                  </a:lnTo>
                  <a:lnTo>
                    <a:pt x="176416" y="104680"/>
                  </a:lnTo>
                  <a:lnTo>
                    <a:pt x="223574" y="114388"/>
                  </a:lnTo>
                  <a:lnTo>
                    <a:pt x="272008" y="120508"/>
                  </a:lnTo>
                  <a:lnTo>
                    <a:pt x="338109" y="123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961761" y="2391602"/>
              <a:ext cx="120650" cy="285750"/>
            </a:xfrm>
            <a:custGeom>
              <a:rect b="b" l="l" r="r" t="t"/>
              <a:pathLst>
                <a:path extrusionOk="0" h="285750" w="120650">
                  <a:moveTo>
                    <a:pt x="86943" y="285741"/>
                  </a:moveTo>
                  <a:lnTo>
                    <a:pt x="100916" y="269455"/>
                  </a:lnTo>
                  <a:lnTo>
                    <a:pt x="111163" y="252353"/>
                  </a:lnTo>
                  <a:lnTo>
                    <a:pt x="117684" y="234553"/>
                  </a:lnTo>
                  <a:lnTo>
                    <a:pt x="120479" y="216170"/>
                  </a:lnTo>
                  <a:lnTo>
                    <a:pt x="116295" y="192018"/>
                  </a:lnTo>
                  <a:lnTo>
                    <a:pt x="102215" y="158325"/>
                  </a:lnTo>
                  <a:lnTo>
                    <a:pt x="78179" y="115091"/>
                  </a:lnTo>
                  <a:lnTo>
                    <a:pt x="44127" y="62316"/>
                  </a:lnTo>
                  <a:lnTo>
                    <a:pt x="0" y="0"/>
                  </a:lnTo>
                  <a:lnTo>
                    <a:pt x="4619" y="17664"/>
                  </a:lnTo>
                  <a:lnTo>
                    <a:pt x="10868" y="38823"/>
                  </a:lnTo>
                  <a:lnTo>
                    <a:pt x="27325" y="90692"/>
                  </a:lnTo>
                  <a:lnTo>
                    <a:pt x="37320" y="129826"/>
                  </a:lnTo>
                  <a:lnTo>
                    <a:pt x="44869" y="161506"/>
                  </a:lnTo>
                  <a:lnTo>
                    <a:pt x="49857" y="185732"/>
                  </a:lnTo>
                  <a:lnTo>
                    <a:pt x="52166" y="202504"/>
                  </a:lnTo>
                  <a:lnTo>
                    <a:pt x="52166" y="207473"/>
                  </a:lnTo>
                  <a:lnTo>
                    <a:pt x="50924" y="208715"/>
                  </a:lnTo>
                  <a:lnTo>
                    <a:pt x="51138" y="226904"/>
                  </a:lnTo>
                  <a:lnTo>
                    <a:pt x="64586" y="265864"/>
                  </a:lnTo>
                  <a:lnTo>
                    <a:pt x="72970" y="274405"/>
                  </a:lnTo>
                  <a:lnTo>
                    <a:pt x="86943" y="285741"/>
                  </a:lnTo>
                  <a:close/>
                </a:path>
              </a:pathLst>
            </a:custGeom>
            <a:solidFill>
              <a:srgbClr val="FA8E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302233" y="1926056"/>
              <a:ext cx="1240155" cy="589915"/>
            </a:xfrm>
            <a:custGeom>
              <a:rect b="b" l="l" r="r" t="t"/>
              <a:pathLst>
                <a:path extrusionOk="0" h="589914" w="1240154">
                  <a:moveTo>
                    <a:pt x="462043" y="142533"/>
                  </a:moveTo>
                  <a:lnTo>
                    <a:pt x="433941" y="78397"/>
                  </a:lnTo>
                  <a:lnTo>
                    <a:pt x="402832" y="51511"/>
                  </a:lnTo>
                  <a:lnTo>
                    <a:pt x="360194" y="28236"/>
                  </a:lnTo>
                  <a:lnTo>
                    <a:pt x="306866" y="12981"/>
                  </a:lnTo>
                  <a:lnTo>
                    <a:pt x="255882" y="3564"/>
                  </a:lnTo>
                  <a:lnTo>
                    <a:pt x="207255" y="0"/>
                  </a:lnTo>
                  <a:lnTo>
                    <a:pt x="161001" y="2302"/>
                  </a:lnTo>
                  <a:lnTo>
                    <a:pt x="117133" y="10487"/>
                  </a:lnTo>
                  <a:lnTo>
                    <a:pt x="75668" y="24568"/>
                  </a:lnTo>
                  <a:lnTo>
                    <a:pt x="36618" y="44559"/>
                  </a:lnTo>
                  <a:lnTo>
                    <a:pt x="30758" y="48707"/>
                  </a:lnTo>
                  <a:lnTo>
                    <a:pt x="167565" y="48707"/>
                  </a:lnTo>
                  <a:lnTo>
                    <a:pt x="217905" y="49684"/>
                  </a:lnTo>
                  <a:lnTo>
                    <a:pt x="265488" y="54792"/>
                  </a:lnTo>
                  <a:lnTo>
                    <a:pt x="310314" y="64036"/>
                  </a:lnTo>
                  <a:lnTo>
                    <a:pt x="352382" y="77425"/>
                  </a:lnTo>
                  <a:lnTo>
                    <a:pt x="391693" y="94966"/>
                  </a:lnTo>
                  <a:lnTo>
                    <a:pt x="428247" y="116666"/>
                  </a:lnTo>
                  <a:lnTo>
                    <a:pt x="462043" y="142533"/>
                  </a:lnTo>
                  <a:close/>
                </a:path>
                <a:path extrusionOk="0" h="589914" w="1240154">
                  <a:moveTo>
                    <a:pt x="0" y="70476"/>
                  </a:moveTo>
                  <a:lnTo>
                    <a:pt x="58612" y="59110"/>
                  </a:lnTo>
                  <a:lnTo>
                    <a:pt x="114467" y="51851"/>
                  </a:lnTo>
                  <a:lnTo>
                    <a:pt x="167565" y="48707"/>
                  </a:lnTo>
                  <a:lnTo>
                    <a:pt x="30758" y="48707"/>
                  </a:lnTo>
                  <a:lnTo>
                    <a:pt x="0" y="70476"/>
                  </a:lnTo>
                  <a:close/>
                </a:path>
                <a:path extrusionOk="0" h="589914" w="1240154">
                  <a:moveTo>
                    <a:pt x="983704" y="589782"/>
                  </a:moveTo>
                  <a:lnTo>
                    <a:pt x="1033658" y="565497"/>
                  </a:lnTo>
                  <a:lnTo>
                    <a:pt x="1062302" y="517938"/>
                  </a:lnTo>
                  <a:lnTo>
                    <a:pt x="1080079" y="455937"/>
                  </a:lnTo>
                  <a:lnTo>
                    <a:pt x="1085455" y="383473"/>
                  </a:lnTo>
                  <a:lnTo>
                    <a:pt x="1083223" y="349696"/>
                  </a:lnTo>
                  <a:lnTo>
                    <a:pt x="1068164" y="289131"/>
                  </a:lnTo>
                  <a:lnTo>
                    <a:pt x="1044875" y="247823"/>
                  </a:lnTo>
                  <a:lnTo>
                    <a:pt x="1012271" y="230741"/>
                  </a:lnTo>
                  <a:lnTo>
                    <a:pt x="995523" y="232856"/>
                  </a:lnTo>
                  <a:lnTo>
                    <a:pt x="962492" y="255724"/>
                  </a:lnTo>
                  <a:lnTo>
                    <a:pt x="934546" y="303981"/>
                  </a:lnTo>
                  <a:lnTo>
                    <a:pt x="917274" y="365983"/>
                  </a:lnTo>
                  <a:lnTo>
                    <a:pt x="911199" y="437049"/>
                  </a:lnTo>
                  <a:lnTo>
                    <a:pt x="913528" y="470826"/>
                  </a:lnTo>
                  <a:lnTo>
                    <a:pt x="926569" y="531391"/>
                  </a:lnTo>
                  <a:lnTo>
                    <a:pt x="951876" y="574097"/>
                  </a:lnTo>
                  <a:lnTo>
                    <a:pt x="983704" y="589782"/>
                  </a:lnTo>
                  <a:close/>
                </a:path>
                <a:path extrusionOk="0" h="589914" w="1240154">
                  <a:moveTo>
                    <a:pt x="1239567" y="105263"/>
                  </a:moveTo>
                  <a:lnTo>
                    <a:pt x="1206492" y="72103"/>
                  </a:lnTo>
                  <a:lnTo>
                    <a:pt x="1170092" y="46115"/>
                  </a:lnTo>
                  <a:lnTo>
                    <a:pt x="1130390" y="27320"/>
                  </a:lnTo>
                  <a:lnTo>
                    <a:pt x="1087407" y="15740"/>
                  </a:lnTo>
                  <a:lnTo>
                    <a:pt x="1041165" y="11398"/>
                  </a:lnTo>
                  <a:lnTo>
                    <a:pt x="991686" y="14313"/>
                  </a:lnTo>
                  <a:lnTo>
                    <a:pt x="938991" y="24509"/>
                  </a:lnTo>
                  <a:lnTo>
                    <a:pt x="900080" y="42174"/>
                  </a:lnTo>
                  <a:lnTo>
                    <a:pt x="876422" y="60797"/>
                  </a:lnTo>
                  <a:lnTo>
                    <a:pt x="1038447" y="60797"/>
                  </a:lnTo>
                  <a:lnTo>
                    <a:pt x="1085139" y="63805"/>
                  </a:lnTo>
                  <a:lnTo>
                    <a:pt x="1134223" y="72211"/>
                  </a:lnTo>
                  <a:lnTo>
                    <a:pt x="1185699" y="86027"/>
                  </a:lnTo>
                  <a:lnTo>
                    <a:pt x="1239567" y="105263"/>
                  </a:lnTo>
                  <a:close/>
                </a:path>
                <a:path extrusionOk="0" h="589914" w="1240154">
                  <a:moveTo>
                    <a:pt x="840869" y="126383"/>
                  </a:moveTo>
                  <a:lnTo>
                    <a:pt x="875601" y="102549"/>
                  </a:lnTo>
                  <a:lnTo>
                    <a:pt x="912724" y="84064"/>
                  </a:lnTo>
                  <a:lnTo>
                    <a:pt x="952240" y="70937"/>
                  </a:lnTo>
                  <a:lnTo>
                    <a:pt x="994147" y="63177"/>
                  </a:lnTo>
                  <a:lnTo>
                    <a:pt x="1038447" y="60797"/>
                  </a:lnTo>
                  <a:lnTo>
                    <a:pt x="876422" y="60797"/>
                  </a:lnTo>
                  <a:lnTo>
                    <a:pt x="870833" y="65197"/>
                  </a:lnTo>
                  <a:lnTo>
                    <a:pt x="851135" y="93344"/>
                  </a:lnTo>
                  <a:lnTo>
                    <a:pt x="840869" y="126383"/>
                  </a:lnTo>
                  <a:close/>
                </a:path>
                <a:path extrusionOk="0" h="589914" w="1240154">
                  <a:moveTo>
                    <a:pt x="249651" y="558723"/>
                  </a:moveTo>
                  <a:lnTo>
                    <a:pt x="288155" y="547697"/>
                  </a:lnTo>
                  <a:lnTo>
                    <a:pt x="322933" y="511513"/>
                  </a:lnTo>
                  <a:lnTo>
                    <a:pt x="351500" y="455296"/>
                  </a:lnTo>
                  <a:lnTo>
                    <a:pt x="365163" y="386035"/>
                  </a:lnTo>
                  <a:lnTo>
                    <a:pt x="366793" y="349948"/>
                  </a:lnTo>
                  <a:lnTo>
                    <a:pt x="364232" y="316308"/>
                  </a:lnTo>
                  <a:lnTo>
                    <a:pt x="346532" y="256830"/>
                  </a:lnTo>
                  <a:lnTo>
                    <a:pt x="318431" y="214590"/>
                  </a:lnTo>
                  <a:lnTo>
                    <a:pt x="281945" y="198439"/>
                  </a:lnTo>
                  <a:lnTo>
                    <a:pt x="261704" y="200555"/>
                  </a:lnTo>
                  <a:lnTo>
                    <a:pt x="223084" y="223422"/>
                  </a:lnTo>
                  <a:lnTo>
                    <a:pt x="189995" y="270981"/>
                  </a:lnTo>
                  <a:lnTo>
                    <a:pt x="170355" y="332983"/>
                  </a:lnTo>
                  <a:lnTo>
                    <a:pt x="163523" y="405447"/>
                  </a:lnTo>
                  <a:lnTo>
                    <a:pt x="165813" y="439456"/>
                  </a:lnTo>
                  <a:lnTo>
                    <a:pt x="181339" y="499089"/>
                  </a:lnTo>
                  <a:lnTo>
                    <a:pt x="211303" y="541951"/>
                  </a:lnTo>
                  <a:lnTo>
                    <a:pt x="249651" y="558723"/>
                  </a:lnTo>
                  <a:close/>
                </a:path>
              </a:pathLst>
            </a:custGeom>
            <a:solidFill>
              <a:srgbClr val="1724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800443" y="2185371"/>
              <a:ext cx="136525" cy="380365"/>
            </a:xfrm>
            <a:custGeom>
              <a:rect b="b" l="l" r="r" t="t"/>
              <a:pathLst>
                <a:path extrusionOk="0" h="380364" w="136525">
                  <a:moveTo>
                    <a:pt x="67071" y="380161"/>
                  </a:moveTo>
                  <a:lnTo>
                    <a:pt x="75765" y="378918"/>
                  </a:lnTo>
                  <a:lnTo>
                    <a:pt x="82073" y="378219"/>
                  </a:lnTo>
                  <a:lnTo>
                    <a:pt x="88031" y="376123"/>
                  </a:lnTo>
                  <a:lnTo>
                    <a:pt x="93756" y="372629"/>
                  </a:lnTo>
                  <a:lnTo>
                    <a:pt x="99364" y="367737"/>
                  </a:lnTo>
                  <a:lnTo>
                    <a:pt x="104333" y="360283"/>
                  </a:lnTo>
                  <a:lnTo>
                    <a:pt x="105575" y="352829"/>
                  </a:lnTo>
                  <a:lnTo>
                    <a:pt x="104333" y="345375"/>
                  </a:lnTo>
                  <a:lnTo>
                    <a:pt x="104333" y="335436"/>
                  </a:lnTo>
                  <a:lnTo>
                    <a:pt x="100607" y="327982"/>
                  </a:lnTo>
                  <a:lnTo>
                    <a:pt x="88186" y="318043"/>
                  </a:lnTo>
                  <a:lnTo>
                    <a:pt x="78250" y="308104"/>
                  </a:lnTo>
                  <a:lnTo>
                    <a:pt x="78250" y="306862"/>
                  </a:lnTo>
                  <a:lnTo>
                    <a:pt x="73359" y="301057"/>
                  </a:lnTo>
                  <a:lnTo>
                    <a:pt x="69866" y="294904"/>
                  </a:lnTo>
                  <a:lnTo>
                    <a:pt x="67770" y="288517"/>
                  </a:lnTo>
                  <a:lnTo>
                    <a:pt x="67071" y="282014"/>
                  </a:lnTo>
                  <a:lnTo>
                    <a:pt x="70836" y="275997"/>
                  </a:lnTo>
                  <a:lnTo>
                    <a:pt x="76697" y="267417"/>
                  </a:lnTo>
                  <a:lnTo>
                    <a:pt x="84887" y="256507"/>
                  </a:lnTo>
                  <a:lnTo>
                    <a:pt x="95638" y="243501"/>
                  </a:lnTo>
                  <a:lnTo>
                    <a:pt x="95638" y="242259"/>
                  </a:lnTo>
                  <a:lnTo>
                    <a:pt x="124361" y="201572"/>
                  </a:lnTo>
                  <a:lnTo>
                    <a:pt x="136493" y="161506"/>
                  </a:lnTo>
                  <a:lnTo>
                    <a:pt x="136471" y="160263"/>
                  </a:lnTo>
                  <a:lnTo>
                    <a:pt x="134452" y="144113"/>
                  </a:lnTo>
                  <a:lnTo>
                    <a:pt x="129096" y="123614"/>
                  </a:lnTo>
                  <a:lnTo>
                    <a:pt x="120479" y="99388"/>
                  </a:lnTo>
                  <a:lnTo>
                    <a:pt x="120479" y="98146"/>
                  </a:lnTo>
                  <a:lnTo>
                    <a:pt x="119238" y="98146"/>
                  </a:lnTo>
                  <a:lnTo>
                    <a:pt x="108292" y="74890"/>
                  </a:lnTo>
                  <a:lnTo>
                    <a:pt x="94086" y="51868"/>
                  </a:lnTo>
                  <a:lnTo>
                    <a:pt x="76620" y="29311"/>
                  </a:lnTo>
                  <a:lnTo>
                    <a:pt x="55893" y="7454"/>
                  </a:lnTo>
                  <a:lnTo>
                    <a:pt x="49683" y="2484"/>
                  </a:lnTo>
                  <a:lnTo>
                    <a:pt x="42230" y="0"/>
                  </a:lnTo>
                  <a:lnTo>
                    <a:pt x="32294" y="0"/>
                  </a:lnTo>
                  <a:lnTo>
                    <a:pt x="0" y="23604"/>
                  </a:lnTo>
                  <a:lnTo>
                    <a:pt x="0" y="40997"/>
                  </a:lnTo>
                  <a:lnTo>
                    <a:pt x="3726" y="48451"/>
                  </a:lnTo>
                  <a:lnTo>
                    <a:pt x="9936" y="53421"/>
                  </a:lnTo>
                  <a:lnTo>
                    <a:pt x="25539" y="70212"/>
                  </a:lnTo>
                  <a:lnTo>
                    <a:pt x="49759" y="104260"/>
                  </a:lnTo>
                  <a:lnTo>
                    <a:pt x="66915" y="145666"/>
                  </a:lnTo>
                  <a:lnTo>
                    <a:pt x="70797" y="160263"/>
                  </a:lnTo>
                  <a:lnTo>
                    <a:pt x="69555" y="161506"/>
                  </a:lnTo>
                  <a:lnTo>
                    <a:pt x="65829" y="168261"/>
                  </a:lnTo>
                  <a:lnTo>
                    <a:pt x="60240" y="177346"/>
                  </a:lnTo>
                  <a:lnTo>
                    <a:pt x="52787" y="188760"/>
                  </a:lnTo>
                  <a:lnTo>
                    <a:pt x="43472" y="202504"/>
                  </a:lnTo>
                  <a:lnTo>
                    <a:pt x="24822" y="226011"/>
                  </a:lnTo>
                  <a:lnTo>
                    <a:pt x="11644" y="246141"/>
                  </a:lnTo>
                  <a:lnTo>
                    <a:pt x="3823" y="262777"/>
                  </a:lnTo>
                  <a:lnTo>
                    <a:pt x="1242" y="275803"/>
                  </a:lnTo>
                  <a:lnTo>
                    <a:pt x="1669" y="295855"/>
                  </a:lnTo>
                  <a:lnTo>
                    <a:pt x="6521" y="315092"/>
                  </a:lnTo>
                  <a:lnTo>
                    <a:pt x="15565" y="333630"/>
                  </a:lnTo>
                  <a:lnTo>
                    <a:pt x="28567" y="351586"/>
                  </a:lnTo>
                  <a:lnTo>
                    <a:pt x="29809" y="351586"/>
                  </a:lnTo>
                  <a:lnTo>
                    <a:pt x="52166" y="373949"/>
                  </a:lnTo>
                  <a:lnTo>
                    <a:pt x="59619" y="377676"/>
                  </a:lnTo>
                  <a:lnTo>
                    <a:pt x="67071" y="380161"/>
                  </a:lnTo>
                  <a:close/>
                </a:path>
              </a:pathLst>
            </a:custGeom>
            <a:solidFill>
              <a:srgbClr val="F293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97650d480_0_671"/>
          <p:cNvSpPr txBox="1"/>
          <p:nvPr>
            <p:ph type="title"/>
          </p:nvPr>
        </p:nvSpPr>
        <p:spPr>
          <a:xfrm>
            <a:off x="655050" y="840650"/>
            <a:ext cx="10881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Verdana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Functional and Nonfunctional requirements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(CONT.)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297650d480_0_671"/>
          <p:cNvSpPr txBox="1"/>
          <p:nvPr>
            <p:ph idx="1" type="body"/>
          </p:nvPr>
        </p:nvSpPr>
        <p:spPr>
          <a:xfrm>
            <a:off x="1103298" y="2052925"/>
            <a:ext cx="100695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Non functional Requirements: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61950" lvl="0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These are including timing constraint, constraint on the development process and standards. Non functional Requirements often apply to the system as a whole It is less acceptable failure rate.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1143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has more privacy and safety also.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1143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is less acceptable failure rate.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4" name="Google Shape;234;g2297650d480_0_671"/>
          <p:cNvSpPr txBox="1"/>
          <p:nvPr>
            <p:ph idx="12" type="sldNum"/>
          </p:nvPr>
        </p:nvSpPr>
        <p:spPr>
          <a:xfrm>
            <a:off x="10821190" y="32697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>
            <p:ph type="title"/>
          </p:nvPr>
        </p:nvSpPr>
        <p:spPr>
          <a:xfrm>
            <a:off x="1103312" y="914536"/>
            <a:ext cx="9404723" cy="72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Verdana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Flow Chart</a:t>
            </a:r>
            <a:endParaRPr sz="2500"/>
          </a:p>
        </p:txBody>
      </p:sp>
      <p:sp>
        <p:nvSpPr>
          <p:cNvPr id="240" name="Google Shape;24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450" y="733975"/>
            <a:ext cx="5480274" cy="603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>
            <p:ph type="title"/>
          </p:nvPr>
        </p:nvSpPr>
        <p:spPr>
          <a:xfrm>
            <a:off x="1103312" y="766754"/>
            <a:ext cx="9404723" cy="86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Verdana"/>
              <a:buNone/>
            </a:pPr>
            <a:r>
              <a:rPr b="1" lang="en-US" sz="2500">
                <a:latin typeface="Verdana"/>
                <a:ea typeface="Verdana"/>
                <a:cs typeface="Verdana"/>
                <a:sym typeface="Verdana"/>
              </a:rPr>
              <a:t>Use Case Diagram</a:t>
            </a:r>
            <a:endParaRPr sz="2500"/>
          </a:p>
        </p:txBody>
      </p:sp>
      <p:sp>
        <p:nvSpPr>
          <p:cNvPr id="247" name="Google Shape;247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1825" y="1063424"/>
            <a:ext cx="5841925" cy="55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type="title"/>
          </p:nvPr>
        </p:nvSpPr>
        <p:spPr>
          <a:xfrm>
            <a:off x="1103312" y="886827"/>
            <a:ext cx="9404723" cy="581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Verdana"/>
              <a:buNone/>
            </a:pPr>
            <a:r>
              <a:rPr b="1" lang="en-US" sz="2500">
                <a:latin typeface="Verdana"/>
                <a:ea typeface="Verdana"/>
                <a:cs typeface="Verdana"/>
                <a:sym typeface="Verdana"/>
              </a:rPr>
              <a:t>DFD Level 0</a:t>
            </a:r>
            <a:endParaRPr sz="2500"/>
          </a:p>
        </p:txBody>
      </p:sp>
      <p:sp>
        <p:nvSpPr>
          <p:cNvPr id="254" name="Google Shape;254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5" name="Google Shape;2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100" y="1402257"/>
            <a:ext cx="9735666" cy="5084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97650d480_0_68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g2297650d480_0_685"/>
          <p:cNvSpPr txBox="1"/>
          <p:nvPr/>
        </p:nvSpPr>
        <p:spPr>
          <a:xfrm>
            <a:off x="2327675" y="1678825"/>
            <a:ext cx="9282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57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Front End </a:t>
            </a:r>
            <a:r>
              <a:rPr b="1" lang="en-US" sz="2400">
                <a:solidFill>
                  <a:schemeClr val="dk1"/>
                </a:solidFill>
              </a:rPr>
              <a:t>:</a:t>
            </a:r>
            <a:endParaRPr b="1" sz="2400">
              <a:solidFill>
                <a:schemeClr val="dk1"/>
              </a:solidFill>
            </a:endParaRPr>
          </a:p>
          <a:p>
            <a:pPr indent="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Html , css ,JavaScript,</a:t>
            </a:r>
            <a:r>
              <a:rPr lang="en-US" sz="2400">
                <a:solidFill>
                  <a:schemeClr val="dk1"/>
                </a:solidFill>
              </a:rPr>
              <a:t>Bootstrap.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 </a:t>
            </a:r>
            <a:r>
              <a:rPr b="1" lang="en-US" sz="2400">
                <a:solidFill>
                  <a:schemeClr val="dk1"/>
                </a:solidFill>
              </a:rPr>
              <a:t>Backend:</a:t>
            </a:r>
            <a:endParaRPr b="1" sz="2400">
              <a:solidFill>
                <a:schemeClr val="dk1"/>
              </a:solidFill>
            </a:endParaRPr>
          </a:p>
          <a:p>
            <a:pPr indent="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Php   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</a:t>
            </a:r>
            <a:r>
              <a:rPr b="1" lang="en-US" sz="2400">
                <a:solidFill>
                  <a:schemeClr val="dk1"/>
                </a:solidFill>
              </a:rPr>
              <a:t> Data base :</a:t>
            </a:r>
            <a:endParaRPr b="1" sz="2400">
              <a:solidFill>
                <a:schemeClr val="dk1"/>
              </a:solidFill>
            </a:endParaRPr>
          </a:p>
          <a:p>
            <a:pPr indent="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Mysql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  </a:t>
            </a:r>
            <a:r>
              <a:rPr b="1" lang="en-US" sz="2400">
                <a:solidFill>
                  <a:schemeClr val="dk1"/>
                </a:solidFill>
              </a:rPr>
              <a:t> Text Editor :</a:t>
            </a:r>
            <a:endParaRPr b="1" sz="2400">
              <a:solidFill>
                <a:schemeClr val="dk1"/>
              </a:solidFill>
            </a:endParaRPr>
          </a:p>
          <a:p>
            <a:pPr indent="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Visual Studio code.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36576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62" name="Google Shape;262;g2297650d480_0_685"/>
          <p:cNvSpPr txBox="1"/>
          <p:nvPr/>
        </p:nvSpPr>
        <p:spPr>
          <a:xfrm>
            <a:off x="1284425" y="709200"/>
            <a:ext cx="9154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TOOLS AND </a:t>
            </a:r>
            <a:r>
              <a:rPr b="1" lang="en-US" sz="2300">
                <a:solidFill>
                  <a:schemeClr val="dk1"/>
                </a:solidFill>
              </a:rPr>
              <a:t>TECHNIQUE</a:t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97650d480_0_656"/>
          <p:cNvSpPr txBox="1"/>
          <p:nvPr>
            <p:ph type="title"/>
          </p:nvPr>
        </p:nvSpPr>
        <p:spPr>
          <a:xfrm>
            <a:off x="1299512" y="1063429"/>
            <a:ext cx="94047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Verdana"/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297650d480_0_65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g2297650d480_0_656"/>
          <p:cNvSpPr txBox="1"/>
          <p:nvPr/>
        </p:nvSpPr>
        <p:spPr>
          <a:xfrm>
            <a:off x="1421600" y="2413050"/>
            <a:ext cx="9282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576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The implementation of a system can take place to determine the success of the system. Implementation stages of a system provide user confidence. This procedure has been designed so that most problems can be managed.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type="title"/>
          </p:nvPr>
        </p:nvSpPr>
        <p:spPr>
          <a:xfrm>
            <a:off x="294812" y="744073"/>
            <a:ext cx="94047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Century Gothic"/>
              <a:buNone/>
            </a:pPr>
            <a:r>
              <a:rPr b="1" lang="en-US" sz="2600">
                <a:latin typeface="Verdana"/>
                <a:ea typeface="Verdana"/>
                <a:cs typeface="Verdana"/>
                <a:sym typeface="Verdana"/>
              </a:rPr>
              <a:t>Implementations</a:t>
            </a:r>
            <a:br>
              <a:rPr lang="en-US"/>
            </a:br>
            <a:endParaRPr/>
          </a:p>
        </p:txBody>
      </p:sp>
      <p:pic>
        <p:nvPicPr>
          <p:cNvPr id="275" name="Google Shape;27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89" y="2171188"/>
            <a:ext cx="6045633" cy="363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4055" y="2171189"/>
            <a:ext cx="5457524" cy="363696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>
            <p:ph type="title"/>
          </p:nvPr>
        </p:nvSpPr>
        <p:spPr>
          <a:xfrm>
            <a:off x="540937" y="921618"/>
            <a:ext cx="9404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Century Gothic"/>
              <a:buNone/>
            </a:pPr>
            <a:r>
              <a:rPr b="1" lang="en-US" sz="2500">
                <a:latin typeface="Verdana"/>
                <a:ea typeface="Verdana"/>
                <a:cs typeface="Verdana"/>
                <a:sym typeface="Verdana"/>
              </a:rPr>
              <a:t>Implementations(Cont.)</a:t>
            </a:r>
            <a:br>
              <a:rPr lang="en-US"/>
            </a:br>
            <a:endParaRPr/>
          </a:p>
        </p:txBody>
      </p:sp>
      <p:pic>
        <p:nvPicPr>
          <p:cNvPr id="283" name="Google Shape;28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057" y="2379896"/>
            <a:ext cx="6221496" cy="327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2450" y="2379900"/>
            <a:ext cx="4976252" cy="32701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/>
          <p:nvPr>
            <p:ph type="title"/>
          </p:nvPr>
        </p:nvSpPr>
        <p:spPr>
          <a:xfrm>
            <a:off x="1103312" y="794464"/>
            <a:ext cx="9404723" cy="7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Verdana"/>
              <a:buNone/>
            </a:pPr>
            <a:r>
              <a:rPr b="1" lang="en-US" sz="2500">
                <a:latin typeface="Verdana"/>
                <a:ea typeface="Verdana"/>
                <a:cs typeface="Verdana"/>
                <a:sym typeface="Verdana"/>
              </a:rPr>
              <a:t>CONCLUSION</a:t>
            </a:r>
            <a:br>
              <a:rPr b="1" lang="en-US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2500">
              <a:solidFill>
                <a:schemeClr val="lt1"/>
              </a:solidFill>
            </a:endParaRPr>
          </a:p>
        </p:txBody>
      </p:sp>
      <p:sp>
        <p:nvSpPr>
          <p:cNvPr id="291" name="Google Shape;291;p1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84200" marR="5080" rtl="0" algn="l">
              <a:lnSpc>
                <a:spcPct val="1143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a time-saving appointment system.  </a:t>
            </a:r>
            <a:endParaRPr/>
          </a:p>
          <a:p>
            <a:pPr indent="-571500" lvl="0" marL="584200" marR="5080" rtl="0" algn="l">
              <a:lnSpc>
                <a:spcPct val="114300"/>
              </a:lnSpc>
              <a:spcBef>
                <a:spcPts val="1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Users can find multiple emergency services. </a:t>
            </a:r>
            <a:endParaRPr sz="2200"/>
          </a:p>
          <a:p>
            <a:pPr indent="-571500" lvl="0" marL="584200" marR="5080" rtl="0" algn="l">
              <a:lnSpc>
                <a:spcPct val="114300"/>
              </a:lnSpc>
              <a:spcBef>
                <a:spcPts val="10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Doctors can confirm or decline appointments. </a:t>
            </a:r>
            <a:endParaRPr/>
          </a:p>
          <a:p>
            <a:pPr indent="-571500" lvl="0" marL="584200" marR="1319530" rtl="0" algn="l">
              <a:lnSpc>
                <a:spcPct val="1143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Patients can know the exact time of their appointment.</a:t>
            </a:r>
            <a:endParaRPr sz="2200"/>
          </a:p>
          <a:p>
            <a:pPr indent="-571500" lvl="0" marL="584200" marR="1319530" rtl="0" algn="l">
              <a:lnSpc>
                <a:spcPct val="1143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Creating a digital payment and patient record system.</a:t>
            </a:r>
            <a:endParaRPr sz="2200"/>
          </a:p>
          <a:p>
            <a:pPr indent="-165100" lvl="0" marL="584200" marR="1319530" rtl="0" algn="l">
              <a:lnSpc>
                <a:spcPct val="1143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342900" rtl="0" algn="l">
              <a:spcBef>
                <a:spcPts val="100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292" name="Google Shape;292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>
            <p:ph type="title"/>
          </p:nvPr>
        </p:nvSpPr>
        <p:spPr>
          <a:xfrm>
            <a:off x="1103312" y="923773"/>
            <a:ext cx="9404723" cy="674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Verdana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 sz="2500"/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1103312" y="1895899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[1] Xie, Z. and Or, C. (2017) “Associations between waiting times, service times, and patient satisfaction in an Endocrinology Outpatient Department: A time study and questionnaire survey,”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INQUIRY: The Journal of Health Care Organization, Provision, and Financing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54, p. 004695801773952. Available at: https://doi.org/10.1177/0046958017739527.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[2] WHO, W. (2017)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Bangladesh is still to meet the demand of safe blood supply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World Health Organization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World Health Organization. Available at: https://www.who.int/bangladesh/news/detail/14-06-2017-bangladesh-is-still-to-meet-the-demand-of-safe-blood-supply.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[3] Daktarbhai, D. (2017)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Daktarbhai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Your Health, Take Care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Available at: https://www.daktarbhai.com/.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952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ct val="66666"/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062181" y="1338150"/>
            <a:ext cx="6096000" cy="4452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PRESENTED BY: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Kazi Mashun Ahmed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 193002112</a:t>
            </a:r>
            <a:endParaRPr>
              <a:solidFill>
                <a:schemeClr val="dk1"/>
              </a:solidFill>
            </a:endParaRPr>
          </a:p>
          <a:p>
            <a:pPr indent="0" lvl="0" marL="127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Mamon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 193002160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CSE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 University of Bangladesh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SUPERVISED BY:</a:t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spcBef>
                <a:spcPts val="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Mr. Mozdaher Abdul Quader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0" rtl="0" algn="l">
              <a:spcBef>
                <a:spcPts val="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CSE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2700" marR="0" rtl="0" algn="l">
              <a:spcBef>
                <a:spcPts val="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 University of Bangladesh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250393" y="919444"/>
            <a:ext cx="5125720" cy="402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Verdana"/>
              <a:buNone/>
            </a:pPr>
            <a:r>
              <a:rPr b="1" lang="en-US" sz="2500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b="1" sz="2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305593" y="1935182"/>
            <a:ext cx="47439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Related Work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Requirements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Solutions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Implementations and Tools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 Matrix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  </a:t>
            </a:r>
            <a:endParaRPr>
              <a:solidFill>
                <a:schemeClr val="dk1"/>
              </a:solidFill>
            </a:endParaRPr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6D1D8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7324436" y="2456873"/>
            <a:ext cx="4867564" cy="4401127"/>
            <a:chOff x="9482491" y="2294559"/>
            <a:chExt cx="8805507" cy="7999631"/>
          </a:xfrm>
        </p:grpSpPr>
        <p:pic>
          <p:nvPicPr>
            <p:cNvPr id="110" name="Google Shape;11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82491" y="2770421"/>
              <a:ext cx="8805507" cy="75237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098299" y="9100064"/>
              <a:ext cx="635227" cy="899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3"/>
            <p:cNvSpPr/>
            <p:nvPr/>
          </p:nvSpPr>
          <p:spPr>
            <a:xfrm>
              <a:off x="14634930" y="9102059"/>
              <a:ext cx="1125855" cy="918845"/>
            </a:xfrm>
            <a:custGeom>
              <a:rect b="b" l="l" r="r" t="t"/>
              <a:pathLst>
                <a:path extrusionOk="0" h="918845" w="1125855">
                  <a:moveTo>
                    <a:pt x="367351" y="918769"/>
                  </a:moveTo>
                  <a:lnTo>
                    <a:pt x="418374" y="917748"/>
                  </a:lnTo>
                  <a:lnTo>
                    <a:pt x="468872" y="914910"/>
                  </a:lnTo>
                  <a:lnTo>
                    <a:pt x="518939" y="910301"/>
                  </a:lnTo>
                  <a:lnTo>
                    <a:pt x="568671" y="903970"/>
                  </a:lnTo>
                  <a:lnTo>
                    <a:pt x="639008" y="878431"/>
                  </a:lnTo>
                  <a:lnTo>
                    <a:pt x="701129" y="834204"/>
                  </a:lnTo>
                  <a:lnTo>
                    <a:pt x="1125391" y="814271"/>
                  </a:lnTo>
                  <a:lnTo>
                    <a:pt x="1059661" y="120595"/>
                  </a:lnTo>
                  <a:lnTo>
                    <a:pt x="773831" y="158468"/>
                  </a:lnTo>
                  <a:lnTo>
                    <a:pt x="726170" y="144953"/>
                  </a:lnTo>
                  <a:lnTo>
                    <a:pt x="678892" y="131917"/>
                  </a:lnTo>
                  <a:lnTo>
                    <a:pt x="632139" y="119359"/>
                  </a:lnTo>
                  <a:lnTo>
                    <a:pt x="586056" y="107280"/>
                  </a:lnTo>
                  <a:lnTo>
                    <a:pt x="540785" y="95679"/>
                  </a:lnTo>
                  <a:lnTo>
                    <a:pt x="494217" y="84545"/>
                  </a:lnTo>
                  <a:lnTo>
                    <a:pt x="448091" y="74048"/>
                  </a:lnTo>
                  <a:lnTo>
                    <a:pt x="402352" y="64159"/>
                  </a:lnTo>
                  <a:lnTo>
                    <a:pt x="356945" y="54853"/>
                  </a:lnTo>
                  <a:lnTo>
                    <a:pt x="311815" y="46099"/>
                  </a:lnTo>
                  <a:lnTo>
                    <a:pt x="266907" y="37873"/>
                  </a:lnTo>
                  <a:lnTo>
                    <a:pt x="212282" y="28289"/>
                  </a:lnTo>
                  <a:lnTo>
                    <a:pt x="158327" y="19805"/>
                  </a:lnTo>
                  <a:lnTo>
                    <a:pt x="104994" y="12326"/>
                  </a:lnTo>
                  <a:lnTo>
                    <a:pt x="52234" y="5756"/>
                  </a:lnTo>
                  <a:lnTo>
                    <a:pt x="0" y="0"/>
                  </a:lnTo>
                  <a:lnTo>
                    <a:pt x="8621" y="49362"/>
                  </a:lnTo>
                  <a:lnTo>
                    <a:pt x="16892" y="98780"/>
                  </a:lnTo>
                  <a:lnTo>
                    <a:pt x="24810" y="148253"/>
                  </a:lnTo>
                  <a:lnTo>
                    <a:pt x="32375" y="197781"/>
                  </a:lnTo>
                  <a:lnTo>
                    <a:pt x="39585" y="247365"/>
                  </a:lnTo>
                  <a:lnTo>
                    <a:pt x="46439" y="297005"/>
                  </a:lnTo>
                  <a:lnTo>
                    <a:pt x="52937" y="346699"/>
                  </a:lnTo>
                  <a:lnTo>
                    <a:pt x="59077" y="396449"/>
                  </a:lnTo>
                  <a:lnTo>
                    <a:pt x="64859" y="446255"/>
                  </a:lnTo>
                  <a:lnTo>
                    <a:pt x="70281" y="496115"/>
                  </a:lnTo>
                  <a:lnTo>
                    <a:pt x="75343" y="546031"/>
                  </a:lnTo>
                  <a:lnTo>
                    <a:pt x="80042" y="596003"/>
                  </a:lnTo>
                  <a:lnTo>
                    <a:pt x="84379" y="646030"/>
                  </a:lnTo>
                  <a:lnTo>
                    <a:pt x="88353" y="696112"/>
                  </a:lnTo>
                  <a:lnTo>
                    <a:pt x="91961" y="746249"/>
                  </a:lnTo>
                  <a:lnTo>
                    <a:pt x="95204" y="796442"/>
                  </a:lnTo>
                  <a:lnTo>
                    <a:pt x="98080" y="846691"/>
                  </a:lnTo>
                  <a:lnTo>
                    <a:pt x="100588" y="896994"/>
                  </a:lnTo>
                  <a:lnTo>
                    <a:pt x="103575" y="897991"/>
                  </a:lnTo>
                  <a:lnTo>
                    <a:pt x="109551" y="897991"/>
                  </a:lnTo>
                  <a:lnTo>
                    <a:pt x="161650" y="905450"/>
                  </a:lnTo>
                  <a:lnTo>
                    <a:pt x="213376" y="911321"/>
                  </a:lnTo>
                  <a:lnTo>
                    <a:pt x="264728" y="915510"/>
                  </a:lnTo>
                  <a:lnTo>
                    <a:pt x="315707" y="917924"/>
                  </a:lnTo>
                  <a:lnTo>
                    <a:pt x="367351" y="918769"/>
                  </a:lnTo>
                  <a:close/>
                </a:path>
              </a:pathLst>
            </a:custGeom>
            <a:solidFill>
              <a:srgbClr val="FFE3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4217638" y="5515075"/>
              <a:ext cx="2379344" cy="2945129"/>
            </a:xfrm>
            <a:custGeom>
              <a:rect b="b" l="l" r="r" t="t"/>
              <a:pathLst>
                <a:path extrusionOk="0" h="2945129" w="2379344">
                  <a:moveTo>
                    <a:pt x="518875" y="2799620"/>
                  </a:moveTo>
                  <a:lnTo>
                    <a:pt x="518875" y="2672047"/>
                  </a:lnTo>
                  <a:lnTo>
                    <a:pt x="515887" y="2666067"/>
                  </a:lnTo>
                  <a:lnTo>
                    <a:pt x="514891" y="2665070"/>
                  </a:lnTo>
                  <a:lnTo>
                    <a:pt x="514891" y="2664074"/>
                  </a:lnTo>
                  <a:lnTo>
                    <a:pt x="490478" y="2616488"/>
                  </a:lnTo>
                  <a:lnTo>
                    <a:pt x="466725" y="2568850"/>
                  </a:lnTo>
                  <a:lnTo>
                    <a:pt x="443632" y="2521161"/>
                  </a:lnTo>
                  <a:lnTo>
                    <a:pt x="421199" y="2473420"/>
                  </a:lnTo>
                  <a:lnTo>
                    <a:pt x="399425" y="2425627"/>
                  </a:lnTo>
                  <a:lnTo>
                    <a:pt x="378312" y="2377784"/>
                  </a:lnTo>
                  <a:lnTo>
                    <a:pt x="357860" y="2329891"/>
                  </a:lnTo>
                  <a:lnTo>
                    <a:pt x="338068" y="2281948"/>
                  </a:lnTo>
                  <a:lnTo>
                    <a:pt x="318937" y="2233955"/>
                  </a:lnTo>
                  <a:lnTo>
                    <a:pt x="300468" y="2185913"/>
                  </a:lnTo>
                  <a:lnTo>
                    <a:pt x="282659" y="2137822"/>
                  </a:lnTo>
                  <a:lnTo>
                    <a:pt x="265512" y="2089682"/>
                  </a:lnTo>
                  <a:lnTo>
                    <a:pt x="249026" y="2041494"/>
                  </a:lnTo>
                  <a:lnTo>
                    <a:pt x="233202" y="1993258"/>
                  </a:lnTo>
                  <a:lnTo>
                    <a:pt x="218041" y="1944975"/>
                  </a:lnTo>
                  <a:lnTo>
                    <a:pt x="203541" y="1896645"/>
                  </a:lnTo>
                  <a:lnTo>
                    <a:pt x="189704" y="1848268"/>
                  </a:lnTo>
                  <a:lnTo>
                    <a:pt x="176529" y="1799845"/>
                  </a:lnTo>
                  <a:lnTo>
                    <a:pt x="164017" y="1751376"/>
                  </a:lnTo>
                  <a:lnTo>
                    <a:pt x="152167" y="1702861"/>
                  </a:lnTo>
                  <a:lnTo>
                    <a:pt x="140981" y="1654300"/>
                  </a:lnTo>
                  <a:lnTo>
                    <a:pt x="130458" y="1605695"/>
                  </a:lnTo>
                  <a:lnTo>
                    <a:pt x="120598" y="1557046"/>
                  </a:lnTo>
                  <a:lnTo>
                    <a:pt x="111402" y="1508352"/>
                  </a:lnTo>
                  <a:lnTo>
                    <a:pt x="102870" y="1459615"/>
                  </a:lnTo>
                  <a:lnTo>
                    <a:pt x="95002" y="1410834"/>
                  </a:lnTo>
                  <a:lnTo>
                    <a:pt x="87798" y="1362010"/>
                  </a:lnTo>
                  <a:lnTo>
                    <a:pt x="81258" y="1313143"/>
                  </a:lnTo>
                  <a:lnTo>
                    <a:pt x="75383" y="1264234"/>
                  </a:lnTo>
                  <a:lnTo>
                    <a:pt x="70173" y="1215283"/>
                  </a:lnTo>
                  <a:lnTo>
                    <a:pt x="65627" y="1166290"/>
                  </a:lnTo>
                  <a:lnTo>
                    <a:pt x="61746" y="1117256"/>
                  </a:lnTo>
                  <a:lnTo>
                    <a:pt x="396376" y="923904"/>
                  </a:lnTo>
                  <a:lnTo>
                    <a:pt x="402352" y="920914"/>
                  </a:lnTo>
                  <a:lnTo>
                    <a:pt x="406336" y="915931"/>
                  </a:lnTo>
                  <a:lnTo>
                    <a:pt x="409323" y="909951"/>
                  </a:lnTo>
                  <a:lnTo>
                    <a:pt x="412311" y="902974"/>
                  </a:lnTo>
                  <a:lnTo>
                    <a:pt x="413307" y="896994"/>
                  </a:lnTo>
                  <a:lnTo>
                    <a:pt x="409323" y="883041"/>
                  </a:lnTo>
                  <a:lnTo>
                    <a:pt x="405340" y="878057"/>
                  </a:lnTo>
                  <a:lnTo>
                    <a:pt x="400360" y="874071"/>
                  </a:lnTo>
                  <a:lnTo>
                    <a:pt x="123494" y="664772"/>
                  </a:lnTo>
                  <a:lnTo>
                    <a:pt x="140743" y="614753"/>
                  </a:lnTo>
                  <a:lnTo>
                    <a:pt x="159028" y="565556"/>
                  </a:lnTo>
                  <a:lnTo>
                    <a:pt x="178349" y="517179"/>
                  </a:lnTo>
                  <a:lnTo>
                    <a:pt x="198706" y="469620"/>
                  </a:lnTo>
                  <a:lnTo>
                    <a:pt x="220098" y="422879"/>
                  </a:lnTo>
                  <a:lnTo>
                    <a:pt x="242526" y="376953"/>
                  </a:lnTo>
                  <a:lnTo>
                    <a:pt x="265990" y="331839"/>
                  </a:lnTo>
                  <a:lnTo>
                    <a:pt x="290490" y="287538"/>
                  </a:lnTo>
                  <a:lnTo>
                    <a:pt x="316025" y="244046"/>
                  </a:lnTo>
                  <a:lnTo>
                    <a:pt x="342597" y="201362"/>
                  </a:lnTo>
                  <a:lnTo>
                    <a:pt x="370204" y="159484"/>
                  </a:lnTo>
                  <a:lnTo>
                    <a:pt x="398846" y="118411"/>
                  </a:lnTo>
                  <a:lnTo>
                    <a:pt x="428525" y="78140"/>
                  </a:lnTo>
                  <a:lnTo>
                    <a:pt x="459239" y="38670"/>
                  </a:lnTo>
                  <a:lnTo>
                    <a:pt x="490989" y="0"/>
                  </a:lnTo>
                  <a:lnTo>
                    <a:pt x="479038" y="1993"/>
                  </a:lnTo>
                  <a:lnTo>
                    <a:pt x="472067" y="2989"/>
                  </a:lnTo>
                  <a:lnTo>
                    <a:pt x="417306" y="8876"/>
                  </a:lnTo>
                  <a:lnTo>
                    <a:pt x="405340" y="9966"/>
                  </a:lnTo>
                  <a:lnTo>
                    <a:pt x="375541" y="48610"/>
                  </a:lnTo>
                  <a:lnTo>
                    <a:pt x="346697" y="88000"/>
                  </a:lnTo>
                  <a:lnTo>
                    <a:pt x="318806" y="128138"/>
                  </a:lnTo>
                  <a:lnTo>
                    <a:pt x="291865" y="169025"/>
                  </a:lnTo>
                  <a:lnTo>
                    <a:pt x="265874" y="210664"/>
                  </a:lnTo>
                  <a:lnTo>
                    <a:pt x="240829" y="253056"/>
                  </a:lnTo>
                  <a:lnTo>
                    <a:pt x="216730" y="296202"/>
                  </a:lnTo>
                  <a:lnTo>
                    <a:pt x="193575" y="340105"/>
                  </a:lnTo>
                  <a:lnTo>
                    <a:pt x="171362" y="384766"/>
                  </a:lnTo>
                  <a:lnTo>
                    <a:pt x="150089" y="430188"/>
                  </a:lnTo>
                  <a:lnTo>
                    <a:pt x="129754" y="476371"/>
                  </a:lnTo>
                  <a:lnTo>
                    <a:pt x="110356" y="523318"/>
                  </a:lnTo>
                  <a:lnTo>
                    <a:pt x="91892" y="571031"/>
                  </a:lnTo>
                  <a:lnTo>
                    <a:pt x="74362" y="619510"/>
                  </a:lnTo>
                  <a:lnTo>
                    <a:pt x="57763" y="668759"/>
                  </a:lnTo>
                  <a:lnTo>
                    <a:pt x="55771" y="674739"/>
                  </a:lnTo>
                  <a:lnTo>
                    <a:pt x="55771" y="680719"/>
                  </a:lnTo>
                  <a:lnTo>
                    <a:pt x="59755" y="692679"/>
                  </a:lnTo>
                  <a:lnTo>
                    <a:pt x="63739" y="697662"/>
                  </a:lnTo>
                  <a:lnTo>
                    <a:pt x="68718" y="701649"/>
                  </a:lnTo>
                  <a:lnTo>
                    <a:pt x="327658" y="895998"/>
                  </a:lnTo>
                  <a:lnTo>
                    <a:pt x="14938" y="1075397"/>
                  </a:lnTo>
                  <a:lnTo>
                    <a:pt x="9959" y="1078387"/>
                  </a:lnTo>
                  <a:lnTo>
                    <a:pt x="6971" y="1082373"/>
                  </a:lnTo>
                  <a:lnTo>
                    <a:pt x="996" y="1092340"/>
                  </a:lnTo>
                  <a:lnTo>
                    <a:pt x="0" y="1098320"/>
                  </a:lnTo>
                  <a:lnTo>
                    <a:pt x="0" y="1103303"/>
                  </a:lnTo>
                  <a:lnTo>
                    <a:pt x="3588" y="1151961"/>
                  </a:lnTo>
                  <a:lnTo>
                    <a:pt x="7819" y="1200571"/>
                  </a:lnTo>
                  <a:lnTo>
                    <a:pt x="12691" y="1249135"/>
                  </a:lnTo>
                  <a:lnTo>
                    <a:pt x="18204" y="1297652"/>
                  </a:lnTo>
                  <a:lnTo>
                    <a:pt x="24359" y="1346123"/>
                  </a:lnTo>
                  <a:lnTo>
                    <a:pt x="31154" y="1394546"/>
                  </a:lnTo>
                  <a:lnTo>
                    <a:pt x="38591" y="1442923"/>
                  </a:lnTo>
                  <a:lnTo>
                    <a:pt x="46668" y="1491254"/>
                  </a:lnTo>
                  <a:lnTo>
                    <a:pt x="55385" y="1539537"/>
                  </a:lnTo>
                  <a:lnTo>
                    <a:pt x="64743" y="1587774"/>
                  </a:lnTo>
                  <a:lnTo>
                    <a:pt x="74741" y="1635964"/>
                  </a:lnTo>
                  <a:lnTo>
                    <a:pt x="85378" y="1684107"/>
                  </a:lnTo>
                  <a:lnTo>
                    <a:pt x="96656" y="1732204"/>
                  </a:lnTo>
                  <a:lnTo>
                    <a:pt x="108573" y="1780254"/>
                  </a:lnTo>
                  <a:lnTo>
                    <a:pt x="121129" y="1828257"/>
                  </a:lnTo>
                  <a:lnTo>
                    <a:pt x="134325" y="1876214"/>
                  </a:lnTo>
                  <a:lnTo>
                    <a:pt x="148159" y="1924124"/>
                  </a:lnTo>
                  <a:lnTo>
                    <a:pt x="162632" y="1971987"/>
                  </a:lnTo>
                  <a:lnTo>
                    <a:pt x="177744" y="2019803"/>
                  </a:lnTo>
                  <a:lnTo>
                    <a:pt x="193494" y="2067573"/>
                  </a:lnTo>
                  <a:lnTo>
                    <a:pt x="209883" y="2115296"/>
                  </a:lnTo>
                  <a:lnTo>
                    <a:pt x="226910" y="2162972"/>
                  </a:lnTo>
                  <a:lnTo>
                    <a:pt x="244574" y="2210601"/>
                  </a:lnTo>
                  <a:lnTo>
                    <a:pt x="262876" y="2258184"/>
                  </a:lnTo>
                  <a:lnTo>
                    <a:pt x="281816" y="2305720"/>
                  </a:lnTo>
                  <a:lnTo>
                    <a:pt x="301393" y="2353209"/>
                  </a:lnTo>
                  <a:lnTo>
                    <a:pt x="321607" y="2400652"/>
                  </a:lnTo>
                  <a:lnTo>
                    <a:pt x="342459" y="2448048"/>
                  </a:lnTo>
                  <a:lnTo>
                    <a:pt x="363947" y="2495397"/>
                  </a:lnTo>
                  <a:lnTo>
                    <a:pt x="386071" y="2542700"/>
                  </a:lnTo>
                  <a:lnTo>
                    <a:pt x="408832" y="2589955"/>
                  </a:lnTo>
                  <a:lnTo>
                    <a:pt x="432230" y="2637164"/>
                  </a:lnTo>
                  <a:lnTo>
                    <a:pt x="450997" y="2673044"/>
                  </a:lnTo>
                  <a:lnTo>
                    <a:pt x="457128" y="2685004"/>
                  </a:lnTo>
                  <a:lnTo>
                    <a:pt x="484765" y="2738326"/>
                  </a:lnTo>
                  <a:lnTo>
                    <a:pt x="513895" y="2791647"/>
                  </a:lnTo>
                  <a:lnTo>
                    <a:pt x="515887" y="2793640"/>
                  </a:lnTo>
                  <a:lnTo>
                    <a:pt x="516883" y="2796630"/>
                  </a:lnTo>
                  <a:lnTo>
                    <a:pt x="518875" y="2799620"/>
                  </a:lnTo>
                  <a:close/>
                </a:path>
                <a:path extrusionOk="0" h="2945129" w="2379344">
                  <a:moveTo>
                    <a:pt x="1385327" y="2945132"/>
                  </a:moveTo>
                  <a:lnTo>
                    <a:pt x="1411932" y="2903860"/>
                  </a:lnTo>
                  <a:lnTo>
                    <a:pt x="1438427" y="2862384"/>
                  </a:lnTo>
                  <a:lnTo>
                    <a:pt x="1464811" y="2820703"/>
                  </a:lnTo>
                  <a:lnTo>
                    <a:pt x="1491084" y="2778819"/>
                  </a:lnTo>
                  <a:lnTo>
                    <a:pt x="1517246" y="2736730"/>
                  </a:lnTo>
                  <a:lnTo>
                    <a:pt x="1543297" y="2694437"/>
                  </a:lnTo>
                  <a:lnTo>
                    <a:pt x="1569235" y="2651941"/>
                  </a:lnTo>
                  <a:lnTo>
                    <a:pt x="1595062" y="2609240"/>
                  </a:lnTo>
                  <a:lnTo>
                    <a:pt x="1620776" y="2566337"/>
                  </a:lnTo>
                  <a:lnTo>
                    <a:pt x="1646378" y="2523229"/>
                  </a:lnTo>
                  <a:lnTo>
                    <a:pt x="1671866" y="2479918"/>
                  </a:lnTo>
                  <a:lnTo>
                    <a:pt x="1697241" y="2436404"/>
                  </a:lnTo>
                  <a:lnTo>
                    <a:pt x="1722502" y="2392687"/>
                  </a:lnTo>
                  <a:lnTo>
                    <a:pt x="1747650" y="2348766"/>
                  </a:lnTo>
                  <a:lnTo>
                    <a:pt x="1772683" y="2304643"/>
                  </a:lnTo>
                  <a:lnTo>
                    <a:pt x="1797602" y="2260316"/>
                  </a:lnTo>
                  <a:lnTo>
                    <a:pt x="1822406" y="2215787"/>
                  </a:lnTo>
                  <a:lnTo>
                    <a:pt x="1847094" y="2171055"/>
                  </a:lnTo>
                  <a:lnTo>
                    <a:pt x="1871668" y="2126120"/>
                  </a:lnTo>
                  <a:lnTo>
                    <a:pt x="1896125" y="2080983"/>
                  </a:lnTo>
                  <a:lnTo>
                    <a:pt x="1920467" y="2035643"/>
                  </a:lnTo>
                  <a:lnTo>
                    <a:pt x="1944692" y="1990101"/>
                  </a:lnTo>
                  <a:lnTo>
                    <a:pt x="1968800" y="1944357"/>
                  </a:lnTo>
                  <a:lnTo>
                    <a:pt x="1992792" y="1898410"/>
                  </a:lnTo>
                  <a:lnTo>
                    <a:pt x="2016666" y="1852262"/>
                  </a:lnTo>
                  <a:lnTo>
                    <a:pt x="2040423" y="1805912"/>
                  </a:lnTo>
                  <a:lnTo>
                    <a:pt x="2064062" y="1759360"/>
                  </a:lnTo>
                  <a:lnTo>
                    <a:pt x="2087582" y="1712606"/>
                  </a:lnTo>
                  <a:lnTo>
                    <a:pt x="2110985" y="1665650"/>
                  </a:lnTo>
                  <a:lnTo>
                    <a:pt x="2134268" y="1618493"/>
                  </a:lnTo>
                  <a:lnTo>
                    <a:pt x="2157432" y="1571135"/>
                  </a:lnTo>
                  <a:lnTo>
                    <a:pt x="2180478" y="1523575"/>
                  </a:lnTo>
                  <a:lnTo>
                    <a:pt x="2203403" y="1475814"/>
                  </a:lnTo>
                  <a:lnTo>
                    <a:pt x="2226208" y="1427852"/>
                  </a:lnTo>
                  <a:lnTo>
                    <a:pt x="2248893" y="1379689"/>
                  </a:lnTo>
                  <a:lnTo>
                    <a:pt x="2271458" y="1331325"/>
                  </a:lnTo>
                  <a:lnTo>
                    <a:pt x="2293901" y="1282761"/>
                  </a:lnTo>
                  <a:lnTo>
                    <a:pt x="2316224" y="1233995"/>
                  </a:lnTo>
                  <a:lnTo>
                    <a:pt x="2338425" y="1185029"/>
                  </a:lnTo>
                  <a:lnTo>
                    <a:pt x="2341413" y="1178052"/>
                  </a:lnTo>
                  <a:lnTo>
                    <a:pt x="2341413" y="1171076"/>
                  </a:lnTo>
                  <a:lnTo>
                    <a:pt x="2339421" y="1164099"/>
                  </a:lnTo>
                  <a:lnTo>
                    <a:pt x="2336433" y="1157122"/>
                  </a:lnTo>
                  <a:lnTo>
                    <a:pt x="2332449" y="1151142"/>
                  </a:lnTo>
                  <a:lnTo>
                    <a:pt x="2325478" y="1147156"/>
                  </a:lnTo>
                  <a:lnTo>
                    <a:pt x="1998815" y="956793"/>
                  </a:lnTo>
                  <a:lnTo>
                    <a:pt x="2367307" y="796331"/>
                  </a:lnTo>
                  <a:lnTo>
                    <a:pt x="2372286" y="791348"/>
                  </a:lnTo>
                  <a:lnTo>
                    <a:pt x="2378262" y="779388"/>
                  </a:lnTo>
                  <a:lnTo>
                    <a:pt x="2379258" y="772411"/>
                  </a:lnTo>
                  <a:lnTo>
                    <a:pt x="2377266" y="765435"/>
                  </a:lnTo>
                  <a:lnTo>
                    <a:pt x="2365966" y="719375"/>
                  </a:lnTo>
                  <a:lnTo>
                    <a:pt x="2353977" y="673288"/>
                  </a:lnTo>
                  <a:lnTo>
                    <a:pt x="2341301" y="627170"/>
                  </a:lnTo>
                  <a:lnTo>
                    <a:pt x="2327940" y="581020"/>
                  </a:lnTo>
                  <a:lnTo>
                    <a:pt x="2313896" y="534837"/>
                  </a:lnTo>
                  <a:lnTo>
                    <a:pt x="2299170" y="488618"/>
                  </a:lnTo>
                  <a:lnTo>
                    <a:pt x="2283764" y="442362"/>
                  </a:lnTo>
                  <a:lnTo>
                    <a:pt x="2267680" y="396067"/>
                  </a:lnTo>
                  <a:lnTo>
                    <a:pt x="2250919" y="349732"/>
                  </a:lnTo>
                  <a:lnTo>
                    <a:pt x="2233484" y="303353"/>
                  </a:lnTo>
                  <a:lnTo>
                    <a:pt x="2215376" y="256931"/>
                  </a:lnTo>
                  <a:lnTo>
                    <a:pt x="2196598" y="210462"/>
                  </a:lnTo>
                  <a:lnTo>
                    <a:pt x="2177149" y="163946"/>
                  </a:lnTo>
                  <a:lnTo>
                    <a:pt x="2157034" y="117380"/>
                  </a:lnTo>
                  <a:lnTo>
                    <a:pt x="2136253" y="70762"/>
                  </a:lnTo>
                  <a:lnTo>
                    <a:pt x="2133265" y="69765"/>
                  </a:lnTo>
                  <a:lnTo>
                    <a:pt x="2131273" y="67772"/>
                  </a:lnTo>
                  <a:lnTo>
                    <a:pt x="2128285" y="66776"/>
                  </a:lnTo>
                  <a:lnTo>
                    <a:pt x="2112241" y="58724"/>
                  </a:lnTo>
                  <a:lnTo>
                    <a:pt x="2098532" y="52448"/>
                  </a:lnTo>
                  <a:lnTo>
                    <a:pt x="2087250" y="47854"/>
                  </a:lnTo>
                  <a:lnTo>
                    <a:pt x="2055583" y="36876"/>
                  </a:lnTo>
                  <a:lnTo>
                    <a:pt x="2078105" y="84901"/>
                  </a:lnTo>
                  <a:lnTo>
                    <a:pt x="2099862" y="132896"/>
                  </a:lnTo>
                  <a:lnTo>
                    <a:pt x="2120860" y="180857"/>
                  </a:lnTo>
                  <a:lnTo>
                    <a:pt x="2141103" y="228782"/>
                  </a:lnTo>
                  <a:lnTo>
                    <a:pt x="2160597" y="276665"/>
                  </a:lnTo>
                  <a:lnTo>
                    <a:pt x="2179348" y="324504"/>
                  </a:lnTo>
                  <a:lnTo>
                    <a:pt x="2197361" y="372295"/>
                  </a:lnTo>
                  <a:lnTo>
                    <a:pt x="2214640" y="420035"/>
                  </a:lnTo>
                  <a:lnTo>
                    <a:pt x="2231192" y="467720"/>
                  </a:lnTo>
                  <a:lnTo>
                    <a:pt x="2247021" y="515347"/>
                  </a:lnTo>
                  <a:lnTo>
                    <a:pt x="2262134" y="562911"/>
                  </a:lnTo>
                  <a:lnTo>
                    <a:pt x="2276534" y="610410"/>
                  </a:lnTo>
                  <a:lnTo>
                    <a:pt x="2290228" y="657840"/>
                  </a:lnTo>
                  <a:lnTo>
                    <a:pt x="2303221" y="705197"/>
                  </a:lnTo>
                  <a:lnTo>
                    <a:pt x="2315519" y="752478"/>
                  </a:lnTo>
                  <a:lnTo>
                    <a:pt x="1915158" y="924900"/>
                  </a:lnTo>
                  <a:lnTo>
                    <a:pt x="1910178" y="929883"/>
                  </a:lnTo>
                  <a:lnTo>
                    <a:pt x="1907191" y="936860"/>
                  </a:lnTo>
                  <a:lnTo>
                    <a:pt x="1903207" y="943837"/>
                  </a:lnTo>
                  <a:lnTo>
                    <a:pt x="1903207" y="951810"/>
                  </a:lnTo>
                  <a:lnTo>
                    <a:pt x="1905199" y="958787"/>
                  </a:lnTo>
                  <a:lnTo>
                    <a:pt x="1908187" y="966760"/>
                  </a:lnTo>
                  <a:lnTo>
                    <a:pt x="1912170" y="971744"/>
                  </a:lnTo>
                  <a:lnTo>
                    <a:pt x="1919142" y="975730"/>
                  </a:lnTo>
                  <a:lnTo>
                    <a:pt x="2273690" y="1183036"/>
                  </a:lnTo>
                  <a:lnTo>
                    <a:pt x="2251831" y="1231019"/>
                  </a:lnTo>
                  <a:lnTo>
                    <a:pt x="2229858" y="1278807"/>
                  </a:lnTo>
                  <a:lnTo>
                    <a:pt x="2207771" y="1326397"/>
                  </a:lnTo>
                  <a:lnTo>
                    <a:pt x="2185572" y="1373790"/>
                  </a:lnTo>
                  <a:lnTo>
                    <a:pt x="2163258" y="1420987"/>
                  </a:lnTo>
                  <a:lnTo>
                    <a:pt x="2140831" y="1467986"/>
                  </a:lnTo>
                  <a:lnTo>
                    <a:pt x="2118291" y="1514788"/>
                  </a:lnTo>
                  <a:lnTo>
                    <a:pt x="2095637" y="1561393"/>
                  </a:lnTo>
                  <a:lnTo>
                    <a:pt x="2072870" y="1607800"/>
                  </a:lnTo>
                  <a:lnTo>
                    <a:pt x="2049989" y="1654009"/>
                  </a:lnTo>
                  <a:lnTo>
                    <a:pt x="2026995" y="1700021"/>
                  </a:lnTo>
                  <a:lnTo>
                    <a:pt x="2003887" y="1745835"/>
                  </a:lnTo>
                  <a:lnTo>
                    <a:pt x="1980666" y="1791450"/>
                  </a:lnTo>
                  <a:lnTo>
                    <a:pt x="1957332" y="1836868"/>
                  </a:lnTo>
                  <a:lnTo>
                    <a:pt x="1933883" y="1882088"/>
                  </a:lnTo>
                  <a:lnTo>
                    <a:pt x="1910322" y="1927109"/>
                  </a:lnTo>
                  <a:lnTo>
                    <a:pt x="1886646" y="1971932"/>
                  </a:lnTo>
                  <a:lnTo>
                    <a:pt x="1862858" y="2016556"/>
                  </a:lnTo>
                  <a:lnTo>
                    <a:pt x="1838956" y="2060981"/>
                  </a:lnTo>
                  <a:lnTo>
                    <a:pt x="1814940" y="2105208"/>
                  </a:lnTo>
                  <a:lnTo>
                    <a:pt x="1790811" y="2149236"/>
                  </a:lnTo>
                  <a:lnTo>
                    <a:pt x="1766568" y="2193064"/>
                  </a:lnTo>
                  <a:lnTo>
                    <a:pt x="1742212" y="2236694"/>
                  </a:lnTo>
                  <a:lnTo>
                    <a:pt x="1717743" y="2280124"/>
                  </a:lnTo>
                  <a:lnTo>
                    <a:pt x="1693160" y="2323355"/>
                  </a:lnTo>
                  <a:lnTo>
                    <a:pt x="1668463" y="2366386"/>
                  </a:lnTo>
                  <a:lnTo>
                    <a:pt x="1643653" y="2409218"/>
                  </a:lnTo>
                  <a:lnTo>
                    <a:pt x="1618730" y="2451850"/>
                  </a:lnTo>
                  <a:lnTo>
                    <a:pt x="1593693" y="2494282"/>
                  </a:lnTo>
                  <a:lnTo>
                    <a:pt x="1568542" y="2536514"/>
                  </a:lnTo>
                  <a:lnTo>
                    <a:pt x="1543278" y="2578546"/>
                  </a:lnTo>
                  <a:lnTo>
                    <a:pt x="1517901" y="2620378"/>
                  </a:lnTo>
                  <a:lnTo>
                    <a:pt x="1492410" y="2662009"/>
                  </a:lnTo>
                  <a:lnTo>
                    <a:pt x="1466805" y="2703440"/>
                  </a:lnTo>
                  <a:lnTo>
                    <a:pt x="1441087" y="2744671"/>
                  </a:lnTo>
                  <a:lnTo>
                    <a:pt x="1415256" y="2785700"/>
                  </a:lnTo>
                  <a:lnTo>
                    <a:pt x="1389311" y="2826529"/>
                  </a:lnTo>
                  <a:lnTo>
                    <a:pt x="1389280" y="2890908"/>
                  </a:lnTo>
                  <a:lnTo>
                    <a:pt x="1389062" y="2904767"/>
                  </a:lnTo>
                  <a:lnTo>
                    <a:pt x="1388471" y="2917132"/>
                  </a:lnTo>
                  <a:lnTo>
                    <a:pt x="1387319" y="2928189"/>
                  </a:lnTo>
                  <a:lnTo>
                    <a:pt x="1386323" y="2933172"/>
                  </a:lnTo>
                  <a:lnTo>
                    <a:pt x="1386323" y="2939152"/>
                  </a:lnTo>
                  <a:lnTo>
                    <a:pt x="1385327" y="2945132"/>
                  </a:lnTo>
                  <a:close/>
                </a:path>
              </a:pathLst>
            </a:custGeom>
            <a:solidFill>
              <a:srgbClr val="97B1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289129" y="5317580"/>
              <a:ext cx="282841" cy="6001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3"/>
            <p:cNvSpPr/>
            <p:nvPr/>
          </p:nvSpPr>
          <p:spPr>
            <a:xfrm>
              <a:off x="11288957" y="5249963"/>
              <a:ext cx="621665" cy="1267459"/>
            </a:xfrm>
            <a:custGeom>
              <a:rect b="b" l="l" r="r" t="t"/>
              <a:pathLst>
                <a:path extrusionOk="0" h="1267459" w="621665">
                  <a:moveTo>
                    <a:pt x="135990" y="719837"/>
                  </a:moveTo>
                  <a:lnTo>
                    <a:pt x="142790" y="713640"/>
                  </a:lnTo>
                  <a:lnTo>
                    <a:pt x="145575" y="698659"/>
                  </a:lnTo>
                  <a:lnTo>
                    <a:pt x="133624" y="668759"/>
                  </a:lnTo>
                  <a:lnTo>
                    <a:pt x="117518" y="623788"/>
                  </a:lnTo>
                  <a:lnTo>
                    <a:pt x="102058" y="577975"/>
                  </a:lnTo>
                  <a:lnTo>
                    <a:pt x="87230" y="531312"/>
                  </a:lnTo>
                  <a:lnTo>
                    <a:pt x="73024" y="483794"/>
                  </a:lnTo>
                  <a:lnTo>
                    <a:pt x="59428" y="435415"/>
                  </a:lnTo>
                  <a:lnTo>
                    <a:pt x="46429" y="386169"/>
                  </a:lnTo>
                  <a:lnTo>
                    <a:pt x="34016" y="336050"/>
                  </a:lnTo>
                  <a:lnTo>
                    <a:pt x="22177" y="285052"/>
                  </a:lnTo>
                  <a:lnTo>
                    <a:pt x="10899" y="233169"/>
                  </a:lnTo>
                  <a:lnTo>
                    <a:pt x="171" y="180395"/>
                  </a:lnTo>
                  <a:lnTo>
                    <a:pt x="0" y="220230"/>
                  </a:lnTo>
                  <a:lnTo>
                    <a:pt x="2536" y="263616"/>
                  </a:lnTo>
                  <a:lnTo>
                    <a:pt x="7874" y="310740"/>
                  </a:lnTo>
                  <a:lnTo>
                    <a:pt x="16105" y="361787"/>
                  </a:lnTo>
                  <a:lnTo>
                    <a:pt x="23727" y="401753"/>
                  </a:lnTo>
                  <a:lnTo>
                    <a:pt x="32935" y="443897"/>
                  </a:lnTo>
                  <a:lnTo>
                    <a:pt x="43727" y="488204"/>
                  </a:lnTo>
                  <a:lnTo>
                    <a:pt x="56105" y="534654"/>
                  </a:lnTo>
                  <a:lnTo>
                    <a:pt x="70068" y="583232"/>
                  </a:lnTo>
                  <a:lnTo>
                    <a:pt x="85617" y="633919"/>
                  </a:lnTo>
                  <a:lnTo>
                    <a:pt x="102751" y="686698"/>
                  </a:lnTo>
                  <a:lnTo>
                    <a:pt x="105738" y="692678"/>
                  </a:lnTo>
                  <a:lnTo>
                    <a:pt x="107730" y="699655"/>
                  </a:lnTo>
                  <a:lnTo>
                    <a:pt x="110718" y="706632"/>
                  </a:lnTo>
                  <a:lnTo>
                    <a:pt x="125268" y="717439"/>
                  </a:lnTo>
                  <a:lnTo>
                    <a:pt x="135990" y="719837"/>
                  </a:lnTo>
                  <a:close/>
                </a:path>
                <a:path extrusionOk="0" h="1267459" w="621665">
                  <a:moveTo>
                    <a:pt x="344604" y="652890"/>
                  </a:moveTo>
                  <a:lnTo>
                    <a:pt x="351731" y="644839"/>
                  </a:lnTo>
                  <a:lnTo>
                    <a:pt x="340698" y="612307"/>
                  </a:lnTo>
                  <a:lnTo>
                    <a:pt x="319379" y="549113"/>
                  </a:lnTo>
                  <a:lnTo>
                    <a:pt x="308907" y="518263"/>
                  </a:lnTo>
                  <a:lnTo>
                    <a:pt x="297298" y="480873"/>
                  </a:lnTo>
                  <a:lnTo>
                    <a:pt x="275574" y="410203"/>
                  </a:lnTo>
                  <a:lnTo>
                    <a:pt x="265086" y="376737"/>
                  </a:lnTo>
                  <a:lnTo>
                    <a:pt x="246551" y="313294"/>
                  </a:lnTo>
                  <a:lnTo>
                    <a:pt x="230524" y="254522"/>
                  </a:lnTo>
                  <a:lnTo>
                    <a:pt x="216996" y="200422"/>
                  </a:lnTo>
                  <a:lnTo>
                    <a:pt x="205953" y="150994"/>
                  </a:lnTo>
                  <a:lnTo>
                    <a:pt x="197385" y="106237"/>
                  </a:lnTo>
                  <a:lnTo>
                    <a:pt x="191279" y="66153"/>
                  </a:lnTo>
                  <a:lnTo>
                    <a:pt x="186408" y="0"/>
                  </a:lnTo>
                  <a:lnTo>
                    <a:pt x="180230" y="33263"/>
                  </a:lnTo>
                  <a:lnTo>
                    <a:pt x="179561" y="76244"/>
                  </a:lnTo>
                  <a:lnTo>
                    <a:pt x="184307" y="128943"/>
                  </a:lnTo>
                  <a:lnTo>
                    <a:pt x="194376" y="191358"/>
                  </a:lnTo>
                  <a:lnTo>
                    <a:pt x="208816" y="261872"/>
                  </a:lnTo>
                  <a:lnTo>
                    <a:pt x="223257" y="327901"/>
                  </a:lnTo>
                  <a:lnTo>
                    <a:pt x="241059" y="398166"/>
                  </a:lnTo>
                  <a:lnTo>
                    <a:pt x="258115" y="462450"/>
                  </a:lnTo>
                  <a:lnTo>
                    <a:pt x="263919" y="478708"/>
                  </a:lnTo>
                  <a:lnTo>
                    <a:pt x="269443" y="494593"/>
                  </a:lnTo>
                  <a:lnTo>
                    <a:pt x="274781" y="510103"/>
                  </a:lnTo>
                  <a:lnTo>
                    <a:pt x="280025" y="525240"/>
                  </a:lnTo>
                  <a:lnTo>
                    <a:pt x="282842" y="531796"/>
                  </a:lnTo>
                  <a:lnTo>
                    <a:pt x="285378" y="538072"/>
                  </a:lnTo>
                  <a:lnTo>
                    <a:pt x="287728" y="544161"/>
                  </a:lnTo>
                  <a:lnTo>
                    <a:pt x="289984" y="550156"/>
                  </a:lnTo>
                  <a:lnTo>
                    <a:pt x="313917" y="605456"/>
                  </a:lnTo>
                  <a:lnTo>
                    <a:pt x="332062" y="639731"/>
                  </a:lnTo>
                  <a:lnTo>
                    <a:pt x="344604" y="652890"/>
                  </a:lnTo>
                  <a:close/>
                </a:path>
                <a:path extrusionOk="0" h="1267459" w="621665">
                  <a:moveTo>
                    <a:pt x="535059" y="1267191"/>
                  </a:moveTo>
                  <a:lnTo>
                    <a:pt x="547928" y="1252802"/>
                  </a:lnTo>
                  <a:lnTo>
                    <a:pt x="545703" y="1235999"/>
                  </a:lnTo>
                  <a:lnTo>
                    <a:pt x="543571" y="1217047"/>
                  </a:lnTo>
                  <a:lnTo>
                    <a:pt x="541625" y="1196039"/>
                  </a:lnTo>
                  <a:lnTo>
                    <a:pt x="539960" y="1173069"/>
                  </a:lnTo>
                  <a:lnTo>
                    <a:pt x="539758" y="1138482"/>
                  </a:lnTo>
                  <a:lnTo>
                    <a:pt x="543571" y="1101932"/>
                  </a:lnTo>
                  <a:lnTo>
                    <a:pt x="551305" y="1063327"/>
                  </a:lnTo>
                  <a:lnTo>
                    <a:pt x="562867" y="1022573"/>
                  </a:lnTo>
                  <a:lnTo>
                    <a:pt x="575409" y="984062"/>
                  </a:lnTo>
                  <a:lnTo>
                    <a:pt x="595639" y="926847"/>
                  </a:lnTo>
                  <a:lnTo>
                    <a:pt x="607263" y="899735"/>
                  </a:lnTo>
                  <a:lnTo>
                    <a:pt x="610547" y="891513"/>
                  </a:lnTo>
                  <a:lnTo>
                    <a:pt x="613643" y="883290"/>
                  </a:lnTo>
                  <a:lnTo>
                    <a:pt x="616647" y="875068"/>
                  </a:lnTo>
                  <a:lnTo>
                    <a:pt x="616771" y="825110"/>
                  </a:lnTo>
                  <a:lnTo>
                    <a:pt x="617067" y="800926"/>
                  </a:lnTo>
                  <a:lnTo>
                    <a:pt x="619261" y="751108"/>
                  </a:lnTo>
                  <a:lnTo>
                    <a:pt x="621626" y="725569"/>
                  </a:lnTo>
                  <a:lnTo>
                    <a:pt x="608928" y="713593"/>
                  </a:lnTo>
                  <a:lnTo>
                    <a:pt x="596230" y="700029"/>
                  </a:lnTo>
                  <a:lnTo>
                    <a:pt x="583532" y="684783"/>
                  </a:lnTo>
                  <a:lnTo>
                    <a:pt x="570834" y="667762"/>
                  </a:lnTo>
                  <a:lnTo>
                    <a:pt x="570647" y="673789"/>
                  </a:lnTo>
                  <a:lnTo>
                    <a:pt x="570087" y="680096"/>
                  </a:lnTo>
                  <a:lnTo>
                    <a:pt x="569153" y="686963"/>
                  </a:lnTo>
                  <a:lnTo>
                    <a:pt x="567846" y="694672"/>
                  </a:lnTo>
                  <a:lnTo>
                    <a:pt x="568235" y="728122"/>
                  </a:lnTo>
                  <a:lnTo>
                    <a:pt x="570959" y="767179"/>
                  </a:lnTo>
                  <a:lnTo>
                    <a:pt x="576109" y="811842"/>
                  </a:lnTo>
                  <a:lnTo>
                    <a:pt x="583781" y="862111"/>
                  </a:lnTo>
                  <a:lnTo>
                    <a:pt x="561101" y="899330"/>
                  </a:lnTo>
                  <a:lnTo>
                    <a:pt x="542585" y="940925"/>
                  </a:lnTo>
                  <a:lnTo>
                    <a:pt x="528250" y="986879"/>
                  </a:lnTo>
                  <a:lnTo>
                    <a:pt x="518114" y="1037174"/>
                  </a:lnTo>
                  <a:lnTo>
                    <a:pt x="512194" y="1091793"/>
                  </a:lnTo>
                  <a:lnTo>
                    <a:pt x="510507" y="1150718"/>
                  </a:lnTo>
                  <a:lnTo>
                    <a:pt x="513071" y="1213932"/>
                  </a:lnTo>
                  <a:lnTo>
                    <a:pt x="517537" y="1247756"/>
                  </a:lnTo>
                  <a:lnTo>
                    <a:pt x="524897" y="1265509"/>
                  </a:lnTo>
                  <a:lnTo>
                    <a:pt x="535059" y="1267191"/>
                  </a:lnTo>
                  <a:close/>
                </a:path>
              </a:pathLst>
            </a:custGeom>
            <a:solidFill>
              <a:srgbClr val="EF98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6" name="Google Shape;116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143724" y="5508737"/>
              <a:ext cx="246988" cy="513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477358" y="5176213"/>
              <a:ext cx="247984" cy="592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3"/>
            <p:cNvSpPr/>
            <p:nvPr/>
          </p:nvSpPr>
          <p:spPr>
            <a:xfrm>
              <a:off x="11170614" y="5540990"/>
              <a:ext cx="1043940" cy="1671954"/>
            </a:xfrm>
            <a:custGeom>
              <a:rect b="b" l="l" r="r" t="t"/>
              <a:pathLst>
                <a:path extrusionOk="0" h="1671954" w="1043940">
                  <a:moveTo>
                    <a:pt x="465095" y="1671398"/>
                  </a:moveTo>
                  <a:lnTo>
                    <a:pt x="514454" y="1653937"/>
                  </a:lnTo>
                  <a:lnTo>
                    <a:pt x="562783" y="1635593"/>
                  </a:lnTo>
                  <a:lnTo>
                    <a:pt x="610075" y="1616370"/>
                  </a:lnTo>
                  <a:lnTo>
                    <a:pt x="656325" y="1596271"/>
                  </a:lnTo>
                  <a:lnTo>
                    <a:pt x="701528" y="1575298"/>
                  </a:lnTo>
                  <a:lnTo>
                    <a:pt x="745679" y="1553454"/>
                  </a:lnTo>
                  <a:lnTo>
                    <a:pt x="788771" y="1530742"/>
                  </a:lnTo>
                  <a:lnTo>
                    <a:pt x="830800" y="1507164"/>
                  </a:lnTo>
                  <a:lnTo>
                    <a:pt x="871760" y="1482723"/>
                  </a:lnTo>
                  <a:lnTo>
                    <a:pt x="911646" y="1457423"/>
                  </a:lnTo>
                  <a:lnTo>
                    <a:pt x="950452" y="1431264"/>
                  </a:lnTo>
                  <a:lnTo>
                    <a:pt x="988173" y="1404252"/>
                  </a:lnTo>
                  <a:lnTo>
                    <a:pt x="1024803" y="1376387"/>
                  </a:lnTo>
                  <a:lnTo>
                    <a:pt x="1013008" y="1352451"/>
                  </a:lnTo>
                  <a:lnTo>
                    <a:pt x="1002893" y="1329918"/>
                  </a:lnTo>
                  <a:lnTo>
                    <a:pt x="986958" y="1288681"/>
                  </a:lnTo>
                  <a:lnTo>
                    <a:pt x="977995" y="1247818"/>
                  </a:lnTo>
                  <a:lnTo>
                    <a:pt x="978991" y="1245824"/>
                  </a:lnTo>
                  <a:lnTo>
                    <a:pt x="978991" y="1244828"/>
                  </a:lnTo>
                  <a:lnTo>
                    <a:pt x="1000279" y="1203093"/>
                  </a:lnTo>
                  <a:lnTo>
                    <a:pt x="1016836" y="1161108"/>
                  </a:lnTo>
                  <a:lnTo>
                    <a:pt x="1030841" y="1111353"/>
                  </a:lnTo>
                  <a:lnTo>
                    <a:pt x="1039789" y="1065740"/>
                  </a:lnTo>
                  <a:lnTo>
                    <a:pt x="1043866" y="1007435"/>
                  </a:lnTo>
                  <a:lnTo>
                    <a:pt x="1042730" y="977722"/>
                  </a:lnTo>
                  <a:lnTo>
                    <a:pt x="1040100" y="945222"/>
                  </a:lnTo>
                  <a:lnTo>
                    <a:pt x="1035136" y="907583"/>
                  </a:lnTo>
                  <a:lnTo>
                    <a:pt x="1027744" y="864898"/>
                  </a:lnTo>
                  <a:lnTo>
                    <a:pt x="1017832" y="817260"/>
                  </a:lnTo>
                  <a:lnTo>
                    <a:pt x="1011109" y="779699"/>
                  </a:lnTo>
                  <a:lnTo>
                    <a:pt x="1005881" y="740268"/>
                  </a:lnTo>
                  <a:lnTo>
                    <a:pt x="1002146" y="698969"/>
                  </a:lnTo>
                  <a:lnTo>
                    <a:pt x="999905" y="655801"/>
                  </a:lnTo>
                  <a:lnTo>
                    <a:pt x="985698" y="658776"/>
                  </a:lnTo>
                  <a:lnTo>
                    <a:pt x="971397" y="660162"/>
                  </a:lnTo>
                  <a:lnTo>
                    <a:pt x="956909" y="659866"/>
                  </a:lnTo>
                  <a:lnTo>
                    <a:pt x="942142" y="657795"/>
                  </a:lnTo>
                  <a:lnTo>
                    <a:pt x="877158" y="630636"/>
                  </a:lnTo>
                  <a:lnTo>
                    <a:pt x="842985" y="605377"/>
                  </a:lnTo>
                  <a:lnTo>
                    <a:pt x="807692" y="572082"/>
                  </a:lnTo>
                  <a:lnTo>
                    <a:pt x="771715" y="530970"/>
                  </a:lnTo>
                  <a:lnTo>
                    <a:pt x="737978" y="485372"/>
                  </a:lnTo>
                  <a:lnTo>
                    <a:pt x="737262" y="508763"/>
                  </a:lnTo>
                  <a:lnTo>
                    <a:pt x="736733" y="532714"/>
                  </a:lnTo>
                  <a:lnTo>
                    <a:pt x="736577" y="557412"/>
                  </a:lnTo>
                  <a:lnTo>
                    <a:pt x="736982" y="583045"/>
                  </a:lnTo>
                  <a:lnTo>
                    <a:pt x="716394" y="634824"/>
                  </a:lnTo>
                  <a:lnTo>
                    <a:pt x="695884" y="692039"/>
                  </a:lnTo>
                  <a:lnTo>
                    <a:pt x="683202" y="730551"/>
                  </a:lnTo>
                  <a:lnTo>
                    <a:pt x="671640" y="771305"/>
                  </a:lnTo>
                  <a:lnTo>
                    <a:pt x="663906" y="809910"/>
                  </a:lnTo>
                  <a:lnTo>
                    <a:pt x="660093" y="846459"/>
                  </a:lnTo>
                  <a:lnTo>
                    <a:pt x="660296" y="881046"/>
                  </a:lnTo>
                  <a:lnTo>
                    <a:pt x="661821" y="904016"/>
                  </a:lnTo>
                  <a:lnTo>
                    <a:pt x="663532" y="925024"/>
                  </a:lnTo>
                  <a:lnTo>
                    <a:pt x="665618" y="943976"/>
                  </a:lnTo>
                  <a:lnTo>
                    <a:pt x="668263" y="960779"/>
                  </a:lnTo>
                  <a:lnTo>
                    <a:pt x="655394" y="975168"/>
                  </a:lnTo>
                  <a:lnTo>
                    <a:pt x="645232" y="973486"/>
                  </a:lnTo>
                  <a:lnTo>
                    <a:pt x="637872" y="955733"/>
                  </a:lnTo>
                  <a:lnTo>
                    <a:pt x="633406" y="921909"/>
                  </a:lnTo>
                  <a:lnTo>
                    <a:pt x="630842" y="858748"/>
                  </a:lnTo>
                  <a:lnTo>
                    <a:pt x="632529" y="799945"/>
                  </a:lnTo>
                  <a:lnTo>
                    <a:pt x="638449" y="745465"/>
                  </a:lnTo>
                  <a:lnTo>
                    <a:pt x="648586" y="695275"/>
                  </a:lnTo>
                  <a:lnTo>
                    <a:pt x="662921" y="649338"/>
                  </a:lnTo>
                  <a:lnTo>
                    <a:pt x="681437" y="607621"/>
                  </a:lnTo>
                  <a:lnTo>
                    <a:pt x="704116" y="570088"/>
                  </a:lnTo>
                  <a:lnTo>
                    <a:pt x="696445" y="520379"/>
                  </a:lnTo>
                  <a:lnTo>
                    <a:pt x="691294" y="475904"/>
                  </a:lnTo>
                  <a:lnTo>
                    <a:pt x="688571" y="436660"/>
                  </a:lnTo>
                  <a:lnTo>
                    <a:pt x="688182" y="402649"/>
                  </a:lnTo>
                  <a:lnTo>
                    <a:pt x="673772" y="373684"/>
                  </a:lnTo>
                  <a:lnTo>
                    <a:pt x="660296" y="343597"/>
                  </a:lnTo>
                  <a:lnTo>
                    <a:pt x="647567" y="312389"/>
                  </a:lnTo>
                  <a:lnTo>
                    <a:pt x="635398" y="280060"/>
                  </a:lnTo>
                  <a:lnTo>
                    <a:pt x="623664" y="253726"/>
                  </a:lnTo>
                  <a:lnTo>
                    <a:pt x="612491" y="225618"/>
                  </a:lnTo>
                  <a:lnTo>
                    <a:pt x="602065" y="195827"/>
                  </a:lnTo>
                  <a:lnTo>
                    <a:pt x="592573" y="164449"/>
                  </a:lnTo>
                  <a:lnTo>
                    <a:pt x="583594" y="120533"/>
                  </a:lnTo>
                  <a:lnTo>
                    <a:pt x="574522" y="78487"/>
                  </a:lnTo>
                  <a:lnTo>
                    <a:pt x="565263" y="38309"/>
                  </a:lnTo>
                  <a:lnTo>
                    <a:pt x="555724" y="0"/>
                  </a:lnTo>
                  <a:lnTo>
                    <a:pt x="555724" y="6976"/>
                  </a:lnTo>
                  <a:lnTo>
                    <a:pt x="553732" y="19933"/>
                  </a:lnTo>
                  <a:lnTo>
                    <a:pt x="540085" y="72444"/>
                  </a:lnTo>
                  <a:lnTo>
                    <a:pt x="519995" y="120845"/>
                  </a:lnTo>
                  <a:lnTo>
                    <a:pt x="493370" y="165134"/>
                  </a:lnTo>
                  <a:lnTo>
                    <a:pt x="460116" y="205311"/>
                  </a:lnTo>
                  <a:lnTo>
                    <a:pt x="430238" y="226241"/>
                  </a:lnTo>
                  <a:lnTo>
                    <a:pt x="473063" y="352817"/>
                  </a:lnTo>
                  <a:lnTo>
                    <a:pt x="435249" y="313433"/>
                  </a:lnTo>
                  <a:lnTo>
                    <a:pt x="411315" y="258134"/>
                  </a:lnTo>
                  <a:lnTo>
                    <a:pt x="406709" y="246050"/>
                  </a:lnTo>
                  <a:lnTo>
                    <a:pt x="401356" y="233218"/>
                  </a:lnTo>
                  <a:lnTo>
                    <a:pt x="393871" y="232470"/>
                  </a:lnTo>
                  <a:lnTo>
                    <a:pt x="386293" y="230228"/>
                  </a:lnTo>
                  <a:lnTo>
                    <a:pt x="378528" y="226490"/>
                  </a:lnTo>
                  <a:lnTo>
                    <a:pt x="370483" y="221258"/>
                  </a:lnTo>
                  <a:lnTo>
                    <a:pt x="361301" y="250441"/>
                  </a:lnTo>
                  <a:lnTo>
                    <a:pt x="336590" y="300585"/>
                  </a:lnTo>
                  <a:lnTo>
                    <a:pt x="307428" y="335391"/>
                  </a:lnTo>
                  <a:lnTo>
                    <a:pt x="273069" y="362705"/>
                  </a:lnTo>
                  <a:lnTo>
                    <a:pt x="251968" y="376737"/>
                  </a:lnTo>
                  <a:lnTo>
                    <a:pt x="263919" y="406636"/>
                  </a:lnTo>
                  <a:lnTo>
                    <a:pt x="261273" y="421197"/>
                  </a:lnTo>
                  <a:lnTo>
                    <a:pt x="254707" y="427442"/>
                  </a:lnTo>
                  <a:lnTo>
                    <a:pt x="244032" y="425277"/>
                  </a:lnTo>
                  <a:lnTo>
                    <a:pt x="229062" y="414610"/>
                  </a:lnTo>
                  <a:lnTo>
                    <a:pt x="226074" y="407633"/>
                  </a:lnTo>
                  <a:lnTo>
                    <a:pt x="224082" y="401653"/>
                  </a:lnTo>
                  <a:lnTo>
                    <a:pt x="221094" y="394676"/>
                  </a:lnTo>
                  <a:lnTo>
                    <a:pt x="209143" y="400656"/>
                  </a:lnTo>
                  <a:lnTo>
                    <a:pt x="202172" y="404643"/>
                  </a:lnTo>
                  <a:lnTo>
                    <a:pt x="170613" y="421306"/>
                  </a:lnTo>
                  <a:lnTo>
                    <a:pt x="115340" y="447530"/>
                  </a:lnTo>
                  <a:lnTo>
                    <a:pt x="67924" y="465673"/>
                  </a:lnTo>
                  <a:lnTo>
                    <a:pt x="22019" y="477228"/>
                  </a:lnTo>
                  <a:lnTo>
                    <a:pt x="0" y="480389"/>
                  </a:lnTo>
                  <a:lnTo>
                    <a:pt x="7547" y="534458"/>
                  </a:lnTo>
                  <a:lnTo>
                    <a:pt x="16229" y="588028"/>
                  </a:lnTo>
                  <a:lnTo>
                    <a:pt x="26018" y="641100"/>
                  </a:lnTo>
                  <a:lnTo>
                    <a:pt x="36885" y="693674"/>
                  </a:lnTo>
                  <a:lnTo>
                    <a:pt x="48804" y="745750"/>
                  </a:lnTo>
                  <a:lnTo>
                    <a:pt x="61747" y="797327"/>
                  </a:lnTo>
                  <a:lnTo>
                    <a:pt x="75896" y="848279"/>
                  </a:lnTo>
                  <a:lnTo>
                    <a:pt x="91038" y="898620"/>
                  </a:lnTo>
                  <a:lnTo>
                    <a:pt x="107190" y="948352"/>
                  </a:lnTo>
                  <a:lnTo>
                    <a:pt x="124371" y="997473"/>
                  </a:lnTo>
                  <a:lnTo>
                    <a:pt x="142596" y="1045984"/>
                  </a:lnTo>
                  <a:lnTo>
                    <a:pt x="161885" y="1093885"/>
                  </a:lnTo>
                  <a:lnTo>
                    <a:pt x="182253" y="1141175"/>
                  </a:lnTo>
                  <a:lnTo>
                    <a:pt x="198810" y="1177927"/>
                  </a:lnTo>
                  <a:lnTo>
                    <a:pt x="216115" y="1213931"/>
                  </a:lnTo>
                  <a:lnTo>
                    <a:pt x="238599" y="1258438"/>
                  </a:lnTo>
                  <a:lnTo>
                    <a:pt x="261895" y="1302323"/>
                  </a:lnTo>
                  <a:lnTo>
                    <a:pt x="286100" y="1345682"/>
                  </a:lnTo>
                  <a:lnTo>
                    <a:pt x="311309" y="1388610"/>
                  </a:lnTo>
                  <a:lnTo>
                    <a:pt x="337617" y="1431203"/>
                  </a:lnTo>
                  <a:lnTo>
                    <a:pt x="375711" y="1489757"/>
                  </a:lnTo>
                  <a:lnTo>
                    <a:pt x="415299" y="1546816"/>
                  </a:lnTo>
                  <a:lnTo>
                    <a:pt x="465095" y="1671398"/>
                  </a:lnTo>
                  <a:close/>
                </a:path>
              </a:pathLst>
            </a:custGeom>
            <a:solidFill>
              <a:srgbClr val="FFD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9" name="Google Shape;119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905605" y="5620722"/>
              <a:ext cx="283744" cy="582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3"/>
            <p:cNvSpPr/>
            <p:nvPr/>
          </p:nvSpPr>
          <p:spPr>
            <a:xfrm>
              <a:off x="13620582" y="9123984"/>
              <a:ext cx="156844" cy="377825"/>
            </a:xfrm>
            <a:custGeom>
              <a:rect b="b" l="l" r="r" t="t"/>
              <a:pathLst>
                <a:path extrusionOk="0" h="377825" w="156844">
                  <a:moveTo>
                    <a:pt x="62743" y="377734"/>
                  </a:moveTo>
                  <a:lnTo>
                    <a:pt x="101117" y="369044"/>
                  </a:lnTo>
                  <a:lnTo>
                    <a:pt x="129843" y="339986"/>
                  </a:lnTo>
                  <a:lnTo>
                    <a:pt x="156359" y="73753"/>
                  </a:lnTo>
                  <a:lnTo>
                    <a:pt x="155955" y="60080"/>
                  </a:lnTo>
                  <a:lnTo>
                    <a:pt x="139429" y="23920"/>
                  </a:lnTo>
                  <a:lnTo>
                    <a:pt x="106236" y="2616"/>
                  </a:lnTo>
                  <a:lnTo>
                    <a:pt x="92620" y="0"/>
                  </a:lnTo>
                  <a:lnTo>
                    <a:pt x="78957" y="405"/>
                  </a:lnTo>
                  <a:lnTo>
                    <a:pt x="42824" y="16943"/>
                  </a:lnTo>
                  <a:lnTo>
                    <a:pt x="20976" y="50720"/>
                  </a:lnTo>
                  <a:lnTo>
                    <a:pt x="0" y="303981"/>
                  </a:lnTo>
                  <a:lnTo>
                    <a:pt x="388" y="317654"/>
                  </a:lnTo>
                  <a:lnTo>
                    <a:pt x="15934" y="353814"/>
                  </a:lnTo>
                  <a:lnTo>
                    <a:pt x="49267" y="375118"/>
                  </a:lnTo>
                  <a:lnTo>
                    <a:pt x="62743" y="377734"/>
                  </a:lnTo>
                  <a:close/>
                </a:path>
              </a:pathLst>
            </a:custGeom>
            <a:solidFill>
              <a:srgbClr val="547BC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4161866" y="2852994"/>
              <a:ext cx="2522219" cy="2328545"/>
            </a:xfrm>
            <a:custGeom>
              <a:rect b="b" l="l" r="r" t="t"/>
              <a:pathLst>
                <a:path extrusionOk="0" h="2328545" w="2522219">
                  <a:moveTo>
                    <a:pt x="1243906" y="2328200"/>
                  </a:moveTo>
                  <a:lnTo>
                    <a:pt x="1258845" y="2328200"/>
                  </a:lnTo>
                  <a:lnTo>
                    <a:pt x="1294699" y="2327203"/>
                  </a:lnTo>
                  <a:lnTo>
                    <a:pt x="1333539" y="2324213"/>
                  </a:lnTo>
                  <a:lnTo>
                    <a:pt x="1388241" y="2318805"/>
                  </a:lnTo>
                  <a:lnTo>
                    <a:pt x="1440841" y="2311515"/>
                  </a:lnTo>
                  <a:lnTo>
                    <a:pt x="1491393" y="2302287"/>
                  </a:lnTo>
                  <a:lnTo>
                    <a:pt x="1539953" y="2291065"/>
                  </a:lnTo>
                  <a:lnTo>
                    <a:pt x="1586577" y="2277795"/>
                  </a:lnTo>
                  <a:lnTo>
                    <a:pt x="1631320" y="2262420"/>
                  </a:lnTo>
                  <a:lnTo>
                    <a:pt x="1654226" y="2252454"/>
                  </a:lnTo>
                  <a:lnTo>
                    <a:pt x="1701405" y="2231559"/>
                  </a:lnTo>
                  <a:lnTo>
                    <a:pt x="1746010" y="2208073"/>
                  </a:lnTo>
                  <a:lnTo>
                    <a:pt x="1788049" y="2181986"/>
                  </a:lnTo>
                  <a:lnTo>
                    <a:pt x="1827531" y="2153291"/>
                  </a:lnTo>
                  <a:lnTo>
                    <a:pt x="1864463" y="2121978"/>
                  </a:lnTo>
                  <a:lnTo>
                    <a:pt x="1898854" y="2088041"/>
                  </a:lnTo>
                  <a:lnTo>
                    <a:pt x="1930713" y="2051471"/>
                  </a:lnTo>
                  <a:lnTo>
                    <a:pt x="1960047" y="2012260"/>
                  </a:lnTo>
                  <a:lnTo>
                    <a:pt x="1986864" y="1970398"/>
                  </a:lnTo>
                  <a:lnTo>
                    <a:pt x="2019979" y="1908855"/>
                  </a:lnTo>
                  <a:lnTo>
                    <a:pt x="2048612" y="1842826"/>
                  </a:lnTo>
                  <a:lnTo>
                    <a:pt x="2063535" y="1800779"/>
                  </a:lnTo>
                  <a:lnTo>
                    <a:pt x="2076871" y="1756864"/>
                  </a:lnTo>
                  <a:lnTo>
                    <a:pt x="2088526" y="1711080"/>
                  </a:lnTo>
                  <a:lnTo>
                    <a:pt x="2098408" y="1663427"/>
                  </a:lnTo>
                  <a:lnTo>
                    <a:pt x="2099404" y="1661434"/>
                  </a:lnTo>
                  <a:lnTo>
                    <a:pt x="2099404" y="1660437"/>
                  </a:lnTo>
                  <a:lnTo>
                    <a:pt x="2100400" y="1658444"/>
                  </a:lnTo>
                  <a:lnTo>
                    <a:pt x="2105379" y="1658444"/>
                  </a:lnTo>
                  <a:lnTo>
                    <a:pt x="2144287" y="1655456"/>
                  </a:lnTo>
                  <a:lnTo>
                    <a:pt x="2183351" y="1644798"/>
                  </a:lnTo>
                  <a:lnTo>
                    <a:pt x="2222608" y="1626486"/>
                  </a:lnTo>
                  <a:lnTo>
                    <a:pt x="2262090" y="1600538"/>
                  </a:lnTo>
                  <a:lnTo>
                    <a:pt x="2301834" y="1566972"/>
                  </a:lnTo>
                  <a:lnTo>
                    <a:pt x="2341874" y="1525803"/>
                  </a:lnTo>
                  <a:lnTo>
                    <a:pt x="2382246" y="1477051"/>
                  </a:lnTo>
                  <a:lnTo>
                    <a:pt x="2421829" y="1423638"/>
                  </a:lnTo>
                  <a:lnTo>
                    <a:pt x="2454911" y="1373989"/>
                  </a:lnTo>
                  <a:lnTo>
                    <a:pt x="2481464" y="1328050"/>
                  </a:lnTo>
                  <a:lnTo>
                    <a:pt x="2501461" y="1285766"/>
                  </a:lnTo>
                  <a:lnTo>
                    <a:pt x="2514874" y="1247081"/>
                  </a:lnTo>
                  <a:lnTo>
                    <a:pt x="2521675" y="1211939"/>
                  </a:lnTo>
                  <a:lnTo>
                    <a:pt x="2516462" y="1169317"/>
                  </a:lnTo>
                  <a:lnTo>
                    <a:pt x="2506860" y="1129590"/>
                  </a:lnTo>
                  <a:lnTo>
                    <a:pt x="2492964" y="1092667"/>
                  </a:lnTo>
                  <a:lnTo>
                    <a:pt x="2474866" y="1058454"/>
                  </a:lnTo>
                  <a:lnTo>
                    <a:pt x="2436430" y="1011533"/>
                  </a:lnTo>
                  <a:lnTo>
                    <a:pt x="2372878" y="975248"/>
                  </a:lnTo>
                  <a:lnTo>
                    <a:pt x="2336433" y="970747"/>
                  </a:lnTo>
                  <a:lnTo>
                    <a:pt x="2313076" y="972601"/>
                  </a:lnTo>
                  <a:lnTo>
                    <a:pt x="2264867" y="987146"/>
                  </a:lnTo>
                  <a:lnTo>
                    <a:pt x="2229185" y="1007126"/>
                  </a:lnTo>
                  <a:lnTo>
                    <a:pt x="2195012" y="1038520"/>
                  </a:lnTo>
                  <a:lnTo>
                    <a:pt x="2192024" y="1040514"/>
                  </a:lnTo>
                  <a:lnTo>
                    <a:pt x="2190033" y="1043504"/>
                  </a:lnTo>
                  <a:lnTo>
                    <a:pt x="2187045" y="1047490"/>
                  </a:lnTo>
                  <a:lnTo>
                    <a:pt x="2186282" y="1038676"/>
                  </a:lnTo>
                  <a:lnTo>
                    <a:pt x="2184384" y="1021421"/>
                  </a:lnTo>
                  <a:lnTo>
                    <a:pt x="2183061" y="1012607"/>
                  </a:lnTo>
                  <a:lnTo>
                    <a:pt x="2192024" y="351821"/>
                  </a:lnTo>
                  <a:lnTo>
                    <a:pt x="2191029" y="351821"/>
                  </a:lnTo>
                  <a:lnTo>
                    <a:pt x="1640284" y="0"/>
                  </a:lnTo>
                  <a:lnTo>
                    <a:pt x="388409" y="101659"/>
                  </a:lnTo>
                  <a:lnTo>
                    <a:pt x="332638" y="1034534"/>
                  </a:lnTo>
                  <a:lnTo>
                    <a:pt x="325666" y="1034534"/>
                  </a:lnTo>
                  <a:lnTo>
                    <a:pt x="322679" y="1035531"/>
                  </a:lnTo>
                  <a:lnTo>
                    <a:pt x="315365" y="1028258"/>
                  </a:lnTo>
                  <a:lnTo>
                    <a:pt x="308238" y="1021453"/>
                  </a:lnTo>
                  <a:lnTo>
                    <a:pt x="262612" y="991117"/>
                  </a:lnTo>
                  <a:lnTo>
                    <a:pt x="225265" y="977662"/>
                  </a:lnTo>
                  <a:lnTo>
                    <a:pt x="193209" y="971744"/>
                  </a:lnTo>
                  <a:lnTo>
                    <a:pt x="186237" y="971744"/>
                  </a:lnTo>
                  <a:lnTo>
                    <a:pt x="146245" y="977179"/>
                  </a:lnTo>
                  <a:lnTo>
                    <a:pt x="109800" y="993546"/>
                  </a:lnTo>
                  <a:lnTo>
                    <a:pt x="76717" y="1020939"/>
                  </a:lnTo>
                  <a:lnTo>
                    <a:pt x="46808" y="1059451"/>
                  </a:lnTo>
                  <a:lnTo>
                    <a:pt x="28290" y="1093649"/>
                  </a:lnTo>
                  <a:lnTo>
                    <a:pt x="14440" y="1130463"/>
                  </a:lnTo>
                  <a:lnTo>
                    <a:pt x="5072" y="1169893"/>
                  </a:lnTo>
                  <a:lnTo>
                    <a:pt x="0" y="1211940"/>
                  </a:lnTo>
                  <a:lnTo>
                    <a:pt x="1332" y="1259207"/>
                  </a:lnTo>
                  <a:lnTo>
                    <a:pt x="7340" y="1305367"/>
                  </a:lnTo>
                  <a:lnTo>
                    <a:pt x="18051" y="1350476"/>
                  </a:lnTo>
                  <a:lnTo>
                    <a:pt x="33492" y="1394587"/>
                  </a:lnTo>
                  <a:lnTo>
                    <a:pt x="53692" y="1437757"/>
                  </a:lnTo>
                  <a:lnTo>
                    <a:pt x="78677" y="1480041"/>
                  </a:lnTo>
                  <a:lnTo>
                    <a:pt x="111774" y="1526454"/>
                  </a:lnTo>
                  <a:lnTo>
                    <a:pt x="145301" y="1565260"/>
                  </a:lnTo>
                  <a:lnTo>
                    <a:pt x="179210" y="1596507"/>
                  </a:lnTo>
                  <a:lnTo>
                    <a:pt x="213454" y="1620244"/>
                  </a:lnTo>
                  <a:lnTo>
                    <a:pt x="247984" y="1636517"/>
                  </a:lnTo>
                  <a:lnTo>
                    <a:pt x="289657" y="1649022"/>
                  </a:lnTo>
                  <a:lnTo>
                    <a:pt x="359185" y="1659082"/>
                  </a:lnTo>
                  <a:lnTo>
                    <a:pt x="387413" y="1656450"/>
                  </a:lnTo>
                  <a:lnTo>
                    <a:pt x="388409" y="1657447"/>
                  </a:lnTo>
                  <a:lnTo>
                    <a:pt x="388409" y="1659440"/>
                  </a:lnTo>
                  <a:lnTo>
                    <a:pt x="389405" y="1661434"/>
                  </a:lnTo>
                  <a:lnTo>
                    <a:pt x="397248" y="1709258"/>
                  </a:lnTo>
                  <a:lnTo>
                    <a:pt x="407332" y="1755494"/>
                  </a:lnTo>
                  <a:lnTo>
                    <a:pt x="419656" y="1800047"/>
                  </a:lnTo>
                  <a:lnTo>
                    <a:pt x="434222" y="1842826"/>
                  </a:lnTo>
                  <a:lnTo>
                    <a:pt x="462481" y="1908855"/>
                  </a:lnTo>
                  <a:lnTo>
                    <a:pt x="495969" y="1970399"/>
                  </a:lnTo>
                  <a:lnTo>
                    <a:pt x="521724" y="2009329"/>
                  </a:lnTo>
                  <a:lnTo>
                    <a:pt x="549988" y="2045993"/>
                  </a:lnTo>
                  <a:lnTo>
                    <a:pt x="580762" y="2080397"/>
                  </a:lnTo>
                  <a:lnTo>
                    <a:pt x="614045" y="2112546"/>
                  </a:lnTo>
                  <a:lnTo>
                    <a:pt x="649839" y="2142447"/>
                  </a:lnTo>
                  <a:lnTo>
                    <a:pt x="688142" y="2170106"/>
                  </a:lnTo>
                  <a:lnTo>
                    <a:pt x="728955" y="2195527"/>
                  </a:lnTo>
                  <a:lnTo>
                    <a:pt x="772278" y="2218719"/>
                  </a:lnTo>
                  <a:lnTo>
                    <a:pt x="818110" y="2239685"/>
                  </a:lnTo>
                  <a:lnTo>
                    <a:pt x="866452" y="2258434"/>
                  </a:lnTo>
                  <a:lnTo>
                    <a:pt x="869440" y="2259430"/>
                  </a:lnTo>
                  <a:lnTo>
                    <a:pt x="871432" y="2260427"/>
                  </a:lnTo>
                  <a:lnTo>
                    <a:pt x="919423" y="2276607"/>
                  </a:lnTo>
                  <a:lnTo>
                    <a:pt x="966293" y="2289205"/>
                  </a:lnTo>
                  <a:lnTo>
                    <a:pt x="1015031" y="2300122"/>
                  </a:lnTo>
                  <a:lnTo>
                    <a:pt x="1065636" y="2309263"/>
                  </a:lnTo>
                  <a:lnTo>
                    <a:pt x="1108757" y="2317688"/>
                  </a:lnTo>
                  <a:lnTo>
                    <a:pt x="1152904" y="2323590"/>
                  </a:lnTo>
                  <a:lnTo>
                    <a:pt x="1197985" y="2327063"/>
                  </a:lnTo>
                  <a:lnTo>
                    <a:pt x="1243906" y="2328200"/>
                  </a:lnTo>
                  <a:close/>
                </a:path>
              </a:pathLst>
            </a:custGeom>
            <a:solidFill>
              <a:srgbClr val="FFD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445704" y="4209449"/>
              <a:ext cx="735986" cy="846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160871" y="3824738"/>
              <a:ext cx="319690" cy="3099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5701562" y="4209449"/>
              <a:ext cx="719055" cy="832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6326006" y="3800818"/>
              <a:ext cx="359916" cy="3338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3"/>
            <p:cNvSpPr/>
            <p:nvPr/>
          </p:nvSpPr>
          <p:spPr>
            <a:xfrm>
              <a:off x="15196630" y="4603131"/>
              <a:ext cx="427355" cy="195579"/>
            </a:xfrm>
            <a:custGeom>
              <a:rect b="b" l="l" r="r" t="t"/>
              <a:pathLst>
                <a:path extrusionOk="0" h="195579" w="427355">
                  <a:moveTo>
                    <a:pt x="222369" y="195447"/>
                  </a:moveTo>
                  <a:lnTo>
                    <a:pt x="277862" y="191358"/>
                  </a:lnTo>
                  <a:lnTo>
                    <a:pt x="281845" y="190362"/>
                  </a:lnTo>
                  <a:lnTo>
                    <a:pt x="283837" y="189365"/>
                  </a:lnTo>
                  <a:lnTo>
                    <a:pt x="284833" y="187372"/>
                  </a:lnTo>
                  <a:lnTo>
                    <a:pt x="335020" y="165493"/>
                  </a:lnTo>
                  <a:lnTo>
                    <a:pt x="374403" y="135769"/>
                  </a:lnTo>
                  <a:lnTo>
                    <a:pt x="402934" y="98246"/>
                  </a:lnTo>
                  <a:lnTo>
                    <a:pt x="420566" y="52974"/>
                  </a:lnTo>
                  <a:lnTo>
                    <a:pt x="427250" y="0"/>
                  </a:lnTo>
                  <a:lnTo>
                    <a:pt x="394966" y="19008"/>
                  </a:lnTo>
                  <a:lnTo>
                    <a:pt x="355416" y="32945"/>
                  </a:lnTo>
                  <a:lnTo>
                    <a:pt x="308504" y="41763"/>
                  </a:lnTo>
                  <a:lnTo>
                    <a:pt x="254135" y="45415"/>
                  </a:lnTo>
                  <a:lnTo>
                    <a:pt x="192212" y="43852"/>
                  </a:lnTo>
                  <a:lnTo>
                    <a:pt x="130948" y="44429"/>
                  </a:lnTo>
                  <a:lnTo>
                    <a:pt x="78553" y="37250"/>
                  </a:lnTo>
                  <a:lnTo>
                    <a:pt x="34935" y="22409"/>
                  </a:lnTo>
                  <a:lnTo>
                    <a:pt x="0" y="0"/>
                  </a:lnTo>
                  <a:lnTo>
                    <a:pt x="2443" y="18313"/>
                  </a:lnTo>
                  <a:lnTo>
                    <a:pt x="12946" y="68769"/>
                  </a:lnTo>
                  <a:lnTo>
                    <a:pt x="33318" y="107883"/>
                  </a:lnTo>
                  <a:lnTo>
                    <a:pt x="59456" y="139796"/>
                  </a:lnTo>
                  <a:lnTo>
                    <a:pt x="91395" y="164510"/>
                  </a:lnTo>
                  <a:lnTo>
                    <a:pt x="129170" y="182022"/>
                  </a:lnTo>
                  <a:lnTo>
                    <a:pt x="172817" y="192335"/>
                  </a:lnTo>
                  <a:lnTo>
                    <a:pt x="222369" y="195447"/>
                  </a:lnTo>
                  <a:close/>
                </a:path>
              </a:pathLst>
            </a:custGeom>
            <a:solidFill>
              <a:srgbClr val="D066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5191650" y="4575224"/>
              <a:ext cx="433705" cy="73660"/>
            </a:xfrm>
            <a:custGeom>
              <a:rect b="b" l="l" r="r" t="t"/>
              <a:pathLst>
                <a:path extrusionOk="0" h="73660" w="433705">
                  <a:moveTo>
                    <a:pt x="258119" y="73418"/>
                  </a:moveTo>
                  <a:lnTo>
                    <a:pt x="312488" y="69957"/>
                  </a:lnTo>
                  <a:lnTo>
                    <a:pt x="359400" y="61282"/>
                  </a:lnTo>
                  <a:lnTo>
                    <a:pt x="398950" y="47297"/>
                  </a:lnTo>
                  <a:lnTo>
                    <a:pt x="433226" y="21926"/>
                  </a:lnTo>
                  <a:lnTo>
                    <a:pt x="433226" y="14949"/>
                  </a:lnTo>
                  <a:lnTo>
                    <a:pt x="430238" y="6976"/>
                  </a:lnTo>
                  <a:lnTo>
                    <a:pt x="0" y="0"/>
                  </a:lnTo>
                  <a:lnTo>
                    <a:pt x="1618" y="14327"/>
                  </a:lnTo>
                  <a:lnTo>
                    <a:pt x="38918" y="50315"/>
                  </a:lnTo>
                  <a:lnTo>
                    <a:pt x="82537" y="65156"/>
                  </a:lnTo>
                  <a:lnTo>
                    <a:pt x="134931" y="72335"/>
                  </a:lnTo>
                  <a:lnTo>
                    <a:pt x="196196" y="71759"/>
                  </a:lnTo>
                  <a:lnTo>
                    <a:pt x="258119" y="73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5387847" y="4069917"/>
              <a:ext cx="152400" cy="403225"/>
            </a:xfrm>
            <a:custGeom>
              <a:rect b="b" l="l" r="r" t="t"/>
              <a:pathLst>
                <a:path extrusionOk="0" h="403225" w="152400">
                  <a:moveTo>
                    <a:pt x="0" y="402651"/>
                  </a:moveTo>
                  <a:lnTo>
                    <a:pt x="39463" y="386704"/>
                  </a:lnTo>
                  <a:lnTo>
                    <a:pt x="91624" y="349827"/>
                  </a:lnTo>
                  <a:lnTo>
                    <a:pt x="136565" y="299621"/>
                  </a:lnTo>
                  <a:lnTo>
                    <a:pt x="152376" y="244181"/>
                  </a:lnTo>
                  <a:lnTo>
                    <a:pt x="149310" y="222010"/>
                  </a:lnTo>
                  <a:lnTo>
                    <a:pt x="121876" y="155354"/>
                  </a:lnTo>
                  <a:lnTo>
                    <a:pt x="97563" y="110924"/>
                  </a:lnTo>
                  <a:lnTo>
                    <a:pt x="66224" y="59130"/>
                  </a:lnTo>
                  <a:lnTo>
                    <a:pt x="27886" y="0"/>
                  </a:lnTo>
                  <a:lnTo>
                    <a:pt x="32958" y="20945"/>
                  </a:lnTo>
                  <a:lnTo>
                    <a:pt x="39339" y="44974"/>
                  </a:lnTo>
                  <a:lnTo>
                    <a:pt x="47213" y="72180"/>
                  </a:lnTo>
                  <a:lnTo>
                    <a:pt x="56767" y="102656"/>
                  </a:lnTo>
                  <a:lnTo>
                    <a:pt x="69263" y="148829"/>
                  </a:lnTo>
                  <a:lnTo>
                    <a:pt x="78304" y="185752"/>
                  </a:lnTo>
                  <a:lnTo>
                    <a:pt x="83797" y="213519"/>
                  </a:lnTo>
                  <a:lnTo>
                    <a:pt x="85649" y="232221"/>
                  </a:lnTo>
                  <a:lnTo>
                    <a:pt x="82490" y="257652"/>
                  </a:lnTo>
                  <a:lnTo>
                    <a:pt x="57499" y="317857"/>
                  </a:lnTo>
                  <a:lnTo>
                    <a:pt x="35853" y="352818"/>
                  </a:lnTo>
                  <a:lnTo>
                    <a:pt x="16432" y="380724"/>
                  </a:lnTo>
                  <a:lnTo>
                    <a:pt x="0" y="402651"/>
                  </a:lnTo>
                  <a:close/>
                </a:path>
              </a:pathLst>
            </a:custGeom>
            <a:solidFill>
              <a:srgbClr val="FA8E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4709250" y="3544316"/>
              <a:ext cx="1397634" cy="661670"/>
            </a:xfrm>
            <a:custGeom>
              <a:rect b="b" l="l" r="r" t="t"/>
              <a:pathLst>
                <a:path extrusionOk="0" h="661670" w="1397634">
                  <a:moveTo>
                    <a:pt x="1136720" y="661146"/>
                  </a:moveTo>
                  <a:lnTo>
                    <a:pt x="1187699" y="635077"/>
                  </a:lnTo>
                  <a:lnTo>
                    <a:pt x="1213640" y="590383"/>
                  </a:lnTo>
                  <a:lnTo>
                    <a:pt x="1226680" y="533573"/>
                  </a:lnTo>
                  <a:lnTo>
                    <a:pt x="1228345" y="500683"/>
                  </a:lnTo>
                  <a:lnTo>
                    <a:pt x="1226680" y="468915"/>
                  </a:lnTo>
                  <a:lnTo>
                    <a:pt x="1213640" y="412105"/>
                  </a:lnTo>
                  <a:lnTo>
                    <a:pt x="1188259" y="366711"/>
                  </a:lnTo>
                  <a:lnTo>
                    <a:pt x="1155394" y="343196"/>
                  </a:lnTo>
                  <a:lnTo>
                    <a:pt x="1136720" y="340221"/>
                  </a:lnTo>
                  <a:lnTo>
                    <a:pt x="1119510" y="343055"/>
                  </a:lnTo>
                  <a:lnTo>
                    <a:pt x="1088823" y="366290"/>
                  </a:lnTo>
                  <a:lnTo>
                    <a:pt x="1062633" y="411545"/>
                  </a:lnTo>
                  <a:lnTo>
                    <a:pt x="1048784" y="468354"/>
                  </a:lnTo>
                  <a:lnTo>
                    <a:pt x="1047087" y="500683"/>
                  </a:lnTo>
                  <a:lnTo>
                    <a:pt x="1048784" y="533013"/>
                  </a:lnTo>
                  <a:lnTo>
                    <a:pt x="1062633" y="589822"/>
                  </a:lnTo>
                  <a:lnTo>
                    <a:pt x="1088823" y="634656"/>
                  </a:lnTo>
                  <a:lnTo>
                    <a:pt x="1119510" y="658171"/>
                  </a:lnTo>
                  <a:lnTo>
                    <a:pt x="1136720" y="661146"/>
                  </a:lnTo>
                  <a:close/>
                </a:path>
                <a:path extrusionOk="0" h="661670" w="1397634">
                  <a:moveTo>
                    <a:pt x="280227" y="661146"/>
                  </a:moveTo>
                  <a:lnTo>
                    <a:pt x="330786" y="635077"/>
                  </a:lnTo>
                  <a:lnTo>
                    <a:pt x="356151" y="590383"/>
                  </a:lnTo>
                  <a:lnTo>
                    <a:pt x="369191" y="533573"/>
                  </a:lnTo>
                  <a:lnTo>
                    <a:pt x="370856" y="500684"/>
                  </a:lnTo>
                  <a:lnTo>
                    <a:pt x="369191" y="468354"/>
                  </a:lnTo>
                  <a:lnTo>
                    <a:pt x="356151" y="411545"/>
                  </a:lnTo>
                  <a:lnTo>
                    <a:pt x="330786" y="366711"/>
                  </a:lnTo>
                  <a:lnTo>
                    <a:pt x="298325" y="343196"/>
                  </a:lnTo>
                  <a:lnTo>
                    <a:pt x="280227" y="340221"/>
                  </a:lnTo>
                  <a:lnTo>
                    <a:pt x="262456" y="343056"/>
                  </a:lnTo>
                  <a:lnTo>
                    <a:pt x="231769" y="366290"/>
                  </a:lnTo>
                  <a:lnTo>
                    <a:pt x="206140" y="411545"/>
                  </a:lnTo>
                  <a:lnTo>
                    <a:pt x="192290" y="468354"/>
                  </a:lnTo>
                  <a:lnTo>
                    <a:pt x="190594" y="500684"/>
                  </a:lnTo>
                  <a:lnTo>
                    <a:pt x="192290" y="533013"/>
                  </a:lnTo>
                  <a:lnTo>
                    <a:pt x="206140" y="589822"/>
                  </a:lnTo>
                  <a:lnTo>
                    <a:pt x="231349" y="634657"/>
                  </a:lnTo>
                  <a:lnTo>
                    <a:pt x="262316" y="658172"/>
                  </a:lnTo>
                  <a:lnTo>
                    <a:pt x="280227" y="661146"/>
                  </a:lnTo>
                  <a:close/>
                </a:path>
                <a:path extrusionOk="0" h="661670" w="1397634">
                  <a:moveTo>
                    <a:pt x="505041" y="140048"/>
                  </a:moveTo>
                  <a:lnTo>
                    <a:pt x="517630" y="134411"/>
                  </a:lnTo>
                  <a:lnTo>
                    <a:pt x="524057" y="122793"/>
                  </a:lnTo>
                  <a:lnTo>
                    <a:pt x="524228" y="105009"/>
                  </a:lnTo>
                  <a:lnTo>
                    <a:pt x="504434" y="75499"/>
                  </a:lnTo>
                  <a:lnTo>
                    <a:pt x="468955" y="49819"/>
                  </a:lnTo>
                  <a:lnTo>
                    <a:pt x="417789" y="28064"/>
                  </a:lnTo>
                  <a:lnTo>
                    <a:pt x="350938" y="10326"/>
                  </a:lnTo>
                  <a:lnTo>
                    <a:pt x="299716" y="2400"/>
                  </a:lnTo>
                  <a:lnTo>
                    <a:pt x="249330" y="0"/>
                  </a:lnTo>
                  <a:lnTo>
                    <a:pt x="199764" y="3161"/>
                  </a:lnTo>
                  <a:lnTo>
                    <a:pt x="150998" y="11919"/>
                  </a:lnTo>
                  <a:lnTo>
                    <a:pt x="103017" y="26308"/>
                  </a:lnTo>
                  <a:lnTo>
                    <a:pt x="55802" y="46363"/>
                  </a:lnTo>
                  <a:lnTo>
                    <a:pt x="9336" y="72119"/>
                  </a:lnTo>
                  <a:lnTo>
                    <a:pt x="0" y="93423"/>
                  </a:lnTo>
                  <a:lnTo>
                    <a:pt x="127" y="94516"/>
                  </a:lnTo>
                  <a:lnTo>
                    <a:pt x="252328" y="94516"/>
                  </a:lnTo>
                  <a:lnTo>
                    <a:pt x="302040" y="96012"/>
                  </a:lnTo>
                  <a:lnTo>
                    <a:pt x="350311" y="101281"/>
                  </a:lnTo>
                  <a:lnTo>
                    <a:pt x="397130" y="110340"/>
                  </a:lnTo>
                  <a:lnTo>
                    <a:pt x="442490" y="123205"/>
                  </a:lnTo>
                  <a:lnTo>
                    <a:pt x="486383" y="139892"/>
                  </a:lnTo>
                  <a:lnTo>
                    <a:pt x="505041" y="140048"/>
                  </a:lnTo>
                  <a:close/>
                </a:path>
                <a:path extrusionOk="0" h="661670" w="1397634">
                  <a:moveTo>
                    <a:pt x="39214" y="125939"/>
                  </a:moveTo>
                  <a:lnTo>
                    <a:pt x="94615" y="112505"/>
                  </a:lnTo>
                  <a:lnTo>
                    <a:pt x="148607" y="102779"/>
                  </a:lnTo>
                  <a:lnTo>
                    <a:pt x="201180" y="96777"/>
                  </a:lnTo>
                  <a:lnTo>
                    <a:pt x="252328" y="94516"/>
                  </a:lnTo>
                  <a:lnTo>
                    <a:pt x="127" y="94516"/>
                  </a:lnTo>
                  <a:lnTo>
                    <a:pt x="1867" y="109494"/>
                  </a:lnTo>
                  <a:lnTo>
                    <a:pt x="14938" y="120333"/>
                  </a:lnTo>
                  <a:lnTo>
                    <a:pt x="39214" y="125939"/>
                  </a:lnTo>
                  <a:close/>
                </a:path>
                <a:path extrusionOk="0" h="661670" w="1397634">
                  <a:moveTo>
                    <a:pt x="1365783" y="127932"/>
                  </a:moveTo>
                  <a:lnTo>
                    <a:pt x="1397594" y="98328"/>
                  </a:lnTo>
                  <a:lnTo>
                    <a:pt x="1397620" y="97677"/>
                  </a:lnTo>
                  <a:lnTo>
                    <a:pt x="1396656" y="87069"/>
                  </a:lnTo>
                  <a:lnTo>
                    <a:pt x="1350074" y="50704"/>
                  </a:lnTo>
                  <a:lnTo>
                    <a:pt x="1305522" y="29184"/>
                  </a:lnTo>
                  <a:lnTo>
                    <a:pt x="1260029" y="13557"/>
                  </a:lnTo>
                  <a:lnTo>
                    <a:pt x="1213613" y="3841"/>
                  </a:lnTo>
                  <a:lnTo>
                    <a:pt x="1166290" y="52"/>
                  </a:lnTo>
                  <a:lnTo>
                    <a:pt x="1118080" y="2208"/>
                  </a:lnTo>
                  <a:lnTo>
                    <a:pt x="1068998" y="10326"/>
                  </a:lnTo>
                  <a:lnTo>
                    <a:pt x="1009071" y="27160"/>
                  </a:lnTo>
                  <a:lnTo>
                    <a:pt x="962309" y="47826"/>
                  </a:lnTo>
                  <a:lnTo>
                    <a:pt x="928806" y="72415"/>
                  </a:lnTo>
                  <a:lnTo>
                    <a:pt x="912122" y="96099"/>
                  </a:lnTo>
                  <a:lnTo>
                    <a:pt x="1160079" y="96099"/>
                  </a:lnTo>
                  <a:lnTo>
                    <a:pt x="1209017" y="98328"/>
                  </a:lnTo>
                  <a:lnTo>
                    <a:pt x="1259603" y="104371"/>
                  </a:lnTo>
                  <a:lnTo>
                    <a:pt x="1311852" y="114236"/>
                  </a:lnTo>
                  <a:lnTo>
                    <a:pt x="1365783" y="127932"/>
                  </a:lnTo>
                  <a:close/>
                </a:path>
                <a:path extrusionOk="0" h="661670" w="1397634">
                  <a:moveTo>
                    <a:pt x="921399" y="142088"/>
                  </a:moveTo>
                  <a:lnTo>
                    <a:pt x="939528" y="141886"/>
                  </a:lnTo>
                  <a:lnTo>
                    <a:pt x="980474" y="125165"/>
                  </a:lnTo>
                  <a:lnTo>
                    <a:pt x="1022986" y="112218"/>
                  </a:lnTo>
                  <a:lnTo>
                    <a:pt x="1067080" y="103053"/>
                  </a:lnTo>
                  <a:lnTo>
                    <a:pt x="1112772" y="97677"/>
                  </a:lnTo>
                  <a:lnTo>
                    <a:pt x="1160079" y="96099"/>
                  </a:lnTo>
                  <a:lnTo>
                    <a:pt x="912122" y="96099"/>
                  </a:lnTo>
                  <a:lnTo>
                    <a:pt x="908654" y="101022"/>
                  </a:lnTo>
                  <a:lnTo>
                    <a:pt x="906056" y="121563"/>
                  </a:lnTo>
                  <a:lnTo>
                    <a:pt x="910273" y="135283"/>
                  </a:lnTo>
                  <a:lnTo>
                    <a:pt x="921399" y="142088"/>
                  </a:lnTo>
                  <a:close/>
                </a:path>
              </a:pathLst>
            </a:custGeom>
            <a:solidFill>
              <a:srgbClr val="1724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4375974" y="3981214"/>
              <a:ext cx="2101215" cy="380364"/>
            </a:xfrm>
            <a:custGeom>
              <a:rect b="b" l="l" r="r" t="t"/>
              <a:pathLst>
                <a:path extrusionOk="0" h="380364" w="2101215">
                  <a:moveTo>
                    <a:pt x="99032" y="380335"/>
                  </a:moveTo>
                  <a:lnTo>
                    <a:pt x="132099" y="354562"/>
                  </a:lnTo>
                  <a:lnTo>
                    <a:pt x="133080" y="348395"/>
                  </a:lnTo>
                  <a:lnTo>
                    <a:pt x="132473" y="341854"/>
                  </a:lnTo>
                  <a:lnTo>
                    <a:pt x="114546" y="315941"/>
                  </a:lnTo>
                  <a:lnTo>
                    <a:pt x="102595" y="305975"/>
                  </a:lnTo>
                  <a:lnTo>
                    <a:pt x="102595" y="304978"/>
                  </a:lnTo>
                  <a:lnTo>
                    <a:pt x="96775" y="298982"/>
                  </a:lnTo>
                  <a:lnTo>
                    <a:pt x="92636" y="292893"/>
                  </a:lnTo>
                  <a:lnTo>
                    <a:pt x="89991" y="286618"/>
                  </a:lnTo>
                  <a:lnTo>
                    <a:pt x="88652" y="280061"/>
                  </a:lnTo>
                  <a:lnTo>
                    <a:pt x="90706" y="273536"/>
                  </a:lnTo>
                  <a:lnTo>
                    <a:pt x="95375" y="264489"/>
                  </a:lnTo>
                  <a:lnTo>
                    <a:pt x="102657" y="253011"/>
                  </a:lnTo>
                  <a:lnTo>
                    <a:pt x="112554" y="239198"/>
                  </a:lnTo>
                  <a:lnTo>
                    <a:pt x="113550" y="239198"/>
                  </a:lnTo>
                  <a:lnTo>
                    <a:pt x="113550" y="237205"/>
                  </a:lnTo>
                  <a:lnTo>
                    <a:pt x="137328" y="193601"/>
                  </a:lnTo>
                  <a:lnTo>
                    <a:pt x="145540" y="161459"/>
                  </a:lnTo>
                  <a:lnTo>
                    <a:pt x="145809" y="152535"/>
                  </a:lnTo>
                  <a:lnTo>
                    <a:pt x="142530" y="136091"/>
                  </a:lnTo>
                  <a:lnTo>
                    <a:pt x="135757" y="116251"/>
                  </a:lnTo>
                  <a:lnTo>
                    <a:pt x="125502" y="92689"/>
                  </a:lnTo>
                  <a:lnTo>
                    <a:pt x="125502" y="91692"/>
                  </a:lnTo>
                  <a:lnTo>
                    <a:pt x="124506" y="90696"/>
                  </a:lnTo>
                  <a:lnTo>
                    <a:pt x="111045" y="69361"/>
                  </a:lnTo>
                  <a:lnTo>
                    <a:pt x="94504" y="48587"/>
                  </a:lnTo>
                  <a:lnTo>
                    <a:pt x="74787" y="28186"/>
                  </a:lnTo>
                  <a:lnTo>
                    <a:pt x="51803" y="7973"/>
                  </a:lnTo>
                  <a:lnTo>
                    <a:pt x="44832" y="2989"/>
                  </a:lnTo>
                  <a:lnTo>
                    <a:pt x="36865" y="0"/>
                  </a:lnTo>
                  <a:lnTo>
                    <a:pt x="29893" y="2990"/>
                  </a:lnTo>
                  <a:lnTo>
                    <a:pt x="20929" y="3986"/>
                  </a:lnTo>
                  <a:lnTo>
                    <a:pt x="0" y="32749"/>
                  </a:lnTo>
                  <a:lnTo>
                    <a:pt x="15" y="39866"/>
                  </a:lnTo>
                  <a:lnTo>
                    <a:pt x="1011" y="48836"/>
                  </a:lnTo>
                  <a:lnTo>
                    <a:pt x="4995" y="55813"/>
                  </a:lnTo>
                  <a:lnTo>
                    <a:pt x="29348" y="76774"/>
                  </a:lnTo>
                  <a:lnTo>
                    <a:pt x="44209" y="91942"/>
                  </a:lnTo>
                  <a:lnTo>
                    <a:pt x="66742" y="123586"/>
                  </a:lnTo>
                  <a:lnTo>
                    <a:pt x="80685" y="161459"/>
                  </a:lnTo>
                  <a:lnTo>
                    <a:pt x="78226" y="168030"/>
                  </a:lnTo>
                  <a:lnTo>
                    <a:pt x="73713" y="177405"/>
                  </a:lnTo>
                  <a:lnTo>
                    <a:pt x="66960" y="189770"/>
                  </a:lnTo>
                  <a:lnTo>
                    <a:pt x="57779" y="205312"/>
                  </a:lnTo>
                  <a:lnTo>
                    <a:pt x="41548" y="230337"/>
                  </a:lnTo>
                  <a:lnTo>
                    <a:pt x="30266" y="251532"/>
                  </a:lnTo>
                  <a:lnTo>
                    <a:pt x="24026" y="268802"/>
                  </a:lnTo>
                  <a:lnTo>
                    <a:pt x="22921" y="282055"/>
                  </a:lnTo>
                  <a:lnTo>
                    <a:pt x="24446" y="301848"/>
                  </a:lnTo>
                  <a:lnTo>
                    <a:pt x="30640" y="320800"/>
                  </a:lnTo>
                  <a:lnTo>
                    <a:pt x="41688" y="338817"/>
                  </a:lnTo>
                  <a:lnTo>
                    <a:pt x="57779" y="355807"/>
                  </a:lnTo>
                  <a:lnTo>
                    <a:pt x="63677" y="360355"/>
                  </a:lnTo>
                  <a:lnTo>
                    <a:pt x="74865" y="369262"/>
                  </a:lnTo>
                  <a:lnTo>
                    <a:pt x="80685" y="373747"/>
                  </a:lnTo>
                  <a:lnTo>
                    <a:pt x="86676" y="377064"/>
                  </a:lnTo>
                  <a:lnTo>
                    <a:pt x="92760" y="379354"/>
                  </a:lnTo>
                  <a:lnTo>
                    <a:pt x="99032" y="380335"/>
                  </a:lnTo>
                  <a:close/>
                </a:path>
                <a:path extrusionOk="0" h="380364" w="2101215">
                  <a:moveTo>
                    <a:pt x="2000403" y="378497"/>
                  </a:moveTo>
                  <a:lnTo>
                    <a:pt x="2035836" y="358875"/>
                  </a:lnTo>
                  <a:lnTo>
                    <a:pt x="2041656" y="353814"/>
                  </a:lnTo>
                  <a:lnTo>
                    <a:pt x="2042652" y="353814"/>
                  </a:lnTo>
                  <a:lnTo>
                    <a:pt x="2058322" y="336964"/>
                  </a:lnTo>
                  <a:lnTo>
                    <a:pt x="2069417" y="319180"/>
                  </a:lnTo>
                  <a:lnTo>
                    <a:pt x="2075844" y="300275"/>
                  </a:lnTo>
                  <a:lnTo>
                    <a:pt x="2077509" y="280061"/>
                  </a:lnTo>
                  <a:lnTo>
                    <a:pt x="2076544" y="266793"/>
                  </a:lnTo>
                  <a:lnTo>
                    <a:pt x="2070538" y="249414"/>
                  </a:lnTo>
                  <a:lnTo>
                    <a:pt x="2059303" y="227923"/>
                  </a:lnTo>
                  <a:lnTo>
                    <a:pt x="2042652" y="202322"/>
                  </a:lnTo>
                  <a:lnTo>
                    <a:pt x="2034047" y="188088"/>
                  </a:lnTo>
                  <a:lnTo>
                    <a:pt x="2027589" y="176658"/>
                  </a:lnTo>
                  <a:lnTo>
                    <a:pt x="2023185" y="167843"/>
                  </a:lnTo>
                  <a:lnTo>
                    <a:pt x="2020742" y="161458"/>
                  </a:lnTo>
                  <a:lnTo>
                    <a:pt x="2020742" y="160462"/>
                  </a:lnTo>
                  <a:lnTo>
                    <a:pt x="2019746" y="159465"/>
                  </a:lnTo>
                  <a:lnTo>
                    <a:pt x="2033689" y="121592"/>
                  </a:lnTo>
                  <a:lnTo>
                    <a:pt x="2056968" y="89948"/>
                  </a:lnTo>
                  <a:lnTo>
                    <a:pt x="2088464" y="59799"/>
                  </a:lnTo>
                  <a:lnTo>
                    <a:pt x="2095436" y="53819"/>
                  </a:lnTo>
                  <a:lnTo>
                    <a:pt x="2100415" y="46842"/>
                  </a:lnTo>
                  <a:lnTo>
                    <a:pt x="2100415" y="37873"/>
                  </a:lnTo>
                  <a:lnTo>
                    <a:pt x="2100587" y="30756"/>
                  </a:lnTo>
                  <a:lnTo>
                    <a:pt x="2099544" y="24293"/>
                  </a:lnTo>
                  <a:lnTo>
                    <a:pt x="2065558" y="825"/>
                  </a:lnTo>
                  <a:lnTo>
                    <a:pt x="2059583" y="1868"/>
                  </a:lnTo>
                  <a:lnTo>
                    <a:pt x="2025223" y="27766"/>
                  </a:lnTo>
                  <a:lnTo>
                    <a:pt x="1989370" y="69221"/>
                  </a:lnTo>
                  <a:lnTo>
                    <a:pt x="1975925" y="90696"/>
                  </a:lnTo>
                  <a:lnTo>
                    <a:pt x="1974929" y="90696"/>
                  </a:lnTo>
                  <a:lnTo>
                    <a:pt x="1974929" y="92689"/>
                  </a:lnTo>
                  <a:lnTo>
                    <a:pt x="1964674" y="116251"/>
                  </a:lnTo>
                  <a:lnTo>
                    <a:pt x="1957874" y="136168"/>
                  </a:lnTo>
                  <a:lnTo>
                    <a:pt x="1954622" y="152535"/>
                  </a:lnTo>
                  <a:lnTo>
                    <a:pt x="1955011" y="165445"/>
                  </a:lnTo>
                  <a:lnTo>
                    <a:pt x="1956909" y="177218"/>
                  </a:lnTo>
                  <a:lnTo>
                    <a:pt x="1962729" y="193102"/>
                  </a:lnTo>
                  <a:lnTo>
                    <a:pt x="1972657" y="213098"/>
                  </a:lnTo>
                  <a:lnTo>
                    <a:pt x="1986880" y="237205"/>
                  </a:lnTo>
                  <a:lnTo>
                    <a:pt x="1987876" y="238201"/>
                  </a:lnTo>
                  <a:lnTo>
                    <a:pt x="1997213" y="252014"/>
                  </a:lnTo>
                  <a:lnTo>
                    <a:pt x="2004309" y="263492"/>
                  </a:lnTo>
                  <a:lnTo>
                    <a:pt x="2009164" y="272540"/>
                  </a:lnTo>
                  <a:lnTo>
                    <a:pt x="2011778" y="279065"/>
                  </a:lnTo>
                  <a:lnTo>
                    <a:pt x="2010456" y="285621"/>
                  </a:lnTo>
                  <a:lnTo>
                    <a:pt x="2007919" y="291896"/>
                  </a:lnTo>
                  <a:lnTo>
                    <a:pt x="2004076" y="297985"/>
                  </a:lnTo>
                  <a:lnTo>
                    <a:pt x="1998831" y="303981"/>
                  </a:lnTo>
                  <a:lnTo>
                    <a:pt x="1997835" y="303981"/>
                  </a:lnTo>
                  <a:lnTo>
                    <a:pt x="1997835" y="304978"/>
                  </a:lnTo>
                  <a:lnTo>
                    <a:pt x="1991860" y="309961"/>
                  </a:lnTo>
                  <a:lnTo>
                    <a:pt x="1986880" y="314944"/>
                  </a:lnTo>
                  <a:lnTo>
                    <a:pt x="1980905" y="318931"/>
                  </a:lnTo>
                  <a:lnTo>
                    <a:pt x="1973933" y="323914"/>
                  </a:lnTo>
                  <a:lnTo>
                    <a:pt x="1968954" y="329894"/>
                  </a:lnTo>
                  <a:lnTo>
                    <a:pt x="1966962" y="338864"/>
                  </a:lnTo>
                  <a:lnTo>
                    <a:pt x="1966199" y="345420"/>
                  </a:lnTo>
                  <a:lnTo>
                    <a:pt x="1966837" y="351696"/>
                  </a:lnTo>
                  <a:lnTo>
                    <a:pt x="1993852" y="377734"/>
                  </a:lnTo>
                  <a:lnTo>
                    <a:pt x="2000403" y="378497"/>
                  </a:lnTo>
                  <a:close/>
                </a:path>
              </a:pathLst>
            </a:custGeom>
            <a:solidFill>
              <a:srgbClr val="FFB0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4694749" y="3736534"/>
              <a:ext cx="1462405" cy="675004"/>
            </a:xfrm>
            <a:custGeom>
              <a:rect b="b" l="l" r="r" t="t"/>
              <a:pathLst>
                <a:path extrusionOk="0" h="675004" w="1462405">
                  <a:moveTo>
                    <a:pt x="1167156" y="671749"/>
                  </a:moveTo>
                  <a:lnTo>
                    <a:pt x="1214244" y="667906"/>
                  </a:lnTo>
                  <a:lnTo>
                    <a:pt x="1258702" y="656313"/>
                  </a:lnTo>
                  <a:lnTo>
                    <a:pt x="1300530" y="636874"/>
                  </a:lnTo>
                  <a:lnTo>
                    <a:pt x="1339730" y="609493"/>
                  </a:lnTo>
                  <a:lnTo>
                    <a:pt x="1376300" y="574076"/>
                  </a:lnTo>
                  <a:lnTo>
                    <a:pt x="1407006" y="533038"/>
                  </a:lnTo>
                  <a:lnTo>
                    <a:pt x="1430972" y="488794"/>
                  </a:lnTo>
                  <a:lnTo>
                    <a:pt x="1448150" y="441249"/>
                  </a:lnTo>
                  <a:lnTo>
                    <a:pt x="1458492" y="390308"/>
                  </a:lnTo>
                  <a:lnTo>
                    <a:pt x="1461949" y="335874"/>
                  </a:lnTo>
                  <a:lnTo>
                    <a:pt x="1458587" y="281927"/>
                  </a:lnTo>
                  <a:lnTo>
                    <a:pt x="1448437" y="231281"/>
                  </a:lnTo>
                  <a:lnTo>
                    <a:pt x="1431403" y="183887"/>
                  </a:lnTo>
                  <a:lnTo>
                    <a:pt x="1407389" y="139699"/>
                  </a:lnTo>
                  <a:lnTo>
                    <a:pt x="1376300" y="98669"/>
                  </a:lnTo>
                  <a:lnTo>
                    <a:pt x="1340208" y="63148"/>
                  </a:lnTo>
                  <a:lnTo>
                    <a:pt x="1301247" y="35520"/>
                  </a:lnTo>
                  <a:lnTo>
                    <a:pt x="1259418" y="15787"/>
                  </a:lnTo>
                  <a:lnTo>
                    <a:pt x="1214721" y="3946"/>
                  </a:lnTo>
                  <a:lnTo>
                    <a:pt x="1167156" y="0"/>
                  </a:lnTo>
                  <a:lnTo>
                    <a:pt x="1119695" y="3946"/>
                  </a:lnTo>
                  <a:lnTo>
                    <a:pt x="1075245" y="15787"/>
                  </a:lnTo>
                  <a:lnTo>
                    <a:pt x="1033711" y="35520"/>
                  </a:lnTo>
                  <a:lnTo>
                    <a:pt x="999690" y="59799"/>
                  </a:lnTo>
                  <a:lnTo>
                    <a:pt x="1161181" y="59799"/>
                  </a:lnTo>
                  <a:lnTo>
                    <a:pt x="1209530" y="64845"/>
                  </a:lnTo>
                  <a:lnTo>
                    <a:pt x="1254424" y="79982"/>
                  </a:lnTo>
                  <a:lnTo>
                    <a:pt x="1295770" y="105210"/>
                  </a:lnTo>
                  <a:lnTo>
                    <a:pt x="1333475" y="140529"/>
                  </a:lnTo>
                  <a:lnTo>
                    <a:pt x="1364271" y="183541"/>
                  </a:lnTo>
                  <a:lnTo>
                    <a:pt x="1386384" y="230477"/>
                  </a:lnTo>
                  <a:lnTo>
                    <a:pt x="1399720" y="281525"/>
                  </a:lnTo>
                  <a:lnTo>
                    <a:pt x="1404186" y="336871"/>
                  </a:lnTo>
                  <a:lnTo>
                    <a:pt x="1399720" y="392217"/>
                  </a:lnTo>
                  <a:lnTo>
                    <a:pt x="1386384" y="443264"/>
                  </a:lnTo>
                  <a:lnTo>
                    <a:pt x="1364271" y="490201"/>
                  </a:lnTo>
                  <a:lnTo>
                    <a:pt x="1333475" y="533213"/>
                  </a:lnTo>
                  <a:lnTo>
                    <a:pt x="1295770" y="568532"/>
                  </a:lnTo>
                  <a:lnTo>
                    <a:pt x="1254424" y="593760"/>
                  </a:lnTo>
                  <a:lnTo>
                    <a:pt x="1209530" y="608897"/>
                  </a:lnTo>
                  <a:lnTo>
                    <a:pt x="1161181" y="613943"/>
                  </a:lnTo>
                  <a:lnTo>
                    <a:pt x="1001451" y="613943"/>
                  </a:lnTo>
                  <a:lnTo>
                    <a:pt x="1033281" y="636443"/>
                  </a:lnTo>
                  <a:lnTo>
                    <a:pt x="1074958" y="656026"/>
                  </a:lnTo>
                  <a:lnTo>
                    <a:pt x="1119599" y="667810"/>
                  </a:lnTo>
                  <a:lnTo>
                    <a:pt x="1167156" y="671749"/>
                  </a:lnTo>
                  <a:close/>
                </a:path>
                <a:path extrusionOk="0" h="675004" w="1462405">
                  <a:moveTo>
                    <a:pt x="486736" y="179398"/>
                  </a:moveTo>
                  <a:lnTo>
                    <a:pt x="555660" y="179398"/>
                  </a:lnTo>
                  <a:lnTo>
                    <a:pt x="544627" y="158842"/>
                  </a:lnTo>
                  <a:lnTo>
                    <a:pt x="518827" y="119973"/>
                  </a:lnTo>
                  <a:lnTo>
                    <a:pt x="467780" y="66138"/>
                  </a:lnTo>
                  <a:lnTo>
                    <a:pt x="428819" y="38510"/>
                  </a:lnTo>
                  <a:lnTo>
                    <a:pt x="386991" y="18777"/>
                  </a:lnTo>
                  <a:lnTo>
                    <a:pt x="342294" y="6936"/>
                  </a:lnTo>
                  <a:lnTo>
                    <a:pt x="294729" y="2990"/>
                  </a:lnTo>
                  <a:lnTo>
                    <a:pt x="247267" y="6936"/>
                  </a:lnTo>
                  <a:lnTo>
                    <a:pt x="202817" y="18777"/>
                  </a:lnTo>
                  <a:lnTo>
                    <a:pt x="161283" y="38511"/>
                  </a:lnTo>
                  <a:lnTo>
                    <a:pt x="127262" y="62789"/>
                  </a:lnTo>
                  <a:lnTo>
                    <a:pt x="288753" y="62789"/>
                  </a:lnTo>
                  <a:lnTo>
                    <a:pt x="337101" y="67835"/>
                  </a:lnTo>
                  <a:lnTo>
                    <a:pt x="381996" y="82972"/>
                  </a:lnTo>
                  <a:lnTo>
                    <a:pt x="423342" y="108200"/>
                  </a:lnTo>
                  <a:lnTo>
                    <a:pt x="461047" y="143519"/>
                  </a:lnTo>
                  <a:lnTo>
                    <a:pt x="486736" y="179398"/>
                  </a:lnTo>
                  <a:close/>
                </a:path>
                <a:path extrusionOk="0" h="675004" w="1462405">
                  <a:moveTo>
                    <a:pt x="1001451" y="613943"/>
                  </a:moveTo>
                  <a:lnTo>
                    <a:pt x="1161181" y="613943"/>
                  </a:lnTo>
                  <a:lnTo>
                    <a:pt x="1112412" y="608897"/>
                  </a:lnTo>
                  <a:lnTo>
                    <a:pt x="1067564" y="593760"/>
                  </a:lnTo>
                  <a:lnTo>
                    <a:pt x="1026451" y="568532"/>
                  </a:lnTo>
                  <a:lnTo>
                    <a:pt x="988886" y="533213"/>
                  </a:lnTo>
                  <a:lnTo>
                    <a:pt x="958090" y="490201"/>
                  </a:lnTo>
                  <a:lnTo>
                    <a:pt x="935978" y="443264"/>
                  </a:lnTo>
                  <a:lnTo>
                    <a:pt x="922642" y="392217"/>
                  </a:lnTo>
                  <a:lnTo>
                    <a:pt x="918336" y="338864"/>
                  </a:lnTo>
                  <a:lnTo>
                    <a:pt x="918253" y="335874"/>
                  </a:lnTo>
                  <a:lnTo>
                    <a:pt x="922502" y="281525"/>
                  </a:lnTo>
                  <a:lnTo>
                    <a:pt x="935604" y="230477"/>
                  </a:lnTo>
                  <a:lnTo>
                    <a:pt x="957670" y="183541"/>
                  </a:lnTo>
                  <a:lnTo>
                    <a:pt x="988886" y="140529"/>
                  </a:lnTo>
                  <a:lnTo>
                    <a:pt x="1026451" y="105210"/>
                  </a:lnTo>
                  <a:lnTo>
                    <a:pt x="1067564" y="79982"/>
                  </a:lnTo>
                  <a:lnTo>
                    <a:pt x="1112412" y="64845"/>
                  </a:lnTo>
                  <a:lnTo>
                    <a:pt x="1161181" y="59799"/>
                  </a:lnTo>
                  <a:lnTo>
                    <a:pt x="999690" y="59799"/>
                  </a:lnTo>
                  <a:lnTo>
                    <a:pt x="959009" y="98669"/>
                  </a:lnTo>
                  <a:lnTo>
                    <a:pt x="929256" y="137539"/>
                  </a:lnTo>
                  <a:lnTo>
                    <a:pt x="906225" y="179398"/>
                  </a:lnTo>
                  <a:lnTo>
                    <a:pt x="486736" y="179398"/>
                  </a:lnTo>
                  <a:lnTo>
                    <a:pt x="491843" y="186531"/>
                  </a:lnTo>
                  <a:lnTo>
                    <a:pt x="502452" y="209049"/>
                  </a:lnTo>
                  <a:lnTo>
                    <a:pt x="730942" y="209049"/>
                  </a:lnTo>
                  <a:lnTo>
                    <a:pt x="781476" y="213285"/>
                  </a:lnTo>
                  <a:lnTo>
                    <a:pt x="831955" y="225992"/>
                  </a:lnTo>
                  <a:lnTo>
                    <a:pt x="882323" y="247171"/>
                  </a:lnTo>
                  <a:lnTo>
                    <a:pt x="877825" y="268459"/>
                  </a:lnTo>
                  <a:lnTo>
                    <a:pt x="874729" y="290402"/>
                  </a:lnTo>
                  <a:lnTo>
                    <a:pt x="872939" y="312904"/>
                  </a:lnTo>
                  <a:lnTo>
                    <a:pt x="872363" y="335874"/>
                  </a:lnTo>
                  <a:lnTo>
                    <a:pt x="875829" y="389925"/>
                  </a:lnTo>
                  <a:lnTo>
                    <a:pt x="886227" y="440818"/>
                  </a:lnTo>
                  <a:lnTo>
                    <a:pt x="903556" y="488507"/>
                  </a:lnTo>
                  <a:lnTo>
                    <a:pt x="927816" y="532942"/>
                  </a:lnTo>
                  <a:lnTo>
                    <a:pt x="959009" y="574076"/>
                  </a:lnTo>
                  <a:lnTo>
                    <a:pt x="994615" y="609111"/>
                  </a:lnTo>
                  <a:lnTo>
                    <a:pt x="1001451" y="613943"/>
                  </a:lnTo>
                  <a:close/>
                </a:path>
                <a:path extrusionOk="0" h="675004" w="1462405">
                  <a:moveTo>
                    <a:pt x="130018" y="616933"/>
                  </a:moveTo>
                  <a:lnTo>
                    <a:pt x="288753" y="616933"/>
                  </a:lnTo>
                  <a:lnTo>
                    <a:pt x="239984" y="611887"/>
                  </a:lnTo>
                  <a:lnTo>
                    <a:pt x="195136" y="596750"/>
                  </a:lnTo>
                  <a:lnTo>
                    <a:pt x="154023" y="571522"/>
                  </a:lnTo>
                  <a:lnTo>
                    <a:pt x="116458" y="536203"/>
                  </a:lnTo>
                  <a:lnTo>
                    <a:pt x="85662" y="493191"/>
                  </a:lnTo>
                  <a:lnTo>
                    <a:pt x="63550" y="446254"/>
                  </a:lnTo>
                  <a:lnTo>
                    <a:pt x="50214" y="395207"/>
                  </a:lnTo>
                  <a:lnTo>
                    <a:pt x="45748" y="339861"/>
                  </a:lnTo>
                  <a:lnTo>
                    <a:pt x="50214" y="284515"/>
                  </a:lnTo>
                  <a:lnTo>
                    <a:pt x="63550" y="233467"/>
                  </a:lnTo>
                  <a:lnTo>
                    <a:pt x="85662" y="186531"/>
                  </a:lnTo>
                  <a:lnTo>
                    <a:pt x="116458" y="143519"/>
                  </a:lnTo>
                  <a:lnTo>
                    <a:pt x="154023" y="108200"/>
                  </a:lnTo>
                  <a:lnTo>
                    <a:pt x="195136" y="82972"/>
                  </a:lnTo>
                  <a:lnTo>
                    <a:pt x="239984" y="67835"/>
                  </a:lnTo>
                  <a:lnTo>
                    <a:pt x="288753" y="62789"/>
                  </a:lnTo>
                  <a:lnTo>
                    <a:pt x="127262" y="62789"/>
                  </a:lnTo>
                  <a:lnTo>
                    <a:pt x="86581" y="101659"/>
                  </a:lnTo>
                  <a:lnTo>
                    <a:pt x="55388" y="142689"/>
                  </a:lnTo>
                  <a:lnTo>
                    <a:pt x="31128" y="186877"/>
                  </a:lnTo>
                  <a:lnTo>
                    <a:pt x="13799" y="234271"/>
                  </a:lnTo>
                  <a:lnTo>
                    <a:pt x="3401" y="284917"/>
                  </a:lnTo>
                  <a:lnTo>
                    <a:pt x="63" y="336871"/>
                  </a:lnTo>
                  <a:lnTo>
                    <a:pt x="0" y="339861"/>
                  </a:lnTo>
                  <a:lnTo>
                    <a:pt x="3364" y="392217"/>
                  </a:lnTo>
                  <a:lnTo>
                    <a:pt x="13862" y="443809"/>
                  </a:lnTo>
                  <a:lnTo>
                    <a:pt x="31343" y="491497"/>
                  </a:lnTo>
                  <a:lnTo>
                    <a:pt x="55898" y="535932"/>
                  </a:lnTo>
                  <a:lnTo>
                    <a:pt x="87577" y="577066"/>
                  </a:lnTo>
                  <a:lnTo>
                    <a:pt x="123183" y="612101"/>
                  </a:lnTo>
                  <a:lnTo>
                    <a:pt x="130018" y="616933"/>
                  </a:lnTo>
                  <a:close/>
                </a:path>
                <a:path extrusionOk="0" h="675004" w="1462405">
                  <a:moveTo>
                    <a:pt x="555660" y="179398"/>
                  </a:moveTo>
                  <a:lnTo>
                    <a:pt x="906225" y="179398"/>
                  </a:lnTo>
                  <a:lnTo>
                    <a:pt x="855500" y="160360"/>
                  </a:lnTo>
                  <a:lnTo>
                    <a:pt x="804931" y="147668"/>
                  </a:lnTo>
                  <a:lnTo>
                    <a:pt x="754554" y="141322"/>
                  </a:lnTo>
                  <a:lnTo>
                    <a:pt x="704404" y="141322"/>
                  </a:lnTo>
                  <a:lnTo>
                    <a:pt x="654515" y="147668"/>
                  </a:lnTo>
                  <a:lnTo>
                    <a:pt x="604922" y="160360"/>
                  </a:lnTo>
                  <a:lnTo>
                    <a:pt x="555660" y="179398"/>
                  </a:lnTo>
                  <a:close/>
                </a:path>
                <a:path extrusionOk="0" h="675004" w="1462405">
                  <a:moveTo>
                    <a:pt x="295724" y="674739"/>
                  </a:moveTo>
                  <a:lnTo>
                    <a:pt x="342812" y="670896"/>
                  </a:lnTo>
                  <a:lnTo>
                    <a:pt x="387270" y="659303"/>
                  </a:lnTo>
                  <a:lnTo>
                    <a:pt x="429098" y="639864"/>
                  </a:lnTo>
                  <a:lnTo>
                    <a:pt x="468298" y="612483"/>
                  </a:lnTo>
                  <a:lnTo>
                    <a:pt x="504868" y="577066"/>
                  </a:lnTo>
                  <a:lnTo>
                    <a:pt x="535574" y="536028"/>
                  </a:lnTo>
                  <a:lnTo>
                    <a:pt x="559540" y="491784"/>
                  </a:lnTo>
                  <a:lnTo>
                    <a:pt x="576718" y="444239"/>
                  </a:lnTo>
                  <a:lnTo>
                    <a:pt x="587060" y="393298"/>
                  </a:lnTo>
                  <a:lnTo>
                    <a:pt x="590454" y="339861"/>
                  </a:lnTo>
                  <a:lnTo>
                    <a:pt x="590427" y="335874"/>
                  </a:lnTo>
                  <a:lnTo>
                    <a:pt x="589786" y="314726"/>
                  </a:lnTo>
                  <a:lnTo>
                    <a:pt x="587654" y="291523"/>
                  </a:lnTo>
                  <a:lnTo>
                    <a:pt x="584215" y="269067"/>
                  </a:lnTo>
                  <a:lnTo>
                    <a:pt x="579562" y="247171"/>
                  </a:lnTo>
                  <a:lnTo>
                    <a:pt x="629930" y="225992"/>
                  </a:lnTo>
                  <a:lnTo>
                    <a:pt x="680409" y="213285"/>
                  </a:lnTo>
                  <a:lnTo>
                    <a:pt x="730942" y="209049"/>
                  </a:lnTo>
                  <a:lnTo>
                    <a:pt x="502452" y="209049"/>
                  </a:lnTo>
                  <a:lnTo>
                    <a:pt x="513955" y="233467"/>
                  </a:lnTo>
                  <a:lnTo>
                    <a:pt x="527291" y="284515"/>
                  </a:lnTo>
                  <a:lnTo>
                    <a:pt x="531758" y="339861"/>
                  </a:lnTo>
                  <a:lnTo>
                    <a:pt x="527292" y="395207"/>
                  </a:lnTo>
                  <a:lnTo>
                    <a:pt x="513955" y="446254"/>
                  </a:lnTo>
                  <a:lnTo>
                    <a:pt x="491843" y="493191"/>
                  </a:lnTo>
                  <a:lnTo>
                    <a:pt x="461047" y="536203"/>
                  </a:lnTo>
                  <a:lnTo>
                    <a:pt x="423342" y="571522"/>
                  </a:lnTo>
                  <a:lnTo>
                    <a:pt x="381996" y="596750"/>
                  </a:lnTo>
                  <a:lnTo>
                    <a:pt x="337102" y="611887"/>
                  </a:lnTo>
                  <a:lnTo>
                    <a:pt x="288753" y="616933"/>
                  </a:lnTo>
                  <a:lnTo>
                    <a:pt x="130018" y="616933"/>
                  </a:lnTo>
                  <a:lnTo>
                    <a:pt x="161849" y="639433"/>
                  </a:lnTo>
                  <a:lnTo>
                    <a:pt x="203526" y="659016"/>
                  </a:lnTo>
                  <a:lnTo>
                    <a:pt x="248167" y="670800"/>
                  </a:lnTo>
                  <a:lnTo>
                    <a:pt x="295724" y="674739"/>
                  </a:lnTo>
                  <a:close/>
                </a:path>
              </a:pathLst>
            </a:custGeom>
            <a:solidFill>
              <a:srgbClr val="3F67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4244927" y="2294559"/>
              <a:ext cx="2374265" cy="1713864"/>
            </a:xfrm>
            <a:custGeom>
              <a:rect b="b" l="l" r="r" t="t"/>
              <a:pathLst>
                <a:path extrusionOk="0" h="1713864" w="2374265">
                  <a:moveTo>
                    <a:pt x="2160752" y="1713565"/>
                  </a:moveTo>
                  <a:lnTo>
                    <a:pt x="2209749" y="1682070"/>
                  </a:lnTo>
                  <a:lnTo>
                    <a:pt x="2252358" y="1633035"/>
                  </a:lnTo>
                  <a:lnTo>
                    <a:pt x="2288565" y="1566458"/>
                  </a:lnTo>
                  <a:lnTo>
                    <a:pt x="2304263" y="1526591"/>
                  </a:lnTo>
                  <a:lnTo>
                    <a:pt x="2318355" y="1482340"/>
                  </a:lnTo>
                  <a:lnTo>
                    <a:pt x="2330840" y="1433702"/>
                  </a:lnTo>
                  <a:lnTo>
                    <a:pt x="2341715" y="1380680"/>
                  </a:lnTo>
                  <a:lnTo>
                    <a:pt x="2350979" y="1323272"/>
                  </a:lnTo>
                  <a:lnTo>
                    <a:pt x="2358630" y="1261479"/>
                  </a:lnTo>
                  <a:lnTo>
                    <a:pt x="2364666" y="1195301"/>
                  </a:lnTo>
                  <a:lnTo>
                    <a:pt x="2369086" y="1124738"/>
                  </a:lnTo>
                  <a:lnTo>
                    <a:pt x="2372619" y="1027924"/>
                  </a:lnTo>
                  <a:lnTo>
                    <a:pt x="2373708" y="983075"/>
                  </a:lnTo>
                  <a:lnTo>
                    <a:pt x="2373880" y="960089"/>
                  </a:lnTo>
                  <a:lnTo>
                    <a:pt x="2367740" y="900469"/>
                  </a:lnTo>
                  <a:lnTo>
                    <a:pt x="2359180" y="844200"/>
                  </a:lnTo>
                  <a:lnTo>
                    <a:pt x="2348200" y="791285"/>
                  </a:lnTo>
                  <a:lnTo>
                    <a:pt x="2334800" y="741725"/>
                  </a:lnTo>
                  <a:lnTo>
                    <a:pt x="2318979" y="695522"/>
                  </a:lnTo>
                  <a:lnTo>
                    <a:pt x="2300739" y="652680"/>
                  </a:lnTo>
                  <a:lnTo>
                    <a:pt x="2280079" y="613200"/>
                  </a:lnTo>
                  <a:lnTo>
                    <a:pt x="2256998" y="577084"/>
                  </a:lnTo>
                  <a:lnTo>
                    <a:pt x="2231498" y="544335"/>
                  </a:lnTo>
                  <a:lnTo>
                    <a:pt x="2203577" y="514955"/>
                  </a:lnTo>
                  <a:lnTo>
                    <a:pt x="2173236" y="488947"/>
                  </a:lnTo>
                  <a:lnTo>
                    <a:pt x="2140475" y="466311"/>
                  </a:lnTo>
                  <a:lnTo>
                    <a:pt x="2105294" y="447052"/>
                  </a:lnTo>
                  <a:lnTo>
                    <a:pt x="2067693" y="431170"/>
                  </a:lnTo>
                  <a:lnTo>
                    <a:pt x="2027672" y="418669"/>
                  </a:lnTo>
                  <a:lnTo>
                    <a:pt x="1985231" y="409550"/>
                  </a:lnTo>
                  <a:lnTo>
                    <a:pt x="1940370" y="403815"/>
                  </a:lnTo>
                  <a:lnTo>
                    <a:pt x="1893088" y="401468"/>
                  </a:lnTo>
                  <a:lnTo>
                    <a:pt x="1843387" y="402509"/>
                  </a:lnTo>
                  <a:lnTo>
                    <a:pt x="1791265" y="406942"/>
                  </a:lnTo>
                  <a:lnTo>
                    <a:pt x="1755900" y="365754"/>
                  </a:lnTo>
                  <a:lnTo>
                    <a:pt x="1720017" y="326762"/>
                  </a:lnTo>
                  <a:lnTo>
                    <a:pt x="1683616" y="289967"/>
                  </a:lnTo>
                  <a:lnTo>
                    <a:pt x="1646700" y="255369"/>
                  </a:lnTo>
                  <a:lnTo>
                    <a:pt x="1609267" y="222967"/>
                  </a:lnTo>
                  <a:lnTo>
                    <a:pt x="1571318" y="192762"/>
                  </a:lnTo>
                  <a:lnTo>
                    <a:pt x="1532854" y="164754"/>
                  </a:lnTo>
                  <a:lnTo>
                    <a:pt x="1493876" y="138942"/>
                  </a:lnTo>
                  <a:lnTo>
                    <a:pt x="1454384" y="115327"/>
                  </a:lnTo>
                  <a:lnTo>
                    <a:pt x="1414379" y="93909"/>
                  </a:lnTo>
                  <a:lnTo>
                    <a:pt x="1373861" y="74688"/>
                  </a:lnTo>
                  <a:lnTo>
                    <a:pt x="1332830" y="57663"/>
                  </a:lnTo>
                  <a:lnTo>
                    <a:pt x="1291288" y="42836"/>
                  </a:lnTo>
                  <a:lnTo>
                    <a:pt x="1249234" y="30204"/>
                  </a:lnTo>
                  <a:lnTo>
                    <a:pt x="1206670" y="19770"/>
                  </a:lnTo>
                  <a:lnTo>
                    <a:pt x="1163596" y="11532"/>
                  </a:lnTo>
                  <a:lnTo>
                    <a:pt x="1120012" y="5491"/>
                  </a:lnTo>
                  <a:lnTo>
                    <a:pt x="1075919" y="1647"/>
                  </a:lnTo>
                  <a:lnTo>
                    <a:pt x="1031318" y="0"/>
                  </a:lnTo>
                  <a:lnTo>
                    <a:pt x="986209" y="549"/>
                  </a:lnTo>
                  <a:lnTo>
                    <a:pt x="940592" y="3295"/>
                  </a:lnTo>
                  <a:lnTo>
                    <a:pt x="894468" y="8237"/>
                  </a:lnTo>
                  <a:lnTo>
                    <a:pt x="847839" y="15377"/>
                  </a:lnTo>
                  <a:lnTo>
                    <a:pt x="800703" y="24713"/>
                  </a:lnTo>
                  <a:lnTo>
                    <a:pt x="753062" y="36245"/>
                  </a:lnTo>
                  <a:lnTo>
                    <a:pt x="704917" y="49975"/>
                  </a:lnTo>
                  <a:lnTo>
                    <a:pt x="656267" y="65901"/>
                  </a:lnTo>
                  <a:lnTo>
                    <a:pt x="607114" y="84024"/>
                  </a:lnTo>
                  <a:lnTo>
                    <a:pt x="562536" y="101943"/>
                  </a:lnTo>
                  <a:lnTo>
                    <a:pt x="519678" y="121565"/>
                  </a:lnTo>
                  <a:lnTo>
                    <a:pt x="478540" y="142889"/>
                  </a:lnTo>
                  <a:lnTo>
                    <a:pt x="439121" y="165916"/>
                  </a:lnTo>
                  <a:lnTo>
                    <a:pt x="401418" y="190646"/>
                  </a:lnTo>
                  <a:lnTo>
                    <a:pt x="365431" y="217078"/>
                  </a:lnTo>
                  <a:lnTo>
                    <a:pt x="331159" y="245213"/>
                  </a:lnTo>
                  <a:lnTo>
                    <a:pt x="298599" y="275051"/>
                  </a:lnTo>
                  <a:lnTo>
                    <a:pt x="267751" y="306591"/>
                  </a:lnTo>
                  <a:lnTo>
                    <a:pt x="238614" y="339834"/>
                  </a:lnTo>
                  <a:lnTo>
                    <a:pt x="211186" y="374779"/>
                  </a:lnTo>
                  <a:lnTo>
                    <a:pt x="185465" y="411427"/>
                  </a:lnTo>
                  <a:lnTo>
                    <a:pt x="161451" y="449778"/>
                  </a:lnTo>
                  <a:lnTo>
                    <a:pt x="139143" y="489831"/>
                  </a:lnTo>
                  <a:lnTo>
                    <a:pt x="118538" y="531587"/>
                  </a:lnTo>
                  <a:lnTo>
                    <a:pt x="99636" y="575046"/>
                  </a:lnTo>
                  <a:lnTo>
                    <a:pt x="82435" y="620207"/>
                  </a:lnTo>
                  <a:lnTo>
                    <a:pt x="66935" y="667071"/>
                  </a:lnTo>
                  <a:lnTo>
                    <a:pt x="53133" y="715637"/>
                  </a:lnTo>
                  <a:lnTo>
                    <a:pt x="41029" y="765906"/>
                  </a:lnTo>
                  <a:lnTo>
                    <a:pt x="30621" y="817878"/>
                  </a:lnTo>
                  <a:lnTo>
                    <a:pt x="21907" y="871552"/>
                  </a:lnTo>
                  <a:lnTo>
                    <a:pt x="14888" y="926929"/>
                  </a:lnTo>
                  <a:lnTo>
                    <a:pt x="9560" y="984009"/>
                  </a:lnTo>
                  <a:lnTo>
                    <a:pt x="5377" y="1044877"/>
                  </a:lnTo>
                  <a:lnTo>
                    <a:pt x="2390" y="1103066"/>
                  </a:lnTo>
                  <a:lnTo>
                    <a:pt x="597" y="1158528"/>
                  </a:lnTo>
                  <a:lnTo>
                    <a:pt x="0" y="1211216"/>
                  </a:lnTo>
                  <a:lnTo>
                    <a:pt x="597" y="1261081"/>
                  </a:lnTo>
                  <a:lnTo>
                    <a:pt x="3980" y="1334420"/>
                  </a:lnTo>
                  <a:lnTo>
                    <a:pt x="10326" y="1401128"/>
                  </a:lnTo>
                  <a:lnTo>
                    <a:pt x="19635" y="1461196"/>
                  </a:lnTo>
                  <a:lnTo>
                    <a:pt x="31907" y="1514614"/>
                  </a:lnTo>
                  <a:lnTo>
                    <a:pt x="47142" y="1561374"/>
                  </a:lnTo>
                  <a:lnTo>
                    <a:pt x="65340" y="1601467"/>
                  </a:lnTo>
                  <a:lnTo>
                    <a:pt x="86501" y="1634883"/>
                  </a:lnTo>
                  <a:lnTo>
                    <a:pt x="137713" y="1681651"/>
                  </a:lnTo>
                  <a:lnTo>
                    <a:pt x="200777" y="1701605"/>
                  </a:lnTo>
                  <a:lnTo>
                    <a:pt x="221297" y="1700986"/>
                  </a:lnTo>
                  <a:lnTo>
                    <a:pt x="256705" y="1674823"/>
                  </a:lnTo>
                  <a:lnTo>
                    <a:pt x="284608" y="1615395"/>
                  </a:lnTo>
                  <a:lnTo>
                    <a:pt x="295744" y="1573195"/>
                  </a:lnTo>
                  <a:lnTo>
                    <a:pt x="305004" y="1522666"/>
                  </a:lnTo>
                  <a:lnTo>
                    <a:pt x="312387" y="1463802"/>
                  </a:lnTo>
                  <a:lnTo>
                    <a:pt x="317893" y="1396600"/>
                  </a:lnTo>
                  <a:lnTo>
                    <a:pt x="321523" y="1321054"/>
                  </a:lnTo>
                  <a:lnTo>
                    <a:pt x="323276" y="1237161"/>
                  </a:lnTo>
                  <a:lnTo>
                    <a:pt x="323852" y="1224267"/>
                  </a:lnTo>
                  <a:lnTo>
                    <a:pt x="324147" y="1210998"/>
                  </a:lnTo>
                  <a:lnTo>
                    <a:pt x="324272" y="1183341"/>
                  </a:lnTo>
                  <a:lnTo>
                    <a:pt x="381489" y="1193665"/>
                  </a:lnTo>
                  <a:lnTo>
                    <a:pt x="437899" y="1202426"/>
                  </a:lnTo>
                  <a:lnTo>
                    <a:pt x="493501" y="1209624"/>
                  </a:lnTo>
                  <a:lnTo>
                    <a:pt x="548296" y="1215260"/>
                  </a:lnTo>
                  <a:lnTo>
                    <a:pt x="602285" y="1219335"/>
                  </a:lnTo>
                  <a:lnTo>
                    <a:pt x="655466" y="1221849"/>
                  </a:lnTo>
                  <a:lnTo>
                    <a:pt x="707842" y="1222803"/>
                  </a:lnTo>
                  <a:lnTo>
                    <a:pt x="759411" y="1222196"/>
                  </a:lnTo>
                  <a:lnTo>
                    <a:pt x="810175" y="1220031"/>
                  </a:lnTo>
                  <a:lnTo>
                    <a:pt x="860133" y="1216306"/>
                  </a:lnTo>
                  <a:lnTo>
                    <a:pt x="909287" y="1211024"/>
                  </a:lnTo>
                  <a:lnTo>
                    <a:pt x="957635" y="1204184"/>
                  </a:lnTo>
                  <a:lnTo>
                    <a:pt x="1005178" y="1195787"/>
                  </a:lnTo>
                  <a:lnTo>
                    <a:pt x="1051917" y="1185833"/>
                  </a:lnTo>
                  <a:lnTo>
                    <a:pt x="1097852" y="1174323"/>
                  </a:lnTo>
                  <a:lnTo>
                    <a:pt x="1142984" y="1161258"/>
                  </a:lnTo>
                  <a:lnTo>
                    <a:pt x="1187311" y="1146637"/>
                  </a:lnTo>
                  <a:lnTo>
                    <a:pt x="1230836" y="1130463"/>
                  </a:lnTo>
                  <a:lnTo>
                    <a:pt x="1273557" y="1112734"/>
                  </a:lnTo>
                  <a:lnTo>
                    <a:pt x="1315476" y="1093453"/>
                  </a:lnTo>
                  <a:lnTo>
                    <a:pt x="1356592" y="1072618"/>
                  </a:lnTo>
                  <a:lnTo>
                    <a:pt x="1396906" y="1050232"/>
                  </a:lnTo>
                  <a:lnTo>
                    <a:pt x="1436418" y="1026293"/>
                  </a:lnTo>
                  <a:lnTo>
                    <a:pt x="1475128" y="1000804"/>
                  </a:lnTo>
                  <a:lnTo>
                    <a:pt x="1513037" y="973764"/>
                  </a:lnTo>
                  <a:lnTo>
                    <a:pt x="1550145" y="945174"/>
                  </a:lnTo>
                  <a:lnTo>
                    <a:pt x="1586452" y="915034"/>
                  </a:lnTo>
                  <a:lnTo>
                    <a:pt x="1621958" y="883346"/>
                  </a:lnTo>
                  <a:lnTo>
                    <a:pt x="1636419" y="933428"/>
                  </a:lnTo>
                  <a:lnTo>
                    <a:pt x="1654404" y="980516"/>
                  </a:lnTo>
                  <a:lnTo>
                    <a:pt x="1675909" y="1024607"/>
                  </a:lnTo>
                  <a:lnTo>
                    <a:pt x="1700931" y="1065698"/>
                  </a:lnTo>
                  <a:lnTo>
                    <a:pt x="1729467" y="1103785"/>
                  </a:lnTo>
                  <a:lnTo>
                    <a:pt x="1761512" y="1138865"/>
                  </a:lnTo>
                  <a:lnTo>
                    <a:pt x="1797064" y="1170934"/>
                  </a:lnTo>
                  <a:lnTo>
                    <a:pt x="1836119" y="1199989"/>
                  </a:lnTo>
                  <a:lnTo>
                    <a:pt x="1878673" y="1226026"/>
                  </a:lnTo>
                  <a:lnTo>
                    <a:pt x="1924723" y="1249042"/>
                  </a:lnTo>
                  <a:lnTo>
                    <a:pt x="1974266" y="1269034"/>
                  </a:lnTo>
                  <a:lnTo>
                    <a:pt x="2027299" y="1285997"/>
                  </a:lnTo>
                  <a:lnTo>
                    <a:pt x="2026738" y="1311786"/>
                  </a:lnTo>
                  <a:lnTo>
                    <a:pt x="2026552" y="1336827"/>
                  </a:lnTo>
                  <a:lnTo>
                    <a:pt x="2026738" y="1361120"/>
                  </a:lnTo>
                  <a:lnTo>
                    <a:pt x="2027299" y="1384666"/>
                  </a:lnTo>
                  <a:lnTo>
                    <a:pt x="2031317" y="1457828"/>
                  </a:lnTo>
                  <a:lnTo>
                    <a:pt x="2038907" y="1521832"/>
                  </a:lnTo>
                  <a:lnTo>
                    <a:pt x="2050092" y="1576679"/>
                  </a:lnTo>
                  <a:lnTo>
                    <a:pt x="2064895" y="1622370"/>
                  </a:lnTo>
                  <a:lnTo>
                    <a:pt x="2083339" y="1658904"/>
                  </a:lnTo>
                  <a:lnTo>
                    <a:pt x="2131244" y="1704501"/>
                  </a:lnTo>
                  <a:lnTo>
                    <a:pt x="2160752" y="1713565"/>
                  </a:lnTo>
                  <a:close/>
                </a:path>
              </a:pathLst>
            </a:custGeom>
            <a:solidFill>
              <a:srgbClr val="1C25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5846967" y="7636966"/>
              <a:ext cx="926465" cy="645159"/>
            </a:xfrm>
            <a:custGeom>
              <a:rect b="b" l="l" r="r" t="t"/>
              <a:pathLst>
                <a:path extrusionOk="0" h="645159" w="926465">
                  <a:moveTo>
                    <a:pt x="658440" y="645078"/>
                  </a:moveTo>
                  <a:lnTo>
                    <a:pt x="703726" y="641610"/>
                  </a:lnTo>
                  <a:lnTo>
                    <a:pt x="743468" y="625464"/>
                  </a:lnTo>
                  <a:lnTo>
                    <a:pt x="777759" y="596641"/>
                  </a:lnTo>
                  <a:lnTo>
                    <a:pt x="806697" y="555140"/>
                  </a:lnTo>
                  <a:lnTo>
                    <a:pt x="807693" y="552150"/>
                  </a:lnTo>
                  <a:lnTo>
                    <a:pt x="808689" y="550156"/>
                  </a:lnTo>
                  <a:lnTo>
                    <a:pt x="808689" y="548163"/>
                  </a:lnTo>
                  <a:lnTo>
                    <a:pt x="825075" y="497471"/>
                  </a:lnTo>
                  <a:lnTo>
                    <a:pt x="840620" y="447796"/>
                  </a:lnTo>
                  <a:lnTo>
                    <a:pt x="855326" y="399125"/>
                  </a:lnTo>
                  <a:lnTo>
                    <a:pt x="869191" y="351447"/>
                  </a:lnTo>
                  <a:lnTo>
                    <a:pt x="882216" y="304750"/>
                  </a:lnTo>
                  <a:lnTo>
                    <a:pt x="894400" y="259022"/>
                  </a:lnTo>
                  <a:lnTo>
                    <a:pt x="905744" y="214252"/>
                  </a:lnTo>
                  <a:lnTo>
                    <a:pt x="916248" y="170428"/>
                  </a:lnTo>
                  <a:lnTo>
                    <a:pt x="919065" y="159372"/>
                  </a:lnTo>
                  <a:lnTo>
                    <a:pt x="921601" y="148502"/>
                  </a:lnTo>
                  <a:lnTo>
                    <a:pt x="923951" y="137632"/>
                  </a:lnTo>
                  <a:lnTo>
                    <a:pt x="926207" y="126575"/>
                  </a:lnTo>
                  <a:lnTo>
                    <a:pt x="926207" y="120595"/>
                  </a:lnTo>
                  <a:lnTo>
                    <a:pt x="924215" y="118602"/>
                  </a:lnTo>
                  <a:lnTo>
                    <a:pt x="922224" y="117605"/>
                  </a:lnTo>
                  <a:lnTo>
                    <a:pt x="921228" y="116608"/>
                  </a:lnTo>
                  <a:lnTo>
                    <a:pt x="920232" y="116608"/>
                  </a:lnTo>
                  <a:lnTo>
                    <a:pt x="875415" y="110629"/>
                  </a:lnTo>
                  <a:lnTo>
                    <a:pt x="870436" y="110629"/>
                  </a:lnTo>
                  <a:lnTo>
                    <a:pt x="868444" y="112622"/>
                  </a:lnTo>
                  <a:lnTo>
                    <a:pt x="866452" y="113619"/>
                  </a:lnTo>
                  <a:lnTo>
                    <a:pt x="866452" y="118602"/>
                  </a:lnTo>
                  <a:lnTo>
                    <a:pt x="855855" y="165554"/>
                  </a:lnTo>
                  <a:lnTo>
                    <a:pt x="844231" y="213721"/>
                  </a:lnTo>
                  <a:lnTo>
                    <a:pt x="831579" y="263102"/>
                  </a:lnTo>
                  <a:lnTo>
                    <a:pt x="817901" y="313699"/>
                  </a:lnTo>
                  <a:lnTo>
                    <a:pt x="803196" y="365509"/>
                  </a:lnTo>
                  <a:lnTo>
                    <a:pt x="787463" y="418535"/>
                  </a:lnTo>
                  <a:lnTo>
                    <a:pt x="770704" y="472775"/>
                  </a:lnTo>
                  <a:lnTo>
                    <a:pt x="752917" y="528230"/>
                  </a:lnTo>
                  <a:lnTo>
                    <a:pt x="751436" y="528230"/>
                  </a:lnTo>
                  <a:lnTo>
                    <a:pt x="729202" y="558161"/>
                  </a:lnTo>
                  <a:lnTo>
                    <a:pt x="699884" y="577565"/>
                  </a:lnTo>
                  <a:lnTo>
                    <a:pt x="664965" y="584261"/>
                  </a:lnTo>
                  <a:lnTo>
                    <a:pt x="595926" y="584261"/>
                  </a:lnTo>
                  <a:lnTo>
                    <a:pt x="594565" y="585039"/>
                  </a:lnTo>
                  <a:lnTo>
                    <a:pt x="589586" y="591019"/>
                  </a:lnTo>
                  <a:lnTo>
                    <a:pt x="587594" y="598993"/>
                  </a:lnTo>
                  <a:lnTo>
                    <a:pt x="584606" y="606966"/>
                  </a:lnTo>
                  <a:lnTo>
                    <a:pt x="585602" y="614939"/>
                  </a:lnTo>
                  <a:lnTo>
                    <a:pt x="589586" y="621916"/>
                  </a:lnTo>
                  <a:lnTo>
                    <a:pt x="590582" y="621916"/>
                  </a:lnTo>
                  <a:lnTo>
                    <a:pt x="593569" y="628892"/>
                  </a:lnTo>
                  <a:lnTo>
                    <a:pt x="599545" y="633876"/>
                  </a:lnTo>
                  <a:lnTo>
                    <a:pt x="607512" y="635869"/>
                  </a:lnTo>
                  <a:lnTo>
                    <a:pt x="658440" y="645078"/>
                  </a:lnTo>
                  <a:close/>
                </a:path>
                <a:path extrusionOk="0" h="645159" w="926465">
                  <a:moveTo>
                    <a:pt x="867448" y="112622"/>
                  </a:moveTo>
                  <a:lnTo>
                    <a:pt x="868444" y="112622"/>
                  </a:lnTo>
                  <a:lnTo>
                    <a:pt x="868444" y="111626"/>
                  </a:lnTo>
                  <a:lnTo>
                    <a:pt x="867448" y="112622"/>
                  </a:lnTo>
                  <a:close/>
                </a:path>
                <a:path extrusionOk="0" h="645159" w="926465">
                  <a:moveTo>
                    <a:pt x="751436" y="528230"/>
                  </a:moveTo>
                  <a:lnTo>
                    <a:pt x="752917" y="528230"/>
                  </a:lnTo>
                  <a:lnTo>
                    <a:pt x="752917" y="526236"/>
                  </a:lnTo>
                  <a:lnTo>
                    <a:pt x="751436" y="528230"/>
                  </a:lnTo>
                  <a:close/>
                </a:path>
                <a:path extrusionOk="0" h="645159" w="926465">
                  <a:moveTo>
                    <a:pt x="595926" y="584261"/>
                  </a:moveTo>
                  <a:lnTo>
                    <a:pt x="664965" y="584261"/>
                  </a:lnTo>
                  <a:lnTo>
                    <a:pt x="624443" y="578063"/>
                  </a:lnTo>
                  <a:lnTo>
                    <a:pt x="616476" y="576069"/>
                  </a:lnTo>
                  <a:lnTo>
                    <a:pt x="608508" y="577066"/>
                  </a:lnTo>
                  <a:lnTo>
                    <a:pt x="595926" y="584261"/>
                  </a:lnTo>
                  <a:close/>
                </a:path>
                <a:path extrusionOk="0" h="645159" w="926465">
                  <a:moveTo>
                    <a:pt x="68323" y="566103"/>
                  </a:moveTo>
                  <a:lnTo>
                    <a:pt x="189225" y="566103"/>
                  </a:lnTo>
                  <a:lnTo>
                    <a:pt x="186237" y="558130"/>
                  </a:lnTo>
                  <a:lnTo>
                    <a:pt x="180261" y="553146"/>
                  </a:lnTo>
                  <a:lnTo>
                    <a:pt x="172294" y="551153"/>
                  </a:lnTo>
                  <a:lnTo>
                    <a:pt x="136612" y="537542"/>
                  </a:lnTo>
                  <a:lnTo>
                    <a:pt x="108680" y="520755"/>
                  </a:lnTo>
                  <a:lnTo>
                    <a:pt x="88403" y="500977"/>
                  </a:lnTo>
                  <a:lnTo>
                    <a:pt x="75690" y="478397"/>
                  </a:lnTo>
                  <a:lnTo>
                    <a:pt x="75518" y="469271"/>
                  </a:lnTo>
                  <a:lnTo>
                    <a:pt x="75067" y="459958"/>
                  </a:lnTo>
                  <a:lnTo>
                    <a:pt x="74429" y="450646"/>
                  </a:lnTo>
                  <a:lnTo>
                    <a:pt x="73698" y="441520"/>
                  </a:lnTo>
                  <a:lnTo>
                    <a:pt x="69963" y="383126"/>
                  </a:lnTo>
                  <a:lnTo>
                    <a:pt x="66975" y="326063"/>
                  </a:lnTo>
                  <a:lnTo>
                    <a:pt x="64735" y="270355"/>
                  </a:lnTo>
                  <a:lnTo>
                    <a:pt x="63241" y="216026"/>
                  </a:lnTo>
                  <a:lnTo>
                    <a:pt x="62494" y="163097"/>
                  </a:lnTo>
                  <a:lnTo>
                    <a:pt x="62494" y="111594"/>
                  </a:lnTo>
                  <a:lnTo>
                    <a:pt x="63241" y="61539"/>
                  </a:lnTo>
                  <a:lnTo>
                    <a:pt x="64735" y="12956"/>
                  </a:lnTo>
                  <a:lnTo>
                    <a:pt x="64735" y="11959"/>
                  </a:lnTo>
                  <a:lnTo>
                    <a:pt x="63739" y="9966"/>
                  </a:lnTo>
                  <a:lnTo>
                    <a:pt x="63739" y="8969"/>
                  </a:lnTo>
                  <a:lnTo>
                    <a:pt x="60751" y="5979"/>
                  </a:lnTo>
                  <a:lnTo>
                    <a:pt x="58759" y="4983"/>
                  </a:lnTo>
                  <a:lnTo>
                    <a:pt x="56767" y="4983"/>
                  </a:lnTo>
                  <a:lnTo>
                    <a:pt x="12947" y="0"/>
                  </a:lnTo>
                  <a:lnTo>
                    <a:pt x="9959" y="0"/>
                  </a:lnTo>
                  <a:lnTo>
                    <a:pt x="8963" y="996"/>
                  </a:lnTo>
                  <a:lnTo>
                    <a:pt x="6971" y="1993"/>
                  </a:lnTo>
                  <a:lnTo>
                    <a:pt x="3983" y="1993"/>
                  </a:lnTo>
                  <a:lnTo>
                    <a:pt x="2987" y="3986"/>
                  </a:lnTo>
                  <a:lnTo>
                    <a:pt x="2875" y="8969"/>
                  </a:lnTo>
                  <a:lnTo>
                    <a:pt x="1327" y="50090"/>
                  </a:lnTo>
                  <a:lnTo>
                    <a:pt x="331" y="95373"/>
                  </a:lnTo>
                  <a:lnTo>
                    <a:pt x="0" y="141821"/>
                  </a:lnTo>
                  <a:lnTo>
                    <a:pt x="331" y="189425"/>
                  </a:lnTo>
                  <a:lnTo>
                    <a:pt x="1327" y="238178"/>
                  </a:lnTo>
                  <a:lnTo>
                    <a:pt x="2987" y="288072"/>
                  </a:lnTo>
                  <a:lnTo>
                    <a:pt x="5311" y="339097"/>
                  </a:lnTo>
                  <a:lnTo>
                    <a:pt x="8299" y="391246"/>
                  </a:lnTo>
                  <a:lnTo>
                    <a:pt x="11951" y="444511"/>
                  </a:lnTo>
                  <a:lnTo>
                    <a:pt x="14938" y="485373"/>
                  </a:lnTo>
                  <a:lnTo>
                    <a:pt x="15934" y="488363"/>
                  </a:lnTo>
                  <a:lnTo>
                    <a:pt x="15934" y="490357"/>
                  </a:lnTo>
                  <a:lnTo>
                    <a:pt x="16930" y="492350"/>
                  </a:lnTo>
                  <a:lnTo>
                    <a:pt x="32647" y="529336"/>
                  </a:lnTo>
                  <a:lnTo>
                    <a:pt x="60502" y="560995"/>
                  </a:lnTo>
                  <a:lnTo>
                    <a:pt x="68323" y="566103"/>
                  </a:lnTo>
                  <a:close/>
                </a:path>
                <a:path extrusionOk="0" h="645159" w="926465">
                  <a:moveTo>
                    <a:pt x="162335" y="609956"/>
                  </a:moveTo>
                  <a:lnTo>
                    <a:pt x="169306" y="608959"/>
                  </a:lnTo>
                  <a:lnTo>
                    <a:pt x="176278" y="605969"/>
                  </a:lnTo>
                  <a:lnTo>
                    <a:pt x="177274" y="605969"/>
                  </a:lnTo>
                  <a:lnTo>
                    <a:pt x="184245" y="601983"/>
                  </a:lnTo>
                  <a:lnTo>
                    <a:pt x="189225" y="596003"/>
                  </a:lnTo>
                  <a:lnTo>
                    <a:pt x="191217" y="588029"/>
                  </a:lnTo>
                  <a:lnTo>
                    <a:pt x="194204" y="580056"/>
                  </a:lnTo>
                  <a:lnTo>
                    <a:pt x="193208" y="572083"/>
                  </a:lnTo>
                  <a:lnTo>
                    <a:pt x="189225" y="565106"/>
                  </a:lnTo>
                  <a:lnTo>
                    <a:pt x="189225" y="566103"/>
                  </a:lnTo>
                  <a:lnTo>
                    <a:pt x="68323" y="566103"/>
                  </a:lnTo>
                  <a:lnTo>
                    <a:pt x="100681" y="587235"/>
                  </a:lnTo>
                  <a:lnTo>
                    <a:pt x="153372" y="607963"/>
                  </a:lnTo>
                  <a:lnTo>
                    <a:pt x="154367" y="607963"/>
                  </a:lnTo>
                  <a:lnTo>
                    <a:pt x="162335" y="609956"/>
                  </a:lnTo>
                  <a:close/>
                </a:path>
              </a:pathLst>
            </a:custGeom>
            <a:solidFill>
              <a:srgbClr val="7E90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3858110" y="5247969"/>
              <a:ext cx="2961005" cy="2510154"/>
            </a:xfrm>
            <a:custGeom>
              <a:rect b="b" l="l" r="r" t="t"/>
              <a:pathLst>
                <a:path extrusionOk="0" h="2510154" w="2961005">
                  <a:moveTo>
                    <a:pt x="2914068" y="2509592"/>
                  </a:moveTo>
                  <a:lnTo>
                    <a:pt x="2916060" y="2507598"/>
                  </a:lnTo>
                  <a:lnTo>
                    <a:pt x="2916060" y="2506602"/>
                  </a:lnTo>
                  <a:lnTo>
                    <a:pt x="2928249" y="2444292"/>
                  </a:lnTo>
                  <a:lnTo>
                    <a:pt x="2938520" y="2384140"/>
                  </a:lnTo>
                  <a:lnTo>
                    <a:pt x="2946867" y="2326154"/>
                  </a:lnTo>
                  <a:lnTo>
                    <a:pt x="2953284" y="2270338"/>
                  </a:lnTo>
                  <a:lnTo>
                    <a:pt x="2957764" y="2216698"/>
                  </a:lnTo>
                  <a:lnTo>
                    <a:pt x="2960303" y="2165242"/>
                  </a:lnTo>
                  <a:lnTo>
                    <a:pt x="2960894" y="2115974"/>
                  </a:lnTo>
                  <a:lnTo>
                    <a:pt x="2959530" y="2068901"/>
                  </a:lnTo>
                  <a:lnTo>
                    <a:pt x="2956207" y="2024028"/>
                  </a:lnTo>
                  <a:lnTo>
                    <a:pt x="2950917" y="1981362"/>
                  </a:lnTo>
                  <a:lnTo>
                    <a:pt x="2940979" y="1926712"/>
                  </a:lnTo>
                  <a:lnTo>
                    <a:pt x="2927596" y="1875887"/>
                  </a:lnTo>
                  <a:lnTo>
                    <a:pt x="2910769" y="1828888"/>
                  </a:lnTo>
                  <a:lnTo>
                    <a:pt x="2890498" y="1785721"/>
                  </a:lnTo>
                  <a:lnTo>
                    <a:pt x="2866783" y="1746388"/>
                  </a:lnTo>
                  <a:lnTo>
                    <a:pt x="2839623" y="1710893"/>
                  </a:lnTo>
                  <a:lnTo>
                    <a:pt x="2809019" y="1679239"/>
                  </a:lnTo>
                  <a:lnTo>
                    <a:pt x="2774971" y="1651430"/>
                  </a:lnTo>
                  <a:lnTo>
                    <a:pt x="2737479" y="1627469"/>
                  </a:lnTo>
                  <a:lnTo>
                    <a:pt x="2696542" y="1607360"/>
                  </a:lnTo>
                  <a:lnTo>
                    <a:pt x="2652162" y="1591106"/>
                  </a:lnTo>
                  <a:lnTo>
                    <a:pt x="2604337" y="1578711"/>
                  </a:lnTo>
                  <a:lnTo>
                    <a:pt x="2603276" y="1509955"/>
                  </a:lnTo>
                  <a:lnTo>
                    <a:pt x="2601256" y="1442722"/>
                  </a:lnTo>
                  <a:lnTo>
                    <a:pt x="2598276" y="1377010"/>
                  </a:lnTo>
                  <a:lnTo>
                    <a:pt x="2594336" y="1312821"/>
                  </a:lnTo>
                  <a:lnTo>
                    <a:pt x="2589436" y="1250153"/>
                  </a:lnTo>
                  <a:lnTo>
                    <a:pt x="2583574" y="1189007"/>
                  </a:lnTo>
                  <a:lnTo>
                    <a:pt x="2576752" y="1129382"/>
                  </a:lnTo>
                  <a:lnTo>
                    <a:pt x="2568967" y="1071278"/>
                  </a:lnTo>
                  <a:lnTo>
                    <a:pt x="2560220" y="1014694"/>
                  </a:lnTo>
                  <a:lnTo>
                    <a:pt x="2550511" y="959631"/>
                  </a:lnTo>
                  <a:lnTo>
                    <a:pt x="2539839" y="906088"/>
                  </a:lnTo>
                  <a:lnTo>
                    <a:pt x="2528204" y="854064"/>
                  </a:lnTo>
                  <a:lnTo>
                    <a:pt x="2515605" y="803561"/>
                  </a:lnTo>
                  <a:lnTo>
                    <a:pt x="2502042" y="754576"/>
                  </a:lnTo>
                  <a:lnTo>
                    <a:pt x="2487515" y="707111"/>
                  </a:lnTo>
                  <a:lnTo>
                    <a:pt x="2472022" y="661165"/>
                  </a:lnTo>
                  <a:lnTo>
                    <a:pt x="2455565" y="616737"/>
                  </a:lnTo>
                  <a:lnTo>
                    <a:pt x="2438142" y="573827"/>
                  </a:lnTo>
                  <a:lnTo>
                    <a:pt x="2419753" y="532436"/>
                  </a:lnTo>
                  <a:lnTo>
                    <a:pt x="2400398" y="492562"/>
                  </a:lnTo>
                  <a:lnTo>
                    <a:pt x="2380076" y="454206"/>
                  </a:lnTo>
                  <a:lnTo>
                    <a:pt x="2358787" y="417367"/>
                  </a:lnTo>
                  <a:lnTo>
                    <a:pt x="2336530" y="382046"/>
                  </a:lnTo>
                  <a:lnTo>
                    <a:pt x="2313306" y="348241"/>
                  </a:lnTo>
                  <a:lnTo>
                    <a:pt x="2289113" y="315952"/>
                  </a:lnTo>
                  <a:lnTo>
                    <a:pt x="2263952" y="285180"/>
                  </a:lnTo>
                  <a:lnTo>
                    <a:pt x="2237822" y="255924"/>
                  </a:lnTo>
                  <a:lnTo>
                    <a:pt x="2210722" y="228183"/>
                  </a:lnTo>
                  <a:lnTo>
                    <a:pt x="2182652" y="201958"/>
                  </a:lnTo>
                  <a:lnTo>
                    <a:pt x="2153613" y="177249"/>
                  </a:lnTo>
                  <a:lnTo>
                    <a:pt x="2092621" y="132374"/>
                  </a:lnTo>
                  <a:lnTo>
                    <a:pt x="2027744" y="93557"/>
                  </a:lnTo>
                  <a:lnTo>
                    <a:pt x="1958979" y="60796"/>
                  </a:lnTo>
                  <a:lnTo>
                    <a:pt x="1956987" y="59799"/>
                  </a:lnTo>
                  <a:lnTo>
                    <a:pt x="1954995" y="59799"/>
                  </a:lnTo>
                  <a:lnTo>
                    <a:pt x="1951012" y="61793"/>
                  </a:lnTo>
                  <a:lnTo>
                    <a:pt x="1950016" y="62790"/>
                  </a:lnTo>
                  <a:lnTo>
                    <a:pt x="1947028" y="64782"/>
                  </a:lnTo>
                  <a:lnTo>
                    <a:pt x="1945036" y="68769"/>
                  </a:lnTo>
                  <a:lnTo>
                    <a:pt x="1946032" y="70762"/>
                  </a:lnTo>
                  <a:lnTo>
                    <a:pt x="1951618" y="85339"/>
                  </a:lnTo>
                  <a:lnTo>
                    <a:pt x="1957859" y="100662"/>
                  </a:lnTo>
                  <a:lnTo>
                    <a:pt x="1964659" y="116733"/>
                  </a:lnTo>
                  <a:lnTo>
                    <a:pt x="1971926" y="133552"/>
                  </a:lnTo>
                  <a:lnTo>
                    <a:pt x="1971926" y="135545"/>
                  </a:lnTo>
                  <a:lnTo>
                    <a:pt x="1972922" y="136542"/>
                  </a:lnTo>
                  <a:lnTo>
                    <a:pt x="1974914" y="137539"/>
                  </a:lnTo>
                  <a:lnTo>
                    <a:pt x="2008182" y="155462"/>
                  </a:lnTo>
                  <a:lnTo>
                    <a:pt x="2071708" y="196103"/>
                  </a:lnTo>
                  <a:lnTo>
                    <a:pt x="2131216" y="243135"/>
                  </a:lnTo>
                  <a:lnTo>
                    <a:pt x="2159464" y="269048"/>
                  </a:lnTo>
                  <a:lnTo>
                    <a:pt x="2186708" y="296560"/>
                  </a:lnTo>
                  <a:lnTo>
                    <a:pt x="2212947" y="325669"/>
                  </a:lnTo>
                  <a:lnTo>
                    <a:pt x="2238183" y="356376"/>
                  </a:lnTo>
                  <a:lnTo>
                    <a:pt x="2262414" y="388681"/>
                  </a:lnTo>
                  <a:lnTo>
                    <a:pt x="2285641" y="422584"/>
                  </a:lnTo>
                  <a:lnTo>
                    <a:pt x="2307865" y="458084"/>
                  </a:lnTo>
                  <a:lnTo>
                    <a:pt x="2329083" y="495183"/>
                  </a:lnTo>
                  <a:lnTo>
                    <a:pt x="2349298" y="533880"/>
                  </a:lnTo>
                  <a:lnTo>
                    <a:pt x="2368509" y="574175"/>
                  </a:lnTo>
                  <a:lnTo>
                    <a:pt x="2386715" y="616068"/>
                  </a:lnTo>
                  <a:lnTo>
                    <a:pt x="2403918" y="659558"/>
                  </a:lnTo>
                  <a:lnTo>
                    <a:pt x="2420116" y="704647"/>
                  </a:lnTo>
                  <a:lnTo>
                    <a:pt x="2435310" y="751333"/>
                  </a:lnTo>
                  <a:lnTo>
                    <a:pt x="2449500" y="799618"/>
                  </a:lnTo>
                  <a:lnTo>
                    <a:pt x="2462685" y="849500"/>
                  </a:lnTo>
                  <a:lnTo>
                    <a:pt x="2474867" y="900981"/>
                  </a:lnTo>
                  <a:lnTo>
                    <a:pt x="2486044" y="954059"/>
                  </a:lnTo>
                  <a:lnTo>
                    <a:pt x="2496217" y="1008736"/>
                  </a:lnTo>
                  <a:lnTo>
                    <a:pt x="2505386" y="1065010"/>
                  </a:lnTo>
                  <a:lnTo>
                    <a:pt x="2513551" y="1122882"/>
                  </a:lnTo>
                  <a:lnTo>
                    <a:pt x="2520712" y="1182352"/>
                  </a:lnTo>
                  <a:lnTo>
                    <a:pt x="2526869" y="1243420"/>
                  </a:lnTo>
                  <a:lnTo>
                    <a:pt x="2532021" y="1306086"/>
                  </a:lnTo>
                  <a:lnTo>
                    <a:pt x="2536169" y="1370351"/>
                  </a:lnTo>
                  <a:lnTo>
                    <a:pt x="2539314" y="1436213"/>
                  </a:lnTo>
                  <a:lnTo>
                    <a:pt x="2541454" y="1503672"/>
                  </a:lnTo>
                  <a:lnTo>
                    <a:pt x="2542589" y="1572730"/>
                  </a:lnTo>
                  <a:lnTo>
                    <a:pt x="2491756" y="1573228"/>
                  </a:lnTo>
                  <a:lnTo>
                    <a:pt x="2443334" y="1578207"/>
                  </a:lnTo>
                  <a:lnTo>
                    <a:pt x="2397325" y="1587665"/>
                  </a:lnTo>
                  <a:lnTo>
                    <a:pt x="2353733" y="1601597"/>
                  </a:lnTo>
                  <a:lnTo>
                    <a:pt x="2312562" y="1620000"/>
                  </a:lnTo>
                  <a:lnTo>
                    <a:pt x="2292620" y="1631771"/>
                  </a:lnTo>
                  <a:lnTo>
                    <a:pt x="2518079" y="1631771"/>
                  </a:lnTo>
                  <a:lnTo>
                    <a:pt x="2570475" y="1633527"/>
                  </a:lnTo>
                  <a:lnTo>
                    <a:pt x="2618799" y="1644622"/>
                  </a:lnTo>
                  <a:lnTo>
                    <a:pt x="2663275" y="1659967"/>
                  </a:lnTo>
                  <a:lnTo>
                    <a:pt x="2703908" y="1679563"/>
                  </a:lnTo>
                  <a:lnTo>
                    <a:pt x="2740702" y="1703408"/>
                  </a:lnTo>
                  <a:lnTo>
                    <a:pt x="2773663" y="1731504"/>
                  </a:lnTo>
                  <a:lnTo>
                    <a:pt x="2802794" y="1763851"/>
                  </a:lnTo>
                  <a:lnTo>
                    <a:pt x="2828100" y="1800447"/>
                  </a:lnTo>
                  <a:lnTo>
                    <a:pt x="2849585" y="1841294"/>
                  </a:lnTo>
                  <a:lnTo>
                    <a:pt x="2867254" y="1886390"/>
                  </a:lnTo>
                  <a:lnTo>
                    <a:pt x="2881112" y="1935737"/>
                  </a:lnTo>
                  <a:lnTo>
                    <a:pt x="2891162" y="1989335"/>
                  </a:lnTo>
                  <a:lnTo>
                    <a:pt x="2896095" y="2034981"/>
                  </a:lnTo>
                  <a:lnTo>
                    <a:pt x="2898920" y="2083085"/>
                  </a:lnTo>
                  <a:lnTo>
                    <a:pt x="2899603" y="2133665"/>
                  </a:lnTo>
                  <a:lnTo>
                    <a:pt x="2898107" y="2186737"/>
                  </a:lnTo>
                  <a:lnTo>
                    <a:pt x="2894400" y="2242321"/>
                  </a:lnTo>
                  <a:lnTo>
                    <a:pt x="2888444" y="2300432"/>
                  </a:lnTo>
                  <a:lnTo>
                    <a:pt x="2880207" y="2361089"/>
                  </a:lnTo>
                  <a:lnTo>
                    <a:pt x="2868380" y="2428239"/>
                  </a:lnTo>
                  <a:lnTo>
                    <a:pt x="2854313" y="2497632"/>
                  </a:lnTo>
                  <a:lnTo>
                    <a:pt x="2854313" y="2498629"/>
                  </a:lnTo>
                  <a:lnTo>
                    <a:pt x="2863276" y="2498629"/>
                  </a:lnTo>
                  <a:lnTo>
                    <a:pt x="2908093" y="2504609"/>
                  </a:lnTo>
                  <a:lnTo>
                    <a:pt x="2909089" y="2505606"/>
                  </a:lnTo>
                  <a:lnTo>
                    <a:pt x="2911081" y="2505606"/>
                  </a:lnTo>
                  <a:lnTo>
                    <a:pt x="2913072" y="2507598"/>
                  </a:lnTo>
                  <a:lnTo>
                    <a:pt x="2913072" y="2508595"/>
                  </a:lnTo>
                  <a:lnTo>
                    <a:pt x="2914068" y="2509592"/>
                  </a:lnTo>
                  <a:close/>
                </a:path>
                <a:path extrusionOk="0" h="2510154" w="2961005">
                  <a:moveTo>
                    <a:pt x="2050604" y="2398963"/>
                  </a:moveTo>
                  <a:lnTo>
                    <a:pt x="2051600" y="2397966"/>
                  </a:lnTo>
                  <a:lnTo>
                    <a:pt x="2051662" y="2391987"/>
                  </a:lnTo>
                  <a:lnTo>
                    <a:pt x="2051771" y="2386754"/>
                  </a:lnTo>
                  <a:lnTo>
                    <a:pt x="2052222" y="2378531"/>
                  </a:lnTo>
                  <a:lnTo>
                    <a:pt x="2052860" y="2370309"/>
                  </a:lnTo>
                  <a:lnTo>
                    <a:pt x="2053592" y="2362086"/>
                  </a:lnTo>
                  <a:lnTo>
                    <a:pt x="2055443" y="2327343"/>
                  </a:lnTo>
                  <a:lnTo>
                    <a:pt x="2061014" y="2260473"/>
                  </a:lnTo>
                  <a:lnTo>
                    <a:pt x="2072105" y="2173121"/>
                  </a:lnTo>
                  <a:lnTo>
                    <a:pt x="2081109" y="2120481"/>
                  </a:lnTo>
                  <a:lnTo>
                    <a:pt x="2091541" y="2070578"/>
                  </a:lnTo>
                  <a:lnTo>
                    <a:pt x="2103385" y="2023378"/>
                  </a:lnTo>
                  <a:lnTo>
                    <a:pt x="2116622" y="1978845"/>
                  </a:lnTo>
                  <a:lnTo>
                    <a:pt x="2131236" y="1936945"/>
                  </a:lnTo>
                  <a:lnTo>
                    <a:pt x="2147208" y="1897642"/>
                  </a:lnTo>
                  <a:lnTo>
                    <a:pt x="2171702" y="1848000"/>
                  </a:lnTo>
                  <a:lnTo>
                    <a:pt x="2199007" y="1803457"/>
                  </a:lnTo>
                  <a:lnTo>
                    <a:pt x="2229117" y="1764023"/>
                  </a:lnTo>
                  <a:lnTo>
                    <a:pt x="2262029" y="1729706"/>
                  </a:lnTo>
                  <a:lnTo>
                    <a:pt x="2297738" y="1700515"/>
                  </a:lnTo>
                  <a:lnTo>
                    <a:pt x="2336239" y="1676459"/>
                  </a:lnTo>
                  <a:lnTo>
                    <a:pt x="2377528" y="1657548"/>
                  </a:lnTo>
                  <a:lnTo>
                    <a:pt x="2421601" y="1643791"/>
                  </a:lnTo>
                  <a:lnTo>
                    <a:pt x="2468453" y="1635195"/>
                  </a:lnTo>
                  <a:lnTo>
                    <a:pt x="2518079" y="1631771"/>
                  </a:lnTo>
                  <a:lnTo>
                    <a:pt x="2292620" y="1631771"/>
                  </a:lnTo>
                  <a:lnTo>
                    <a:pt x="2237495" y="1670205"/>
                  </a:lnTo>
                  <a:lnTo>
                    <a:pt x="2203607" y="1702001"/>
                  </a:lnTo>
                  <a:lnTo>
                    <a:pt x="2172153" y="1738254"/>
                  </a:lnTo>
                  <a:lnTo>
                    <a:pt x="2143137" y="1778961"/>
                  </a:lnTo>
                  <a:lnTo>
                    <a:pt x="2116562" y="1824118"/>
                  </a:lnTo>
                  <a:lnTo>
                    <a:pt x="2092433" y="1873722"/>
                  </a:lnTo>
                  <a:lnTo>
                    <a:pt x="2076457" y="1912104"/>
                  </a:lnTo>
                  <a:lnTo>
                    <a:pt x="2061823" y="1952926"/>
                  </a:lnTo>
                  <a:lnTo>
                    <a:pt x="2048531" y="1996189"/>
                  </a:lnTo>
                  <a:lnTo>
                    <a:pt x="2036580" y="2041893"/>
                  </a:lnTo>
                  <a:lnTo>
                    <a:pt x="2025970" y="2090038"/>
                  </a:lnTo>
                  <a:lnTo>
                    <a:pt x="2016702" y="2140624"/>
                  </a:lnTo>
                  <a:lnTo>
                    <a:pt x="2008775" y="2193650"/>
                  </a:lnTo>
                  <a:lnTo>
                    <a:pt x="2003904" y="2233844"/>
                  </a:lnTo>
                  <a:lnTo>
                    <a:pt x="1999687" y="2275252"/>
                  </a:lnTo>
                  <a:lnTo>
                    <a:pt x="1996030" y="2317968"/>
                  </a:lnTo>
                  <a:lnTo>
                    <a:pt x="1992840" y="2362086"/>
                  </a:lnTo>
                  <a:lnTo>
                    <a:pt x="1992109" y="2368814"/>
                  </a:lnTo>
                  <a:lnTo>
                    <a:pt x="1991471" y="2375541"/>
                  </a:lnTo>
                  <a:lnTo>
                    <a:pt x="1991020" y="2382269"/>
                  </a:lnTo>
                  <a:lnTo>
                    <a:pt x="1990906" y="2386754"/>
                  </a:lnTo>
                  <a:lnTo>
                    <a:pt x="1990849" y="2389993"/>
                  </a:lnTo>
                  <a:lnTo>
                    <a:pt x="1999812" y="2389993"/>
                  </a:lnTo>
                  <a:lnTo>
                    <a:pt x="2043632" y="2394977"/>
                  </a:lnTo>
                  <a:lnTo>
                    <a:pt x="2044628" y="2394977"/>
                  </a:lnTo>
                  <a:lnTo>
                    <a:pt x="2046620" y="2395973"/>
                  </a:lnTo>
                  <a:lnTo>
                    <a:pt x="2047616" y="2395973"/>
                  </a:lnTo>
                  <a:lnTo>
                    <a:pt x="2050604" y="2398963"/>
                  </a:lnTo>
                  <a:close/>
                </a:path>
                <a:path extrusionOk="0" h="2510154" w="2961005">
                  <a:moveTo>
                    <a:pt x="1991845" y="2392983"/>
                  </a:moveTo>
                  <a:lnTo>
                    <a:pt x="1992840" y="2391986"/>
                  </a:lnTo>
                  <a:lnTo>
                    <a:pt x="1993836" y="2391986"/>
                  </a:lnTo>
                  <a:lnTo>
                    <a:pt x="1995828" y="2390990"/>
                  </a:lnTo>
                  <a:lnTo>
                    <a:pt x="1996824" y="2389993"/>
                  </a:lnTo>
                  <a:lnTo>
                    <a:pt x="1990849" y="2389993"/>
                  </a:lnTo>
                  <a:lnTo>
                    <a:pt x="1990849" y="2391987"/>
                  </a:lnTo>
                  <a:lnTo>
                    <a:pt x="1991845" y="2392983"/>
                  </a:lnTo>
                  <a:close/>
                </a:path>
                <a:path extrusionOk="0" h="2510154" w="2961005">
                  <a:moveTo>
                    <a:pt x="2855309" y="2501619"/>
                  </a:moveTo>
                  <a:lnTo>
                    <a:pt x="2855309" y="2500622"/>
                  </a:lnTo>
                  <a:lnTo>
                    <a:pt x="2856305" y="2500622"/>
                  </a:lnTo>
                  <a:lnTo>
                    <a:pt x="2858297" y="2498629"/>
                  </a:lnTo>
                  <a:lnTo>
                    <a:pt x="2854313" y="2498629"/>
                  </a:lnTo>
                  <a:lnTo>
                    <a:pt x="2854313" y="2500622"/>
                  </a:lnTo>
                  <a:lnTo>
                    <a:pt x="2855309" y="2501619"/>
                  </a:lnTo>
                  <a:close/>
                </a:path>
                <a:path extrusionOk="0" h="2510154" w="2961005">
                  <a:moveTo>
                    <a:pt x="34857" y="1681367"/>
                  </a:moveTo>
                  <a:lnTo>
                    <a:pt x="59755" y="1654457"/>
                  </a:lnTo>
                  <a:lnTo>
                    <a:pt x="68201" y="1596169"/>
                  </a:lnTo>
                  <a:lnTo>
                    <a:pt x="77508" y="1538863"/>
                  </a:lnTo>
                  <a:lnTo>
                    <a:pt x="87675" y="1482539"/>
                  </a:lnTo>
                  <a:lnTo>
                    <a:pt x="98704" y="1427196"/>
                  </a:lnTo>
                  <a:lnTo>
                    <a:pt x="110593" y="1372835"/>
                  </a:lnTo>
                  <a:lnTo>
                    <a:pt x="123345" y="1319455"/>
                  </a:lnTo>
                  <a:lnTo>
                    <a:pt x="136958" y="1267056"/>
                  </a:lnTo>
                  <a:lnTo>
                    <a:pt x="151433" y="1215639"/>
                  </a:lnTo>
                  <a:lnTo>
                    <a:pt x="166770" y="1165203"/>
                  </a:lnTo>
                  <a:lnTo>
                    <a:pt x="182971" y="1115747"/>
                  </a:lnTo>
                  <a:lnTo>
                    <a:pt x="200033" y="1067273"/>
                  </a:lnTo>
                  <a:lnTo>
                    <a:pt x="217960" y="1019780"/>
                  </a:lnTo>
                  <a:lnTo>
                    <a:pt x="236749" y="973268"/>
                  </a:lnTo>
                  <a:lnTo>
                    <a:pt x="256402" y="927736"/>
                  </a:lnTo>
                  <a:lnTo>
                    <a:pt x="276919" y="883185"/>
                  </a:lnTo>
                  <a:lnTo>
                    <a:pt x="298300" y="839614"/>
                  </a:lnTo>
                  <a:lnTo>
                    <a:pt x="320545" y="797024"/>
                  </a:lnTo>
                  <a:lnTo>
                    <a:pt x="343656" y="755414"/>
                  </a:lnTo>
                  <a:lnTo>
                    <a:pt x="367631" y="714784"/>
                  </a:lnTo>
                  <a:lnTo>
                    <a:pt x="392471" y="675135"/>
                  </a:lnTo>
                  <a:lnTo>
                    <a:pt x="418177" y="636466"/>
                  </a:lnTo>
                  <a:lnTo>
                    <a:pt x="444748" y="598777"/>
                  </a:lnTo>
                  <a:lnTo>
                    <a:pt x="472186" y="562067"/>
                  </a:lnTo>
                  <a:lnTo>
                    <a:pt x="500489" y="526338"/>
                  </a:lnTo>
                  <a:lnTo>
                    <a:pt x="529659" y="491588"/>
                  </a:lnTo>
                  <a:lnTo>
                    <a:pt x="559696" y="457818"/>
                  </a:lnTo>
                  <a:lnTo>
                    <a:pt x="590600" y="425028"/>
                  </a:lnTo>
                  <a:lnTo>
                    <a:pt x="622371" y="393217"/>
                  </a:lnTo>
                  <a:lnTo>
                    <a:pt x="655010" y="362385"/>
                  </a:lnTo>
                  <a:lnTo>
                    <a:pt x="688517" y="332533"/>
                  </a:lnTo>
                  <a:lnTo>
                    <a:pt x="722891" y="303660"/>
                  </a:lnTo>
                  <a:lnTo>
                    <a:pt x="758134" y="275766"/>
                  </a:lnTo>
                  <a:lnTo>
                    <a:pt x="794246" y="248852"/>
                  </a:lnTo>
                  <a:lnTo>
                    <a:pt x="831226" y="222916"/>
                  </a:lnTo>
                  <a:lnTo>
                    <a:pt x="869075" y="197959"/>
                  </a:lnTo>
                  <a:lnTo>
                    <a:pt x="907794" y="173981"/>
                  </a:lnTo>
                  <a:lnTo>
                    <a:pt x="947382" y="150981"/>
                  </a:lnTo>
                  <a:lnTo>
                    <a:pt x="987840" y="128961"/>
                  </a:lnTo>
                  <a:lnTo>
                    <a:pt x="1029169" y="107918"/>
                  </a:lnTo>
                  <a:lnTo>
                    <a:pt x="1071367" y="87855"/>
                  </a:lnTo>
                  <a:lnTo>
                    <a:pt x="1114437" y="68769"/>
                  </a:lnTo>
                  <a:lnTo>
                    <a:pt x="1115433" y="68769"/>
                  </a:lnTo>
                  <a:lnTo>
                    <a:pt x="1119416" y="64783"/>
                  </a:lnTo>
                  <a:lnTo>
                    <a:pt x="1119416" y="63786"/>
                  </a:lnTo>
                  <a:lnTo>
                    <a:pt x="1130372" y="9966"/>
                  </a:lnTo>
                  <a:lnTo>
                    <a:pt x="1130372" y="6977"/>
                  </a:lnTo>
                  <a:lnTo>
                    <a:pt x="1128379" y="3986"/>
                  </a:lnTo>
                  <a:lnTo>
                    <a:pt x="1126388" y="1993"/>
                  </a:lnTo>
                  <a:lnTo>
                    <a:pt x="1122404" y="0"/>
                  </a:lnTo>
                  <a:lnTo>
                    <a:pt x="1120412" y="0"/>
                  </a:lnTo>
                  <a:lnTo>
                    <a:pt x="1119416" y="996"/>
                  </a:lnTo>
                  <a:lnTo>
                    <a:pt x="1075716" y="19340"/>
                  </a:lnTo>
                  <a:lnTo>
                    <a:pt x="1032860" y="38632"/>
                  </a:lnTo>
                  <a:lnTo>
                    <a:pt x="990847" y="58872"/>
                  </a:lnTo>
                  <a:lnTo>
                    <a:pt x="949677" y="80059"/>
                  </a:lnTo>
                  <a:lnTo>
                    <a:pt x="909350" y="102193"/>
                  </a:lnTo>
                  <a:lnTo>
                    <a:pt x="869866" y="125275"/>
                  </a:lnTo>
                  <a:lnTo>
                    <a:pt x="831226" y="149305"/>
                  </a:lnTo>
                  <a:lnTo>
                    <a:pt x="793428" y="174283"/>
                  </a:lnTo>
                  <a:lnTo>
                    <a:pt x="756473" y="200208"/>
                  </a:lnTo>
                  <a:lnTo>
                    <a:pt x="720361" y="227080"/>
                  </a:lnTo>
                  <a:lnTo>
                    <a:pt x="685092" y="254901"/>
                  </a:lnTo>
                  <a:lnTo>
                    <a:pt x="650666" y="283669"/>
                  </a:lnTo>
                  <a:lnTo>
                    <a:pt x="617082" y="313384"/>
                  </a:lnTo>
                  <a:lnTo>
                    <a:pt x="584340" y="344047"/>
                  </a:lnTo>
                  <a:lnTo>
                    <a:pt x="552441" y="375658"/>
                  </a:lnTo>
                  <a:lnTo>
                    <a:pt x="521385" y="408216"/>
                  </a:lnTo>
                  <a:lnTo>
                    <a:pt x="491171" y="441722"/>
                  </a:lnTo>
                  <a:lnTo>
                    <a:pt x="461798" y="476176"/>
                  </a:lnTo>
                  <a:lnTo>
                    <a:pt x="433269" y="511577"/>
                  </a:lnTo>
                  <a:lnTo>
                    <a:pt x="405581" y="547925"/>
                  </a:lnTo>
                  <a:lnTo>
                    <a:pt x="378735" y="585222"/>
                  </a:lnTo>
                  <a:lnTo>
                    <a:pt x="352731" y="623466"/>
                  </a:lnTo>
                  <a:lnTo>
                    <a:pt x="327569" y="662657"/>
                  </a:lnTo>
                  <a:lnTo>
                    <a:pt x="303248" y="702797"/>
                  </a:lnTo>
                  <a:lnTo>
                    <a:pt x="279769" y="743883"/>
                  </a:lnTo>
                  <a:lnTo>
                    <a:pt x="257132" y="785918"/>
                  </a:lnTo>
                  <a:lnTo>
                    <a:pt x="235337" y="828900"/>
                  </a:lnTo>
                  <a:lnTo>
                    <a:pt x="214383" y="872829"/>
                  </a:lnTo>
                  <a:lnTo>
                    <a:pt x="194270" y="917707"/>
                  </a:lnTo>
                  <a:lnTo>
                    <a:pt x="174999" y="963531"/>
                  </a:lnTo>
                  <a:lnTo>
                    <a:pt x="156568" y="1010304"/>
                  </a:lnTo>
                  <a:lnTo>
                    <a:pt x="138979" y="1058024"/>
                  </a:lnTo>
                  <a:lnTo>
                    <a:pt x="122231" y="1106692"/>
                  </a:lnTo>
                  <a:lnTo>
                    <a:pt x="106325" y="1156307"/>
                  </a:lnTo>
                  <a:lnTo>
                    <a:pt x="91259" y="1206870"/>
                  </a:lnTo>
                  <a:lnTo>
                    <a:pt x="77034" y="1258380"/>
                  </a:lnTo>
                  <a:lnTo>
                    <a:pt x="63649" y="1310838"/>
                  </a:lnTo>
                  <a:lnTo>
                    <a:pt x="51106" y="1364244"/>
                  </a:lnTo>
                  <a:lnTo>
                    <a:pt x="39403" y="1418597"/>
                  </a:lnTo>
                  <a:lnTo>
                    <a:pt x="28540" y="1473898"/>
                  </a:lnTo>
                  <a:lnTo>
                    <a:pt x="18518" y="1530147"/>
                  </a:lnTo>
                  <a:lnTo>
                    <a:pt x="9337" y="1587343"/>
                  </a:lnTo>
                  <a:lnTo>
                    <a:pt x="996" y="1645487"/>
                  </a:lnTo>
                  <a:lnTo>
                    <a:pt x="996" y="1646483"/>
                  </a:lnTo>
                  <a:lnTo>
                    <a:pt x="0" y="1654457"/>
                  </a:lnTo>
                  <a:lnTo>
                    <a:pt x="1991" y="1661433"/>
                  </a:lnTo>
                  <a:lnTo>
                    <a:pt x="6971" y="1667413"/>
                  </a:lnTo>
                  <a:lnTo>
                    <a:pt x="6971" y="1668410"/>
                  </a:lnTo>
                  <a:lnTo>
                    <a:pt x="11951" y="1675387"/>
                  </a:lnTo>
                  <a:lnTo>
                    <a:pt x="18922" y="1679373"/>
                  </a:lnTo>
                  <a:lnTo>
                    <a:pt x="34857" y="1681367"/>
                  </a:lnTo>
                  <a:close/>
                </a:path>
              </a:pathLst>
            </a:custGeom>
            <a:solidFill>
              <a:srgbClr val="2B48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5981417" y="8116361"/>
              <a:ext cx="528955" cy="214629"/>
            </a:xfrm>
            <a:custGeom>
              <a:rect b="b" l="l" r="r" t="t"/>
              <a:pathLst>
                <a:path extrusionOk="0" h="214629" w="528955">
                  <a:moveTo>
                    <a:pt x="440197" y="214280"/>
                  </a:moveTo>
                  <a:lnTo>
                    <a:pt x="489496" y="199564"/>
                  </a:lnTo>
                  <a:lnTo>
                    <a:pt x="522236" y="159963"/>
                  </a:lnTo>
                  <a:lnTo>
                    <a:pt x="528834" y="125578"/>
                  </a:lnTo>
                  <a:lnTo>
                    <a:pt x="527169" y="107638"/>
                  </a:lnTo>
                  <a:lnTo>
                    <a:pt x="502940" y="62788"/>
                  </a:lnTo>
                  <a:lnTo>
                    <a:pt x="458124" y="38542"/>
                  </a:lnTo>
                  <a:lnTo>
                    <a:pt x="440197" y="36875"/>
                  </a:lnTo>
                  <a:lnTo>
                    <a:pt x="422831" y="38542"/>
                  </a:lnTo>
                  <a:lnTo>
                    <a:pt x="377454" y="62788"/>
                  </a:lnTo>
                  <a:lnTo>
                    <a:pt x="353225" y="107638"/>
                  </a:lnTo>
                  <a:lnTo>
                    <a:pt x="351560" y="125578"/>
                  </a:lnTo>
                  <a:lnTo>
                    <a:pt x="351560" y="135544"/>
                  </a:lnTo>
                  <a:lnTo>
                    <a:pt x="367386" y="176610"/>
                  </a:lnTo>
                  <a:lnTo>
                    <a:pt x="405839" y="207678"/>
                  </a:lnTo>
                  <a:lnTo>
                    <a:pt x="440197" y="214280"/>
                  </a:lnTo>
                  <a:close/>
                </a:path>
                <a:path extrusionOk="0" h="214629" w="528955">
                  <a:moveTo>
                    <a:pt x="172294" y="119598"/>
                  </a:moveTo>
                  <a:lnTo>
                    <a:pt x="174333" y="112108"/>
                  </a:lnTo>
                  <a:lnTo>
                    <a:pt x="175904" y="104524"/>
                  </a:lnTo>
                  <a:lnTo>
                    <a:pt x="176916" y="96753"/>
                  </a:lnTo>
                  <a:lnTo>
                    <a:pt x="177274" y="88702"/>
                  </a:lnTo>
                  <a:lnTo>
                    <a:pt x="175609" y="70762"/>
                  </a:lnTo>
                  <a:lnTo>
                    <a:pt x="151380" y="25912"/>
                  </a:lnTo>
                  <a:lnTo>
                    <a:pt x="106562" y="1666"/>
                  </a:lnTo>
                  <a:lnTo>
                    <a:pt x="88637" y="0"/>
                  </a:lnTo>
                  <a:lnTo>
                    <a:pt x="70710" y="1666"/>
                  </a:lnTo>
                  <a:lnTo>
                    <a:pt x="25893" y="25912"/>
                  </a:lnTo>
                  <a:lnTo>
                    <a:pt x="1665" y="70762"/>
                  </a:lnTo>
                  <a:lnTo>
                    <a:pt x="0" y="88702"/>
                  </a:lnTo>
                  <a:lnTo>
                    <a:pt x="0" y="101658"/>
                  </a:lnTo>
                  <a:lnTo>
                    <a:pt x="3765" y="115892"/>
                  </a:lnTo>
                  <a:lnTo>
                    <a:pt x="4907" y="118602"/>
                  </a:lnTo>
                  <a:lnTo>
                    <a:pt x="172294" y="118602"/>
                  </a:lnTo>
                  <a:lnTo>
                    <a:pt x="172294" y="119598"/>
                  </a:lnTo>
                  <a:close/>
                </a:path>
                <a:path extrusionOk="0" h="214629" w="528955">
                  <a:moveTo>
                    <a:pt x="88637" y="177404"/>
                  </a:moveTo>
                  <a:lnTo>
                    <a:pt x="137935" y="162688"/>
                  </a:lnTo>
                  <a:lnTo>
                    <a:pt x="168746" y="127385"/>
                  </a:lnTo>
                  <a:lnTo>
                    <a:pt x="172294" y="118602"/>
                  </a:lnTo>
                  <a:lnTo>
                    <a:pt x="4907" y="118602"/>
                  </a:lnTo>
                  <a:lnTo>
                    <a:pt x="25893" y="151491"/>
                  </a:lnTo>
                  <a:lnTo>
                    <a:pt x="70711" y="175738"/>
                  </a:lnTo>
                  <a:lnTo>
                    <a:pt x="88637" y="177404"/>
                  </a:lnTo>
                  <a:close/>
                </a:path>
              </a:pathLst>
            </a:custGeom>
            <a:solidFill>
              <a:srgbClr val="0340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3622575" y="6815718"/>
              <a:ext cx="521334" cy="522604"/>
            </a:xfrm>
            <a:custGeom>
              <a:rect b="b" l="l" r="r" t="t"/>
              <a:pathLst>
                <a:path extrusionOk="0" h="522604" w="521334">
                  <a:moveTo>
                    <a:pt x="260931" y="522250"/>
                  </a:moveTo>
                  <a:lnTo>
                    <a:pt x="312828" y="517407"/>
                  </a:lnTo>
                  <a:lnTo>
                    <a:pt x="360897" y="502939"/>
                  </a:lnTo>
                  <a:lnTo>
                    <a:pt x="405044" y="478942"/>
                  </a:lnTo>
                  <a:lnTo>
                    <a:pt x="445177" y="445507"/>
                  </a:lnTo>
                  <a:lnTo>
                    <a:pt x="478431" y="405344"/>
                  </a:lnTo>
                  <a:lnTo>
                    <a:pt x="502069" y="361164"/>
                  </a:lnTo>
                  <a:lnTo>
                    <a:pt x="516183" y="313060"/>
                  </a:lnTo>
                  <a:lnTo>
                    <a:pt x="520867" y="261124"/>
                  </a:lnTo>
                  <a:lnTo>
                    <a:pt x="516183" y="209189"/>
                  </a:lnTo>
                  <a:lnTo>
                    <a:pt x="502069" y="161085"/>
                  </a:lnTo>
                  <a:lnTo>
                    <a:pt x="478431" y="116904"/>
                  </a:lnTo>
                  <a:lnTo>
                    <a:pt x="445177" y="76742"/>
                  </a:lnTo>
                  <a:lnTo>
                    <a:pt x="397497" y="38122"/>
                  </a:lnTo>
                  <a:lnTo>
                    <a:pt x="344588" y="12956"/>
                  </a:lnTo>
                  <a:lnTo>
                    <a:pt x="304254" y="3488"/>
                  </a:lnTo>
                  <a:lnTo>
                    <a:pt x="260931" y="0"/>
                  </a:lnTo>
                  <a:lnTo>
                    <a:pt x="239052" y="763"/>
                  </a:lnTo>
                  <a:lnTo>
                    <a:pt x="197908" y="7147"/>
                  </a:lnTo>
                  <a:lnTo>
                    <a:pt x="151380" y="23437"/>
                  </a:lnTo>
                  <a:lnTo>
                    <a:pt x="102082" y="53741"/>
                  </a:lnTo>
                  <a:lnTo>
                    <a:pt x="61762" y="94682"/>
                  </a:lnTo>
                  <a:lnTo>
                    <a:pt x="251968" y="94682"/>
                  </a:lnTo>
                  <a:lnTo>
                    <a:pt x="283697" y="97657"/>
                  </a:lnTo>
                  <a:lnTo>
                    <a:pt x="340060" y="121172"/>
                  </a:lnTo>
                  <a:lnTo>
                    <a:pt x="384846" y="165990"/>
                  </a:lnTo>
                  <a:lnTo>
                    <a:pt x="408343" y="222395"/>
                  </a:lnTo>
                  <a:lnTo>
                    <a:pt x="411315" y="254148"/>
                  </a:lnTo>
                  <a:lnTo>
                    <a:pt x="408327" y="285901"/>
                  </a:lnTo>
                  <a:lnTo>
                    <a:pt x="384425" y="342306"/>
                  </a:lnTo>
                  <a:lnTo>
                    <a:pt x="339064" y="387124"/>
                  </a:lnTo>
                  <a:lnTo>
                    <a:pt x="282701" y="410639"/>
                  </a:lnTo>
                  <a:lnTo>
                    <a:pt x="250972" y="413614"/>
                  </a:lnTo>
                  <a:lnTo>
                    <a:pt x="50155" y="413614"/>
                  </a:lnTo>
                  <a:lnTo>
                    <a:pt x="76686" y="445507"/>
                  </a:lnTo>
                  <a:lnTo>
                    <a:pt x="114017" y="477088"/>
                  </a:lnTo>
                  <a:lnTo>
                    <a:pt x="151255" y="498579"/>
                  </a:lnTo>
                  <a:lnTo>
                    <a:pt x="191294" y="512968"/>
                  </a:lnTo>
                  <a:lnTo>
                    <a:pt x="240764" y="521409"/>
                  </a:lnTo>
                  <a:lnTo>
                    <a:pt x="254209" y="522219"/>
                  </a:lnTo>
                  <a:lnTo>
                    <a:pt x="260931" y="522250"/>
                  </a:lnTo>
                  <a:close/>
                </a:path>
                <a:path extrusionOk="0" h="522604" w="521334">
                  <a:moveTo>
                    <a:pt x="50155" y="413614"/>
                  </a:moveTo>
                  <a:lnTo>
                    <a:pt x="240017" y="413614"/>
                  </a:lnTo>
                  <a:lnTo>
                    <a:pt x="234041" y="412617"/>
                  </a:lnTo>
                  <a:lnTo>
                    <a:pt x="207914" y="407556"/>
                  </a:lnTo>
                  <a:lnTo>
                    <a:pt x="160514" y="384726"/>
                  </a:lnTo>
                  <a:lnTo>
                    <a:pt x="119090" y="342306"/>
                  </a:lnTo>
                  <a:lnTo>
                    <a:pt x="95592" y="285901"/>
                  </a:lnTo>
                  <a:lnTo>
                    <a:pt x="92620" y="254148"/>
                  </a:lnTo>
                  <a:lnTo>
                    <a:pt x="95452" y="222395"/>
                  </a:lnTo>
                  <a:lnTo>
                    <a:pt x="118670" y="165990"/>
                  </a:lnTo>
                  <a:lnTo>
                    <a:pt x="163875" y="121172"/>
                  </a:lnTo>
                  <a:lnTo>
                    <a:pt x="220238" y="97657"/>
                  </a:lnTo>
                  <a:lnTo>
                    <a:pt x="251968" y="94682"/>
                  </a:lnTo>
                  <a:lnTo>
                    <a:pt x="61762" y="94682"/>
                  </a:lnTo>
                  <a:lnTo>
                    <a:pt x="43275" y="116904"/>
                  </a:lnTo>
                  <a:lnTo>
                    <a:pt x="19296" y="161085"/>
                  </a:lnTo>
                  <a:lnTo>
                    <a:pt x="4839" y="209189"/>
                  </a:lnTo>
                  <a:lnTo>
                    <a:pt x="0" y="261124"/>
                  </a:lnTo>
                  <a:lnTo>
                    <a:pt x="4839" y="313060"/>
                  </a:lnTo>
                  <a:lnTo>
                    <a:pt x="19295" y="361164"/>
                  </a:lnTo>
                  <a:lnTo>
                    <a:pt x="43275" y="405344"/>
                  </a:lnTo>
                  <a:lnTo>
                    <a:pt x="50155" y="413614"/>
                  </a:lnTo>
                  <a:close/>
                </a:path>
              </a:pathLst>
            </a:custGeom>
            <a:solidFill>
              <a:srgbClr val="81A3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3716192" y="6910400"/>
              <a:ext cx="318134" cy="319404"/>
            </a:xfrm>
            <a:custGeom>
              <a:rect b="b" l="l" r="r" t="t"/>
              <a:pathLst>
                <a:path extrusionOk="0" h="319404" w="318134">
                  <a:moveTo>
                    <a:pt x="146400" y="318931"/>
                  </a:moveTo>
                  <a:lnTo>
                    <a:pt x="158351" y="318931"/>
                  </a:lnTo>
                  <a:lnTo>
                    <a:pt x="190081" y="315957"/>
                  </a:lnTo>
                  <a:lnTo>
                    <a:pt x="246444" y="292441"/>
                  </a:lnTo>
                  <a:lnTo>
                    <a:pt x="291229" y="247623"/>
                  </a:lnTo>
                  <a:lnTo>
                    <a:pt x="314726" y="191218"/>
                  </a:lnTo>
                  <a:lnTo>
                    <a:pt x="317699" y="159465"/>
                  </a:lnTo>
                  <a:lnTo>
                    <a:pt x="314866" y="127712"/>
                  </a:lnTo>
                  <a:lnTo>
                    <a:pt x="291649" y="71308"/>
                  </a:lnTo>
                  <a:lnTo>
                    <a:pt x="246459" y="26629"/>
                  </a:lnTo>
                  <a:lnTo>
                    <a:pt x="190501" y="3395"/>
                  </a:lnTo>
                  <a:lnTo>
                    <a:pt x="159347" y="0"/>
                  </a:lnTo>
                  <a:lnTo>
                    <a:pt x="127618" y="2974"/>
                  </a:lnTo>
                  <a:lnTo>
                    <a:pt x="71254" y="26489"/>
                  </a:lnTo>
                  <a:lnTo>
                    <a:pt x="26469" y="71307"/>
                  </a:lnTo>
                  <a:lnTo>
                    <a:pt x="2972" y="127712"/>
                  </a:lnTo>
                  <a:lnTo>
                    <a:pt x="0" y="159465"/>
                  </a:lnTo>
                  <a:lnTo>
                    <a:pt x="2832" y="191078"/>
                  </a:lnTo>
                  <a:lnTo>
                    <a:pt x="26049" y="247202"/>
                  </a:lnTo>
                  <a:lnTo>
                    <a:pt x="67753" y="290043"/>
                  </a:lnTo>
                  <a:lnTo>
                    <a:pt x="114873" y="312873"/>
                  </a:lnTo>
                  <a:lnTo>
                    <a:pt x="146400" y="318931"/>
                  </a:lnTo>
                  <a:close/>
                </a:path>
              </a:pathLst>
            </a:custGeom>
            <a:solidFill>
              <a:srgbClr val="5681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920693" y="1256529"/>
            <a:ext cx="9404723" cy="784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Verdana"/>
              <a:buNone/>
            </a:pPr>
            <a:r>
              <a:rPr b="1" lang="en-US" sz="2500"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b="1" sz="2500"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929431" y="2317087"/>
            <a:ext cx="9422813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716915" marR="1793875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actual waiting times in Canada were 47 to 229 minutes.</a:t>
            </a:r>
            <a:endParaRPr/>
          </a:p>
          <a:p>
            <a:pPr indent="-571500" lvl="0" marL="716915" marR="1793875" rtl="0" algn="l">
              <a:lnSpc>
                <a:spcPct val="116100"/>
              </a:lnSpc>
              <a:spcBef>
                <a:spcPts val="95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61% of the patients waited 90 to 180 minutes in the outpatient department in the USA.</a:t>
            </a:r>
            <a:endParaRPr/>
          </a:p>
          <a:p>
            <a:pPr indent="-231140" lvl="0" marL="342900" rtl="0" algn="l">
              <a:spcBef>
                <a:spcPts val="10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</p:txBody>
      </p:sp>
      <p:grpSp>
        <p:nvGrpSpPr>
          <p:cNvPr id="144" name="Google Shape;144;p4"/>
          <p:cNvGrpSpPr/>
          <p:nvPr/>
        </p:nvGrpSpPr>
        <p:grpSpPr>
          <a:xfrm>
            <a:off x="9430328" y="2258415"/>
            <a:ext cx="2549236" cy="4599585"/>
            <a:chOff x="14386252" y="3283506"/>
            <a:chExt cx="3637268" cy="7003493"/>
          </a:xfrm>
        </p:grpSpPr>
        <p:pic>
          <p:nvPicPr>
            <p:cNvPr id="145" name="Google Shape;14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181353" y="3283506"/>
              <a:ext cx="2039166" cy="7003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848989" y="4542690"/>
              <a:ext cx="243075" cy="2392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4"/>
            <p:cNvSpPr/>
            <p:nvPr/>
          </p:nvSpPr>
          <p:spPr>
            <a:xfrm>
              <a:off x="14787474" y="4566723"/>
              <a:ext cx="290195" cy="255270"/>
            </a:xfrm>
            <a:custGeom>
              <a:rect b="b" l="l" r="r" t="t"/>
              <a:pathLst>
                <a:path extrusionOk="0" h="255270" w="290194">
                  <a:moveTo>
                    <a:pt x="4820" y="232375"/>
                  </a:moveTo>
                  <a:lnTo>
                    <a:pt x="54456" y="125743"/>
                  </a:lnTo>
                  <a:lnTo>
                    <a:pt x="222187" y="11937"/>
                  </a:lnTo>
                  <a:lnTo>
                    <a:pt x="222187" y="11019"/>
                  </a:lnTo>
                  <a:lnTo>
                    <a:pt x="224024" y="11019"/>
                  </a:lnTo>
                  <a:lnTo>
                    <a:pt x="225860" y="10100"/>
                  </a:lnTo>
                  <a:lnTo>
                    <a:pt x="227696" y="10100"/>
                  </a:lnTo>
                  <a:lnTo>
                    <a:pt x="258912" y="0"/>
                  </a:lnTo>
                  <a:lnTo>
                    <a:pt x="268094" y="918"/>
                  </a:lnTo>
                  <a:lnTo>
                    <a:pt x="274520" y="3673"/>
                  </a:lnTo>
                  <a:lnTo>
                    <a:pt x="280027" y="8264"/>
                  </a:lnTo>
                  <a:lnTo>
                    <a:pt x="227694" y="27547"/>
                  </a:lnTo>
                  <a:lnTo>
                    <a:pt x="86303" y="120291"/>
                  </a:lnTo>
                  <a:lnTo>
                    <a:pt x="73450" y="128555"/>
                  </a:lnTo>
                  <a:lnTo>
                    <a:pt x="27543" y="211198"/>
                  </a:lnTo>
                  <a:lnTo>
                    <a:pt x="18592" y="224111"/>
                  </a:lnTo>
                  <a:lnTo>
                    <a:pt x="11018" y="231170"/>
                  </a:lnTo>
                  <a:lnTo>
                    <a:pt x="4820" y="232375"/>
                  </a:lnTo>
                  <a:close/>
                </a:path>
                <a:path extrusionOk="0" h="255270" w="290194">
                  <a:moveTo>
                    <a:pt x="124750" y="254815"/>
                  </a:moveTo>
                  <a:lnTo>
                    <a:pt x="119686" y="254471"/>
                  </a:lnTo>
                  <a:lnTo>
                    <a:pt x="116602" y="247928"/>
                  </a:lnTo>
                  <a:lnTo>
                    <a:pt x="145981" y="188242"/>
                  </a:lnTo>
                  <a:lnTo>
                    <a:pt x="157918" y="163449"/>
                  </a:lnTo>
                  <a:lnTo>
                    <a:pt x="280029" y="54177"/>
                  </a:lnTo>
                  <a:lnTo>
                    <a:pt x="283703" y="56931"/>
                  </a:lnTo>
                  <a:lnTo>
                    <a:pt x="286458" y="60604"/>
                  </a:lnTo>
                  <a:lnTo>
                    <a:pt x="290130" y="67032"/>
                  </a:lnTo>
                  <a:lnTo>
                    <a:pt x="174444" y="173549"/>
                  </a:lnTo>
                  <a:lnTo>
                    <a:pt x="161591" y="197424"/>
                  </a:lnTo>
                  <a:lnTo>
                    <a:pt x="140473" y="236909"/>
                  </a:lnTo>
                  <a:lnTo>
                    <a:pt x="131708" y="248961"/>
                  </a:lnTo>
                  <a:lnTo>
                    <a:pt x="124750" y="254815"/>
                  </a:lnTo>
                  <a:close/>
                </a:path>
              </a:pathLst>
            </a:custGeom>
            <a:solidFill>
              <a:srgbClr val="EF98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4515707" y="4600698"/>
              <a:ext cx="735965" cy="832485"/>
            </a:xfrm>
            <a:custGeom>
              <a:rect b="b" l="l" r="r" t="t"/>
              <a:pathLst>
                <a:path extrusionOk="0" h="832485" w="735965">
                  <a:moveTo>
                    <a:pt x="459063" y="831938"/>
                  </a:moveTo>
                  <a:lnTo>
                    <a:pt x="400303" y="642777"/>
                  </a:lnTo>
                  <a:lnTo>
                    <a:pt x="379631" y="624154"/>
                  </a:lnTo>
                  <a:lnTo>
                    <a:pt x="351987" y="595717"/>
                  </a:lnTo>
                  <a:lnTo>
                    <a:pt x="317284" y="557294"/>
                  </a:lnTo>
                  <a:lnTo>
                    <a:pt x="275437" y="508712"/>
                  </a:lnTo>
                  <a:lnTo>
                    <a:pt x="234480" y="460489"/>
                  </a:lnTo>
                  <a:lnTo>
                    <a:pt x="202561" y="423200"/>
                  </a:lnTo>
                  <a:lnTo>
                    <a:pt x="166180" y="381075"/>
                  </a:lnTo>
                  <a:lnTo>
                    <a:pt x="147818" y="353527"/>
                  </a:lnTo>
                  <a:lnTo>
                    <a:pt x="148737" y="354446"/>
                  </a:lnTo>
                  <a:lnTo>
                    <a:pt x="126874" y="328089"/>
                  </a:lnTo>
                  <a:lnTo>
                    <a:pt x="30299" y="213034"/>
                  </a:lnTo>
                  <a:lnTo>
                    <a:pt x="23111" y="204053"/>
                  </a:lnTo>
                  <a:lnTo>
                    <a:pt x="7704" y="185401"/>
                  </a:lnTo>
                  <a:lnTo>
                    <a:pt x="0" y="175386"/>
                  </a:lnTo>
                  <a:lnTo>
                    <a:pt x="5509" y="175386"/>
                  </a:lnTo>
                  <a:lnTo>
                    <a:pt x="23757" y="171570"/>
                  </a:lnTo>
                  <a:lnTo>
                    <a:pt x="41316" y="161383"/>
                  </a:lnTo>
                  <a:lnTo>
                    <a:pt x="58187" y="144653"/>
                  </a:lnTo>
                  <a:lnTo>
                    <a:pt x="74369" y="121209"/>
                  </a:lnTo>
                  <a:lnTo>
                    <a:pt x="76207" y="117536"/>
                  </a:lnTo>
                  <a:lnTo>
                    <a:pt x="79879" y="112027"/>
                  </a:lnTo>
                  <a:lnTo>
                    <a:pt x="86721" y="119616"/>
                  </a:lnTo>
                  <a:lnTo>
                    <a:pt x="93305" y="127292"/>
                  </a:lnTo>
                  <a:lnTo>
                    <a:pt x="99371" y="135141"/>
                  </a:lnTo>
                  <a:lnTo>
                    <a:pt x="106497" y="146002"/>
                  </a:lnTo>
                  <a:lnTo>
                    <a:pt x="109251" y="147838"/>
                  </a:lnTo>
                  <a:lnTo>
                    <a:pt x="111088" y="150593"/>
                  </a:lnTo>
                  <a:lnTo>
                    <a:pt x="108332" y="147838"/>
                  </a:lnTo>
                  <a:lnTo>
                    <a:pt x="184538" y="228645"/>
                  </a:lnTo>
                  <a:lnTo>
                    <a:pt x="210246" y="141411"/>
                  </a:lnTo>
                  <a:lnTo>
                    <a:pt x="257989" y="61523"/>
                  </a:lnTo>
                  <a:lnTo>
                    <a:pt x="288976" y="29039"/>
                  </a:lnTo>
                  <a:lnTo>
                    <a:pt x="332358" y="0"/>
                  </a:lnTo>
                  <a:lnTo>
                    <a:pt x="334267" y="16887"/>
                  </a:lnTo>
                  <a:lnTo>
                    <a:pt x="337295" y="33171"/>
                  </a:lnTo>
                  <a:lnTo>
                    <a:pt x="341526" y="48940"/>
                  </a:lnTo>
                  <a:lnTo>
                    <a:pt x="347049" y="64277"/>
                  </a:lnTo>
                  <a:lnTo>
                    <a:pt x="347049" y="65195"/>
                  </a:lnTo>
                  <a:lnTo>
                    <a:pt x="347968" y="65195"/>
                  </a:lnTo>
                  <a:lnTo>
                    <a:pt x="347968" y="66114"/>
                  </a:lnTo>
                  <a:lnTo>
                    <a:pt x="342458" y="69787"/>
                  </a:lnTo>
                  <a:lnTo>
                    <a:pt x="335401" y="76157"/>
                  </a:lnTo>
                  <a:lnTo>
                    <a:pt x="329376" y="82872"/>
                  </a:lnTo>
                  <a:lnTo>
                    <a:pt x="324384" y="89931"/>
                  </a:lnTo>
                  <a:lnTo>
                    <a:pt x="269927" y="191915"/>
                  </a:lnTo>
                  <a:lnTo>
                    <a:pt x="274748" y="196563"/>
                  </a:lnTo>
                  <a:lnTo>
                    <a:pt x="280945" y="195358"/>
                  </a:lnTo>
                  <a:lnTo>
                    <a:pt x="288520" y="188299"/>
                  </a:lnTo>
                  <a:lnTo>
                    <a:pt x="297471" y="175386"/>
                  </a:lnTo>
                  <a:lnTo>
                    <a:pt x="343377" y="92743"/>
                  </a:lnTo>
                  <a:lnTo>
                    <a:pt x="356230" y="84479"/>
                  </a:lnTo>
                  <a:lnTo>
                    <a:pt x="359904" y="90907"/>
                  </a:lnTo>
                  <a:lnTo>
                    <a:pt x="364494" y="97335"/>
                  </a:lnTo>
                  <a:lnTo>
                    <a:pt x="368166" y="103762"/>
                  </a:lnTo>
                  <a:lnTo>
                    <a:pt x="379385" y="118741"/>
                  </a:lnTo>
                  <a:lnTo>
                    <a:pt x="391120" y="131998"/>
                  </a:lnTo>
                  <a:lnTo>
                    <a:pt x="403544" y="143534"/>
                  </a:lnTo>
                  <a:lnTo>
                    <a:pt x="416828" y="153348"/>
                  </a:lnTo>
                  <a:lnTo>
                    <a:pt x="387448" y="213034"/>
                  </a:lnTo>
                  <a:lnTo>
                    <a:pt x="390533" y="219577"/>
                  </a:lnTo>
                  <a:lnTo>
                    <a:pt x="395597" y="219921"/>
                  </a:lnTo>
                  <a:lnTo>
                    <a:pt x="402555" y="214068"/>
                  </a:lnTo>
                  <a:lnTo>
                    <a:pt x="411320" y="202015"/>
                  </a:lnTo>
                  <a:lnTo>
                    <a:pt x="432438" y="162530"/>
                  </a:lnTo>
                  <a:lnTo>
                    <a:pt x="443082" y="167681"/>
                  </a:lnTo>
                  <a:lnTo>
                    <a:pt x="489146" y="179863"/>
                  </a:lnTo>
                  <a:lnTo>
                    <a:pt x="508799" y="181240"/>
                  </a:lnTo>
                  <a:lnTo>
                    <a:pt x="516905" y="180896"/>
                  </a:lnTo>
                  <a:lnTo>
                    <a:pt x="509675" y="204153"/>
                  </a:lnTo>
                  <a:lnTo>
                    <a:pt x="504511" y="227153"/>
                  </a:lnTo>
                  <a:lnTo>
                    <a:pt x="501412" y="249980"/>
                  </a:lnTo>
                  <a:lnTo>
                    <a:pt x="500379" y="272721"/>
                  </a:lnTo>
                  <a:lnTo>
                    <a:pt x="504009" y="283941"/>
                  </a:lnTo>
                  <a:lnTo>
                    <a:pt x="512201" y="298432"/>
                  </a:lnTo>
                  <a:lnTo>
                    <a:pt x="525040" y="316367"/>
                  </a:lnTo>
                  <a:lnTo>
                    <a:pt x="542614" y="337917"/>
                  </a:lnTo>
                  <a:lnTo>
                    <a:pt x="580601" y="380042"/>
                  </a:lnTo>
                  <a:lnTo>
                    <a:pt x="634427" y="440762"/>
                  </a:lnTo>
                  <a:lnTo>
                    <a:pt x="641830" y="460748"/>
                  </a:lnTo>
                  <a:lnTo>
                    <a:pt x="647511" y="484952"/>
                  </a:lnTo>
                  <a:lnTo>
                    <a:pt x="651470" y="513461"/>
                  </a:lnTo>
                  <a:lnTo>
                    <a:pt x="653708" y="546361"/>
                  </a:lnTo>
                  <a:lnTo>
                    <a:pt x="722568" y="764905"/>
                  </a:lnTo>
                  <a:lnTo>
                    <a:pt x="735421" y="823674"/>
                  </a:lnTo>
                  <a:lnTo>
                    <a:pt x="459063" y="831938"/>
                  </a:lnTo>
                  <a:close/>
                </a:path>
              </a:pathLst>
            </a:custGeom>
            <a:solidFill>
              <a:srgbClr val="FFD3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86252" y="4573165"/>
              <a:ext cx="209334" cy="203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4"/>
            <p:cNvSpPr/>
            <p:nvPr/>
          </p:nvSpPr>
          <p:spPr>
            <a:xfrm>
              <a:off x="15313561" y="5163588"/>
              <a:ext cx="402590" cy="1403350"/>
            </a:xfrm>
            <a:custGeom>
              <a:rect b="b" l="l" r="r" t="t"/>
              <a:pathLst>
                <a:path extrusionOk="0" h="1403350" w="402590">
                  <a:moveTo>
                    <a:pt x="123602" y="1403322"/>
                  </a:moveTo>
                  <a:lnTo>
                    <a:pt x="83563" y="1401399"/>
                  </a:lnTo>
                  <a:lnTo>
                    <a:pt x="44987" y="1394828"/>
                  </a:lnTo>
                  <a:lnTo>
                    <a:pt x="37644" y="1392073"/>
                  </a:lnTo>
                  <a:lnTo>
                    <a:pt x="30299" y="1390236"/>
                  </a:lnTo>
                  <a:lnTo>
                    <a:pt x="22953" y="1387482"/>
                  </a:lnTo>
                  <a:lnTo>
                    <a:pt x="14691" y="1384727"/>
                  </a:lnTo>
                  <a:lnTo>
                    <a:pt x="0" y="1379217"/>
                  </a:lnTo>
                  <a:lnTo>
                    <a:pt x="11017" y="1381054"/>
                  </a:lnTo>
                  <a:lnTo>
                    <a:pt x="16527" y="1382891"/>
                  </a:lnTo>
                  <a:lnTo>
                    <a:pt x="54945" y="1389591"/>
                  </a:lnTo>
                  <a:lnTo>
                    <a:pt x="94568" y="1391729"/>
                  </a:lnTo>
                  <a:lnTo>
                    <a:pt x="135568" y="1389218"/>
                  </a:lnTo>
                  <a:lnTo>
                    <a:pt x="178119" y="1381972"/>
                  </a:lnTo>
                  <a:lnTo>
                    <a:pt x="226133" y="1357419"/>
                  </a:lnTo>
                  <a:lnTo>
                    <a:pt x="267346" y="1329676"/>
                  </a:lnTo>
                  <a:lnTo>
                    <a:pt x="301759" y="1298751"/>
                  </a:lnTo>
                  <a:lnTo>
                    <a:pt x="329371" y="1264652"/>
                  </a:lnTo>
                  <a:lnTo>
                    <a:pt x="350182" y="1227387"/>
                  </a:lnTo>
                  <a:lnTo>
                    <a:pt x="364192" y="1186962"/>
                  </a:lnTo>
                  <a:lnTo>
                    <a:pt x="371401" y="1143386"/>
                  </a:lnTo>
                  <a:lnTo>
                    <a:pt x="371809" y="1096666"/>
                  </a:lnTo>
                  <a:lnTo>
                    <a:pt x="365416" y="1046809"/>
                  </a:lnTo>
                  <a:lnTo>
                    <a:pt x="19281" y="34893"/>
                  </a:lnTo>
                  <a:lnTo>
                    <a:pt x="33053" y="0"/>
                  </a:lnTo>
                  <a:lnTo>
                    <a:pt x="395713" y="1058747"/>
                  </a:lnTo>
                  <a:lnTo>
                    <a:pt x="402106" y="1108603"/>
                  </a:lnTo>
                  <a:lnTo>
                    <a:pt x="401698" y="1155323"/>
                  </a:lnTo>
                  <a:lnTo>
                    <a:pt x="394490" y="1198899"/>
                  </a:lnTo>
                  <a:lnTo>
                    <a:pt x="380480" y="1239324"/>
                  </a:lnTo>
                  <a:lnTo>
                    <a:pt x="359669" y="1276589"/>
                  </a:lnTo>
                  <a:lnTo>
                    <a:pt x="332057" y="1310688"/>
                  </a:lnTo>
                  <a:lnTo>
                    <a:pt x="297644" y="1341613"/>
                  </a:lnTo>
                  <a:lnTo>
                    <a:pt x="256430" y="1369356"/>
                  </a:lnTo>
                  <a:lnTo>
                    <a:pt x="208415" y="1393909"/>
                  </a:lnTo>
                  <a:lnTo>
                    <a:pt x="165190" y="1400768"/>
                  </a:lnTo>
                  <a:lnTo>
                    <a:pt x="123602" y="1403322"/>
                  </a:lnTo>
                  <a:close/>
                </a:path>
              </a:pathLst>
            </a:custGeom>
            <a:solidFill>
              <a:srgbClr val="97B1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4847153" y="5110329"/>
              <a:ext cx="837565" cy="1445260"/>
            </a:xfrm>
            <a:custGeom>
              <a:rect b="b" l="l" r="r" t="t"/>
              <a:pathLst>
                <a:path extrusionOk="0" h="1445259" w="837565">
                  <a:moveTo>
                    <a:pt x="560401" y="1444643"/>
                  </a:moveTo>
                  <a:lnTo>
                    <a:pt x="520563" y="1442720"/>
                  </a:lnTo>
                  <a:lnTo>
                    <a:pt x="482016" y="1436149"/>
                  </a:lnTo>
                  <a:lnTo>
                    <a:pt x="475589" y="1435231"/>
                  </a:lnTo>
                  <a:lnTo>
                    <a:pt x="470998" y="1433394"/>
                  </a:lnTo>
                  <a:lnTo>
                    <a:pt x="465489" y="1432476"/>
                  </a:lnTo>
                  <a:lnTo>
                    <a:pt x="457227" y="1429721"/>
                  </a:lnTo>
                  <a:lnTo>
                    <a:pt x="418509" y="1414655"/>
                  </a:lnTo>
                  <a:lnTo>
                    <a:pt x="381295" y="1394284"/>
                  </a:lnTo>
                  <a:lnTo>
                    <a:pt x="345560" y="1368658"/>
                  </a:lnTo>
                  <a:lnTo>
                    <a:pt x="311279" y="1337828"/>
                  </a:lnTo>
                  <a:lnTo>
                    <a:pt x="278426" y="1301846"/>
                  </a:lnTo>
                  <a:lnTo>
                    <a:pt x="246976" y="1260763"/>
                  </a:lnTo>
                  <a:lnTo>
                    <a:pt x="0" y="198342"/>
                  </a:lnTo>
                  <a:lnTo>
                    <a:pt x="455391" y="0"/>
                  </a:lnTo>
                  <a:lnTo>
                    <a:pt x="485689" y="88152"/>
                  </a:lnTo>
                  <a:lnTo>
                    <a:pt x="830906" y="1100068"/>
                  </a:lnTo>
                  <a:lnTo>
                    <a:pt x="837299" y="1149924"/>
                  </a:lnTo>
                  <a:lnTo>
                    <a:pt x="836891" y="1196645"/>
                  </a:lnTo>
                  <a:lnTo>
                    <a:pt x="829682" y="1240221"/>
                  </a:lnTo>
                  <a:lnTo>
                    <a:pt x="815673" y="1280645"/>
                  </a:lnTo>
                  <a:lnTo>
                    <a:pt x="794862" y="1317911"/>
                  </a:lnTo>
                  <a:lnTo>
                    <a:pt x="767250" y="1352010"/>
                  </a:lnTo>
                  <a:lnTo>
                    <a:pt x="732837" y="1382934"/>
                  </a:lnTo>
                  <a:lnTo>
                    <a:pt x="691623" y="1410677"/>
                  </a:lnTo>
                  <a:lnTo>
                    <a:pt x="643608" y="1435231"/>
                  </a:lnTo>
                  <a:lnTo>
                    <a:pt x="601445" y="1442089"/>
                  </a:lnTo>
                  <a:lnTo>
                    <a:pt x="560401" y="14446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5307137" y="6900007"/>
              <a:ext cx="1802764" cy="524510"/>
            </a:xfrm>
            <a:custGeom>
              <a:rect b="b" l="l" r="r" t="t"/>
              <a:pathLst>
                <a:path extrusionOk="0" h="524509" w="1802765">
                  <a:moveTo>
                    <a:pt x="1553473" y="523404"/>
                  </a:moveTo>
                  <a:lnTo>
                    <a:pt x="1502748" y="506991"/>
                  </a:lnTo>
                  <a:lnTo>
                    <a:pt x="1478187" y="455454"/>
                  </a:lnTo>
                  <a:lnTo>
                    <a:pt x="1470004" y="359955"/>
                  </a:lnTo>
                  <a:lnTo>
                    <a:pt x="1469925" y="357200"/>
                  </a:lnTo>
                  <a:lnTo>
                    <a:pt x="1453398" y="170795"/>
                  </a:lnTo>
                  <a:lnTo>
                    <a:pt x="1428609" y="65196"/>
                  </a:lnTo>
                  <a:lnTo>
                    <a:pt x="1429282" y="52813"/>
                  </a:lnTo>
                  <a:lnTo>
                    <a:pt x="1434002" y="43272"/>
                  </a:lnTo>
                  <a:lnTo>
                    <a:pt x="1442681" y="36658"/>
                  </a:lnTo>
                  <a:lnTo>
                    <a:pt x="1455234" y="33057"/>
                  </a:lnTo>
                  <a:lnTo>
                    <a:pt x="1552590" y="23262"/>
                  </a:lnTo>
                  <a:lnTo>
                    <a:pt x="1648314" y="12243"/>
                  </a:lnTo>
                  <a:lnTo>
                    <a:pt x="1742609" y="0"/>
                  </a:lnTo>
                  <a:lnTo>
                    <a:pt x="1743528" y="6427"/>
                  </a:lnTo>
                  <a:lnTo>
                    <a:pt x="1744445" y="13773"/>
                  </a:lnTo>
                  <a:lnTo>
                    <a:pt x="1745364" y="20201"/>
                  </a:lnTo>
                  <a:lnTo>
                    <a:pt x="1627356" y="34276"/>
                  </a:lnTo>
                  <a:lnTo>
                    <a:pt x="1515488" y="46486"/>
                  </a:lnTo>
                  <a:lnTo>
                    <a:pt x="1490225" y="48767"/>
                  </a:lnTo>
                  <a:lnTo>
                    <a:pt x="1471762" y="49585"/>
                  </a:lnTo>
                  <a:lnTo>
                    <a:pt x="1462294" y="52167"/>
                  </a:lnTo>
                  <a:lnTo>
                    <a:pt x="1455924" y="57160"/>
                  </a:lnTo>
                  <a:lnTo>
                    <a:pt x="1452653" y="64564"/>
                  </a:lnTo>
                  <a:lnTo>
                    <a:pt x="1452481" y="74378"/>
                  </a:lnTo>
                  <a:lnTo>
                    <a:pt x="1457148" y="132228"/>
                  </a:lnTo>
                  <a:lnTo>
                    <a:pt x="1457990" y="142329"/>
                  </a:lnTo>
                  <a:lnTo>
                    <a:pt x="1462581" y="148756"/>
                  </a:lnTo>
                  <a:lnTo>
                    <a:pt x="1471762" y="150593"/>
                  </a:lnTo>
                  <a:lnTo>
                    <a:pt x="1667019" y="150593"/>
                  </a:lnTo>
                  <a:lnTo>
                    <a:pt x="1571496" y="160966"/>
                  </a:lnTo>
                  <a:lnTo>
                    <a:pt x="1473597" y="169876"/>
                  </a:lnTo>
                  <a:lnTo>
                    <a:pt x="1490123" y="359955"/>
                  </a:lnTo>
                  <a:lnTo>
                    <a:pt x="1491042" y="361792"/>
                  </a:lnTo>
                  <a:lnTo>
                    <a:pt x="1498387" y="449026"/>
                  </a:lnTo>
                  <a:lnTo>
                    <a:pt x="1503365" y="470389"/>
                  </a:lnTo>
                  <a:lnTo>
                    <a:pt x="1515487" y="486330"/>
                  </a:lnTo>
                  <a:lnTo>
                    <a:pt x="1534668" y="496933"/>
                  </a:lnTo>
                  <a:lnTo>
                    <a:pt x="1560821" y="502284"/>
                  </a:lnTo>
                  <a:lnTo>
                    <a:pt x="1740588" y="502284"/>
                  </a:lnTo>
                  <a:lnTo>
                    <a:pt x="1636105" y="515140"/>
                  </a:lnTo>
                  <a:lnTo>
                    <a:pt x="1553473" y="523404"/>
                  </a:lnTo>
                  <a:close/>
                </a:path>
                <a:path extrusionOk="0" h="524509" w="1802765">
                  <a:moveTo>
                    <a:pt x="1667019" y="150593"/>
                  </a:moveTo>
                  <a:lnTo>
                    <a:pt x="1480025" y="150593"/>
                  </a:lnTo>
                  <a:lnTo>
                    <a:pt x="1593873" y="138656"/>
                  </a:lnTo>
                  <a:lnTo>
                    <a:pt x="1635532" y="134882"/>
                  </a:lnTo>
                  <a:lnTo>
                    <a:pt x="1676504" y="130506"/>
                  </a:lnTo>
                  <a:lnTo>
                    <a:pt x="1716787" y="125613"/>
                  </a:lnTo>
                  <a:lnTo>
                    <a:pt x="1756381" y="120291"/>
                  </a:lnTo>
                  <a:lnTo>
                    <a:pt x="1757300" y="126718"/>
                  </a:lnTo>
                  <a:lnTo>
                    <a:pt x="1758217" y="132228"/>
                  </a:lnTo>
                  <a:lnTo>
                    <a:pt x="1759136" y="138656"/>
                  </a:lnTo>
                  <a:lnTo>
                    <a:pt x="1713310" y="144858"/>
                  </a:lnTo>
                  <a:lnTo>
                    <a:pt x="1667019" y="150593"/>
                  </a:lnTo>
                  <a:close/>
                </a:path>
                <a:path extrusionOk="0" h="524509" w="1802765">
                  <a:moveTo>
                    <a:pt x="1740588" y="502284"/>
                  </a:moveTo>
                  <a:lnTo>
                    <a:pt x="1560821" y="502284"/>
                  </a:lnTo>
                  <a:lnTo>
                    <a:pt x="1572885" y="501423"/>
                  </a:lnTo>
                  <a:lnTo>
                    <a:pt x="1585725" y="500218"/>
                  </a:lnTo>
                  <a:lnTo>
                    <a:pt x="1599426" y="498669"/>
                  </a:lnTo>
                  <a:lnTo>
                    <a:pt x="1614073" y="496775"/>
                  </a:lnTo>
                  <a:lnTo>
                    <a:pt x="1619582" y="496775"/>
                  </a:lnTo>
                  <a:lnTo>
                    <a:pt x="1622335" y="495856"/>
                  </a:lnTo>
                  <a:lnTo>
                    <a:pt x="1627844" y="495856"/>
                  </a:lnTo>
                  <a:lnTo>
                    <a:pt x="1666219" y="492097"/>
                  </a:lnTo>
                  <a:lnTo>
                    <a:pt x="1704163" y="487822"/>
                  </a:lnTo>
                  <a:lnTo>
                    <a:pt x="1778417" y="478410"/>
                  </a:lnTo>
                  <a:lnTo>
                    <a:pt x="1778417" y="477491"/>
                  </a:lnTo>
                  <a:lnTo>
                    <a:pt x="1785761" y="477491"/>
                  </a:lnTo>
                  <a:lnTo>
                    <a:pt x="1793106" y="475655"/>
                  </a:lnTo>
                  <a:lnTo>
                    <a:pt x="1800452" y="474737"/>
                  </a:lnTo>
                  <a:lnTo>
                    <a:pt x="1801368" y="481165"/>
                  </a:lnTo>
                  <a:lnTo>
                    <a:pt x="1801368" y="486674"/>
                  </a:lnTo>
                  <a:lnTo>
                    <a:pt x="1802287" y="493102"/>
                  </a:lnTo>
                  <a:lnTo>
                    <a:pt x="1799533" y="493102"/>
                  </a:lnTo>
                  <a:lnTo>
                    <a:pt x="1797697" y="494020"/>
                  </a:lnTo>
                  <a:lnTo>
                    <a:pt x="1794942" y="494020"/>
                  </a:lnTo>
                  <a:lnTo>
                    <a:pt x="1794942" y="494938"/>
                  </a:lnTo>
                  <a:lnTo>
                    <a:pt x="1740588" y="502284"/>
                  </a:lnTo>
                  <a:close/>
                </a:path>
                <a:path extrusionOk="0" h="524509" w="1802765">
                  <a:moveTo>
                    <a:pt x="365497" y="151512"/>
                  </a:moveTo>
                  <a:lnTo>
                    <a:pt x="330525" y="151512"/>
                  </a:lnTo>
                  <a:lnTo>
                    <a:pt x="338789" y="149675"/>
                  </a:lnTo>
                  <a:lnTo>
                    <a:pt x="344297" y="143247"/>
                  </a:lnTo>
                  <a:lnTo>
                    <a:pt x="345675" y="126532"/>
                  </a:lnTo>
                  <a:lnTo>
                    <a:pt x="349806" y="75296"/>
                  </a:lnTo>
                  <a:lnTo>
                    <a:pt x="349605" y="65497"/>
                  </a:lnTo>
                  <a:lnTo>
                    <a:pt x="346133" y="58194"/>
                  </a:lnTo>
                  <a:lnTo>
                    <a:pt x="339219" y="53474"/>
                  </a:lnTo>
                  <a:lnTo>
                    <a:pt x="328688" y="51422"/>
                  </a:lnTo>
                  <a:lnTo>
                    <a:pt x="174931" y="35195"/>
                  </a:lnTo>
                  <a:lnTo>
                    <a:pt x="56923" y="21120"/>
                  </a:lnTo>
                  <a:lnTo>
                    <a:pt x="57929" y="13162"/>
                  </a:lnTo>
                  <a:lnTo>
                    <a:pt x="59678" y="918"/>
                  </a:lnTo>
                  <a:lnTo>
                    <a:pt x="153973" y="13162"/>
                  </a:lnTo>
                  <a:lnTo>
                    <a:pt x="249697" y="24181"/>
                  </a:lnTo>
                  <a:lnTo>
                    <a:pt x="347053" y="33976"/>
                  </a:lnTo>
                  <a:lnTo>
                    <a:pt x="373678" y="66114"/>
                  </a:lnTo>
                  <a:lnTo>
                    <a:pt x="366333" y="146921"/>
                  </a:lnTo>
                  <a:lnTo>
                    <a:pt x="365497" y="151512"/>
                  </a:lnTo>
                  <a:close/>
                </a:path>
                <a:path extrusionOk="0" h="524509" w="1802765">
                  <a:moveTo>
                    <a:pt x="302976" y="503203"/>
                  </a:moveTo>
                  <a:lnTo>
                    <a:pt x="241466" y="503203"/>
                  </a:lnTo>
                  <a:lnTo>
                    <a:pt x="267619" y="498239"/>
                  </a:lnTo>
                  <a:lnTo>
                    <a:pt x="286800" y="487593"/>
                  </a:lnTo>
                  <a:lnTo>
                    <a:pt x="298922" y="471437"/>
                  </a:lnTo>
                  <a:lnTo>
                    <a:pt x="303900" y="449945"/>
                  </a:lnTo>
                  <a:lnTo>
                    <a:pt x="311245" y="362710"/>
                  </a:lnTo>
                  <a:lnTo>
                    <a:pt x="312164" y="360874"/>
                  </a:lnTo>
                  <a:lnTo>
                    <a:pt x="328690" y="170795"/>
                  </a:lnTo>
                  <a:lnTo>
                    <a:pt x="230790" y="161885"/>
                  </a:lnTo>
                  <a:lnTo>
                    <a:pt x="135542" y="151546"/>
                  </a:lnTo>
                  <a:lnTo>
                    <a:pt x="88977" y="145777"/>
                  </a:lnTo>
                  <a:lnTo>
                    <a:pt x="43151" y="139575"/>
                  </a:lnTo>
                  <a:lnTo>
                    <a:pt x="44987" y="133147"/>
                  </a:lnTo>
                  <a:lnTo>
                    <a:pt x="45018" y="126532"/>
                  </a:lnTo>
                  <a:lnTo>
                    <a:pt x="45906" y="121209"/>
                  </a:lnTo>
                  <a:lnTo>
                    <a:pt x="85500" y="126532"/>
                  </a:lnTo>
                  <a:lnTo>
                    <a:pt x="125783" y="131425"/>
                  </a:lnTo>
                  <a:lnTo>
                    <a:pt x="166754" y="135801"/>
                  </a:lnTo>
                  <a:lnTo>
                    <a:pt x="208414" y="139575"/>
                  </a:lnTo>
                  <a:lnTo>
                    <a:pt x="279799" y="147609"/>
                  </a:lnTo>
                  <a:lnTo>
                    <a:pt x="304732" y="150163"/>
                  </a:lnTo>
                  <a:lnTo>
                    <a:pt x="322262" y="151512"/>
                  </a:lnTo>
                  <a:lnTo>
                    <a:pt x="365497" y="151512"/>
                  </a:lnTo>
                  <a:lnTo>
                    <a:pt x="364640" y="156218"/>
                  </a:lnTo>
                  <a:lnTo>
                    <a:pt x="361054" y="163449"/>
                  </a:lnTo>
                  <a:lnTo>
                    <a:pt x="355747" y="168615"/>
                  </a:lnTo>
                  <a:lnTo>
                    <a:pt x="348889" y="171714"/>
                  </a:lnTo>
                  <a:lnTo>
                    <a:pt x="332362" y="358119"/>
                  </a:lnTo>
                  <a:lnTo>
                    <a:pt x="332283" y="360874"/>
                  </a:lnTo>
                  <a:lnTo>
                    <a:pt x="324099" y="456372"/>
                  </a:lnTo>
                  <a:lnTo>
                    <a:pt x="315177" y="486488"/>
                  </a:lnTo>
                  <a:lnTo>
                    <a:pt x="302976" y="503203"/>
                  </a:lnTo>
                  <a:close/>
                </a:path>
                <a:path extrusionOk="0" h="524509" w="1802765">
                  <a:moveTo>
                    <a:pt x="248814" y="524323"/>
                  </a:moveTo>
                  <a:lnTo>
                    <a:pt x="166182" y="516059"/>
                  </a:lnTo>
                  <a:lnTo>
                    <a:pt x="85730" y="506302"/>
                  </a:lnTo>
                  <a:lnTo>
                    <a:pt x="7345" y="495857"/>
                  </a:lnTo>
                  <a:lnTo>
                    <a:pt x="7345" y="494939"/>
                  </a:lnTo>
                  <a:lnTo>
                    <a:pt x="4590" y="494939"/>
                  </a:lnTo>
                  <a:lnTo>
                    <a:pt x="2754" y="494021"/>
                  </a:lnTo>
                  <a:lnTo>
                    <a:pt x="0" y="494021"/>
                  </a:lnTo>
                  <a:lnTo>
                    <a:pt x="917" y="487593"/>
                  </a:lnTo>
                  <a:lnTo>
                    <a:pt x="917" y="482083"/>
                  </a:lnTo>
                  <a:lnTo>
                    <a:pt x="1835" y="475656"/>
                  </a:lnTo>
                  <a:lnTo>
                    <a:pt x="23870" y="478410"/>
                  </a:lnTo>
                  <a:lnTo>
                    <a:pt x="23870" y="479329"/>
                  </a:lnTo>
                  <a:lnTo>
                    <a:pt x="88826" y="487593"/>
                  </a:lnTo>
                  <a:lnTo>
                    <a:pt x="98122" y="488741"/>
                  </a:lnTo>
                  <a:lnTo>
                    <a:pt x="136067" y="493016"/>
                  </a:lnTo>
                  <a:lnTo>
                    <a:pt x="174442" y="496775"/>
                  </a:lnTo>
                  <a:lnTo>
                    <a:pt x="179949" y="496775"/>
                  </a:lnTo>
                  <a:lnTo>
                    <a:pt x="182705" y="497694"/>
                  </a:lnTo>
                  <a:lnTo>
                    <a:pt x="188214" y="497694"/>
                  </a:lnTo>
                  <a:lnTo>
                    <a:pt x="216562" y="500448"/>
                  </a:lnTo>
                  <a:lnTo>
                    <a:pt x="241466" y="503203"/>
                  </a:lnTo>
                  <a:lnTo>
                    <a:pt x="302976" y="503203"/>
                  </a:lnTo>
                  <a:lnTo>
                    <a:pt x="299540" y="507909"/>
                  </a:lnTo>
                  <a:lnTo>
                    <a:pt x="277362" y="520550"/>
                  </a:lnTo>
                  <a:lnTo>
                    <a:pt x="248814" y="524323"/>
                  </a:lnTo>
                  <a:close/>
                </a:path>
              </a:pathLst>
            </a:custGeom>
            <a:solidFill>
              <a:srgbClr val="97B1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5617463" y="5501506"/>
              <a:ext cx="264795" cy="264160"/>
            </a:xfrm>
            <a:custGeom>
              <a:rect b="b" l="l" r="r" t="t"/>
              <a:pathLst>
                <a:path extrusionOk="0" h="264160" w="264794">
                  <a:moveTo>
                    <a:pt x="131293" y="263538"/>
                  </a:moveTo>
                  <a:lnTo>
                    <a:pt x="81599" y="253782"/>
                  </a:lnTo>
                  <a:lnTo>
                    <a:pt x="39480" y="224053"/>
                  </a:lnTo>
                  <a:lnTo>
                    <a:pt x="9754" y="182617"/>
                  </a:lnTo>
                  <a:lnTo>
                    <a:pt x="0" y="132228"/>
                  </a:lnTo>
                  <a:lnTo>
                    <a:pt x="2424" y="106244"/>
                  </a:lnTo>
                  <a:lnTo>
                    <a:pt x="22078" y="59786"/>
                  </a:lnTo>
                  <a:lnTo>
                    <a:pt x="52922" y="27447"/>
                  </a:lnTo>
                  <a:lnTo>
                    <a:pt x="98239" y="4591"/>
                  </a:lnTo>
                  <a:lnTo>
                    <a:pt x="100077" y="4590"/>
                  </a:lnTo>
                  <a:lnTo>
                    <a:pt x="101913" y="3672"/>
                  </a:lnTo>
                  <a:lnTo>
                    <a:pt x="103749" y="3672"/>
                  </a:lnTo>
                  <a:lnTo>
                    <a:pt x="111094" y="1836"/>
                  </a:lnTo>
                  <a:lnTo>
                    <a:pt x="117521" y="918"/>
                  </a:lnTo>
                  <a:lnTo>
                    <a:pt x="124866" y="0"/>
                  </a:lnTo>
                  <a:lnTo>
                    <a:pt x="135884" y="0"/>
                  </a:lnTo>
                  <a:lnTo>
                    <a:pt x="143229" y="918"/>
                  </a:lnTo>
                  <a:lnTo>
                    <a:pt x="156082" y="2754"/>
                  </a:lnTo>
                  <a:lnTo>
                    <a:pt x="163428" y="4591"/>
                  </a:lnTo>
                  <a:lnTo>
                    <a:pt x="166182" y="5509"/>
                  </a:lnTo>
                  <a:lnTo>
                    <a:pt x="182349" y="10688"/>
                  </a:lnTo>
                  <a:lnTo>
                    <a:pt x="225860" y="39484"/>
                  </a:lnTo>
                  <a:lnTo>
                    <a:pt x="244960" y="63359"/>
                  </a:lnTo>
                  <a:lnTo>
                    <a:pt x="127621" y="63359"/>
                  </a:lnTo>
                  <a:lnTo>
                    <a:pt x="114523" y="65081"/>
                  </a:lnTo>
                  <a:lnTo>
                    <a:pt x="73667" y="93475"/>
                  </a:lnTo>
                  <a:lnTo>
                    <a:pt x="62435" y="131310"/>
                  </a:lnTo>
                  <a:lnTo>
                    <a:pt x="63654" y="145098"/>
                  </a:lnTo>
                  <a:lnTo>
                    <a:pt x="82633" y="179059"/>
                  </a:lnTo>
                  <a:lnTo>
                    <a:pt x="117881" y="198041"/>
                  </a:lnTo>
                  <a:lnTo>
                    <a:pt x="131295" y="199261"/>
                  </a:lnTo>
                  <a:lnTo>
                    <a:pt x="245579" y="199261"/>
                  </a:lnTo>
                  <a:lnTo>
                    <a:pt x="242731" y="204411"/>
                  </a:lnTo>
                  <a:lnTo>
                    <a:pt x="225860" y="224053"/>
                  </a:lnTo>
                  <a:lnTo>
                    <a:pt x="205016" y="241457"/>
                  </a:lnTo>
                  <a:lnTo>
                    <a:pt x="182364" y="253782"/>
                  </a:lnTo>
                  <a:lnTo>
                    <a:pt x="157818" y="261114"/>
                  </a:lnTo>
                  <a:lnTo>
                    <a:pt x="131293" y="263538"/>
                  </a:lnTo>
                  <a:close/>
                </a:path>
                <a:path extrusionOk="0" h="264160" w="264794">
                  <a:moveTo>
                    <a:pt x="245579" y="199261"/>
                  </a:moveTo>
                  <a:lnTo>
                    <a:pt x="131295" y="199261"/>
                  </a:lnTo>
                  <a:lnTo>
                    <a:pt x="145096" y="198041"/>
                  </a:lnTo>
                  <a:lnTo>
                    <a:pt x="157691" y="194325"/>
                  </a:lnTo>
                  <a:lnTo>
                    <a:pt x="188392" y="168886"/>
                  </a:lnTo>
                  <a:lnTo>
                    <a:pt x="199237" y="131310"/>
                  </a:lnTo>
                  <a:lnTo>
                    <a:pt x="198032" y="117895"/>
                  </a:lnTo>
                  <a:lnTo>
                    <a:pt x="179956" y="82642"/>
                  </a:lnTo>
                  <a:lnTo>
                    <a:pt x="149657" y="65196"/>
                  </a:lnTo>
                  <a:lnTo>
                    <a:pt x="147819" y="64277"/>
                  </a:lnTo>
                  <a:lnTo>
                    <a:pt x="144148" y="64277"/>
                  </a:lnTo>
                  <a:lnTo>
                    <a:pt x="140474" y="63359"/>
                  </a:lnTo>
                  <a:lnTo>
                    <a:pt x="244960" y="63359"/>
                  </a:lnTo>
                  <a:lnTo>
                    <a:pt x="254782" y="81380"/>
                  </a:lnTo>
                  <a:lnTo>
                    <a:pt x="262012" y="105728"/>
                  </a:lnTo>
                  <a:lnTo>
                    <a:pt x="264422" y="132228"/>
                  </a:lnTo>
                  <a:lnTo>
                    <a:pt x="262012" y="158585"/>
                  </a:lnTo>
                  <a:lnTo>
                    <a:pt x="254782" y="182617"/>
                  </a:lnTo>
                  <a:lnTo>
                    <a:pt x="245579" y="199261"/>
                  </a:lnTo>
                  <a:close/>
                </a:path>
              </a:pathLst>
            </a:custGeom>
            <a:solidFill>
              <a:srgbClr val="B4C7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154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680818" y="5564865"/>
              <a:ext cx="136802" cy="135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4"/>
            <p:cNvSpPr/>
            <p:nvPr/>
          </p:nvSpPr>
          <p:spPr>
            <a:xfrm>
              <a:off x="15712304" y="4662221"/>
              <a:ext cx="1205230" cy="843280"/>
            </a:xfrm>
            <a:custGeom>
              <a:rect b="b" l="l" r="r" t="t"/>
              <a:pathLst>
                <a:path extrusionOk="0" h="843279" w="1205230">
                  <a:moveTo>
                    <a:pt x="8909" y="842957"/>
                  </a:moveTo>
                  <a:lnTo>
                    <a:pt x="5236" y="803472"/>
                  </a:lnTo>
                  <a:lnTo>
                    <a:pt x="5236" y="800717"/>
                  </a:lnTo>
                  <a:lnTo>
                    <a:pt x="4318" y="797962"/>
                  </a:lnTo>
                  <a:lnTo>
                    <a:pt x="4224" y="793371"/>
                  </a:lnTo>
                  <a:lnTo>
                    <a:pt x="1020" y="730607"/>
                  </a:lnTo>
                  <a:lnTo>
                    <a:pt x="0" y="668419"/>
                  </a:lnTo>
                  <a:lnTo>
                    <a:pt x="1258" y="608645"/>
                  </a:lnTo>
                  <a:lnTo>
                    <a:pt x="4794" y="551282"/>
                  </a:lnTo>
                  <a:lnTo>
                    <a:pt x="10609" y="496330"/>
                  </a:lnTo>
                  <a:lnTo>
                    <a:pt x="18702" y="443788"/>
                  </a:lnTo>
                  <a:lnTo>
                    <a:pt x="29074" y="393655"/>
                  </a:lnTo>
                  <a:lnTo>
                    <a:pt x="41723" y="345931"/>
                  </a:lnTo>
                  <a:lnTo>
                    <a:pt x="56652" y="300613"/>
                  </a:lnTo>
                  <a:lnTo>
                    <a:pt x="73858" y="257701"/>
                  </a:lnTo>
                  <a:lnTo>
                    <a:pt x="93343" y="217195"/>
                  </a:lnTo>
                  <a:lnTo>
                    <a:pt x="115106" y="179093"/>
                  </a:lnTo>
                  <a:lnTo>
                    <a:pt x="139147" y="143394"/>
                  </a:lnTo>
                  <a:lnTo>
                    <a:pt x="165467" y="110098"/>
                  </a:lnTo>
                  <a:lnTo>
                    <a:pt x="194065" y="79203"/>
                  </a:lnTo>
                  <a:lnTo>
                    <a:pt x="224941" y="50709"/>
                  </a:lnTo>
                  <a:lnTo>
                    <a:pt x="258096" y="24614"/>
                  </a:lnTo>
                  <a:lnTo>
                    <a:pt x="293529" y="918"/>
                  </a:lnTo>
                  <a:lnTo>
                    <a:pt x="294445" y="918"/>
                  </a:lnTo>
                  <a:lnTo>
                    <a:pt x="294445" y="0"/>
                  </a:lnTo>
                  <a:lnTo>
                    <a:pt x="295364" y="0"/>
                  </a:lnTo>
                  <a:lnTo>
                    <a:pt x="295364" y="6427"/>
                  </a:lnTo>
                  <a:lnTo>
                    <a:pt x="294447" y="9182"/>
                  </a:lnTo>
                  <a:lnTo>
                    <a:pt x="294447" y="11937"/>
                  </a:lnTo>
                  <a:lnTo>
                    <a:pt x="293529" y="15610"/>
                  </a:lnTo>
                  <a:lnTo>
                    <a:pt x="293529" y="18364"/>
                  </a:lnTo>
                  <a:lnTo>
                    <a:pt x="291693" y="22956"/>
                  </a:lnTo>
                  <a:lnTo>
                    <a:pt x="290774" y="27547"/>
                  </a:lnTo>
                  <a:lnTo>
                    <a:pt x="290774" y="33975"/>
                  </a:lnTo>
                  <a:lnTo>
                    <a:pt x="289855" y="35811"/>
                  </a:lnTo>
                  <a:lnTo>
                    <a:pt x="289855" y="37648"/>
                  </a:lnTo>
                  <a:lnTo>
                    <a:pt x="256488" y="62536"/>
                  </a:lnTo>
                  <a:lnTo>
                    <a:pt x="225408" y="89880"/>
                  </a:lnTo>
                  <a:lnTo>
                    <a:pt x="196616" y="119680"/>
                  </a:lnTo>
                  <a:lnTo>
                    <a:pt x="170111" y="151932"/>
                  </a:lnTo>
                  <a:lnTo>
                    <a:pt x="145894" y="186635"/>
                  </a:lnTo>
                  <a:lnTo>
                    <a:pt x="123964" y="223785"/>
                  </a:lnTo>
                  <a:lnTo>
                    <a:pt x="104321" y="263382"/>
                  </a:lnTo>
                  <a:lnTo>
                    <a:pt x="86965" y="305421"/>
                  </a:lnTo>
                  <a:lnTo>
                    <a:pt x="71897" y="349903"/>
                  </a:lnTo>
                  <a:lnTo>
                    <a:pt x="59117" y="396823"/>
                  </a:lnTo>
                  <a:lnTo>
                    <a:pt x="48623" y="446180"/>
                  </a:lnTo>
                  <a:lnTo>
                    <a:pt x="40417" y="497972"/>
                  </a:lnTo>
                  <a:lnTo>
                    <a:pt x="34498" y="552196"/>
                  </a:lnTo>
                  <a:lnTo>
                    <a:pt x="30867" y="608850"/>
                  </a:lnTo>
                  <a:lnTo>
                    <a:pt x="29523" y="667932"/>
                  </a:lnTo>
                  <a:lnTo>
                    <a:pt x="30467" y="729440"/>
                  </a:lnTo>
                  <a:lnTo>
                    <a:pt x="33697" y="793371"/>
                  </a:lnTo>
                  <a:lnTo>
                    <a:pt x="33697" y="798881"/>
                  </a:lnTo>
                  <a:lnTo>
                    <a:pt x="34616" y="803472"/>
                  </a:lnTo>
                  <a:lnTo>
                    <a:pt x="34616" y="808981"/>
                  </a:lnTo>
                  <a:lnTo>
                    <a:pt x="36453" y="839284"/>
                  </a:lnTo>
                  <a:lnTo>
                    <a:pt x="30026" y="839284"/>
                  </a:lnTo>
                  <a:lnTo>
                    <a:pt x="15335" y="841120"/>
                  </a:lnTo>
                  <a:lnTo>
                    <a:pt x="8909" y="842957"/>
                  </a:lnTo>
                  <a:close/>
                </a:path>
                <a:path extrusionOk="0" h="843279" w="1205230">
                  <a:moveTo>
                    <a:pt x="946320" y="787861"/>
                  </a:moveTo>
                  <a:lnTo>
                    <a:pt x="931013" y="719695"/>
                  </a:lnTo>
                  <a:lnTo>
                    <a:pt x="922334" y="659880"/>
                  </a:lnTo>
                  <a:lnTo>
                    <a:pt x="920368" y="608500"/>
                  </a:lnTo>
                  <a:lnTo>
                    <a:pt x="925203" y="565644"/>
                  </a:lnTo>
                  <a:lnTo>
                    <a:pt x="935374" y="532587"/>
                  </a:lnTo>
                  <a:lnTo>
                    <a:pt x="950795" y="506416"/>
                  </a:lnTo>
                  <a:lnTo>
                    <a:pt x="971553" y="487133"/>
                  </a:lnTo>
                  <a:lnTo>
                    <a:pt x="997734" y="474737"/>
                  </a:lnTo>
                  <a:lnTo>
                    <a:pt x="979075" y="415757"/>
                  </a:lnTo>
                  <a:lnTo>
                    <a:pt x="959307" y="360793"/>
                  </a:lnTo>
                  <a:lnTo>
                    <a:pt x="938447" y="309812"/>
                  </a:lnTo>
                  <a:lnTo>
                    <a:pt x="916511" y="262783"/>
                  </a:lnTo>
                  <a:lnTo>
                    <a:pt x="893515" y="219674"/>
                  </a:lnTo>
                  <a:lnTo>
                    <a:pt x="869475" y="180451"/>
                  </a:lnTo>
                  <a:lnTo>
                    <a:pt x="844407" y="145083"/>
                  </a:lnTo>
                  <a:lnTo>
                    <a:pt x="818699" y="112945"/>
                  </a:lnTo>
                  <a:lnTo>
                    <a:pt x="786192" y="82857"/>
                  </a:lnTo>
                  <a:lnTo>
                    <a:pt x="752135" y="58882"/>
                  </a:lnTo>
                  <a:lnTo>
                    <a:pt x="716702" y="41278"/>
                  </a:lnTo>
                  <a:lnTo>
                    <a:pt x="680065" y="30301"/>
                  </a:lnTo>
                  <a:lnTo>
                    <a:pt x="678686" y="23257"/>
                  </a:lnTo>
                  <a:lnTo>
                    <a:pt x="677246" y="15609"/>
                  </a:lnTo>
                  <a:lnTo>
                    <a:pt x="674555" y="917"/>
                  </a:lnTo>
                  <a:lnTo>
                    <a:pt x="688313" y="2955"/>
                  </a:lnTo>
                  <a:lnTo>
                    <a:pt x="728724" y="15609"/>
                  </a:lnTo>
                  <a:lnTo>
                    <a:pt x="790928" y="50733"/>
                  </a:lnTo>
                  <a:lnTo>
                    <a:pt x="820394" y="75009"/>
                  </a:lnTo>
                  <a:lnTo>
                    <a:pt x="849000" y="103762"/>
                  </a:lnTo>
                  <a:lnTo>
                    <a:pt x="853590" y="109271"/>
                  </a:lnTo>
                  <a:lnTo>
                    <a:pt x="859100" y="114781"/>
                  </a:lnTo>
                  <a:lnTo>
                    <a:pt x="863691" y="121209"/>
                  </a:lnTo>
                  <a:lnTo>
                    <a:pt x="887663" y="153491"/>
                  </a:lnTo>
                  <a:lnTo>
                    <a:pt x="910688" y="189045"/>
                  </a:lnTo>
                  <a:lnTo>
                    <a:pt x="932766" y="227869"/>
                  </a:lnTo>
                  <a:lnTo>
                    <a:pt x="953898" y="269966"/>
                  </a:lnTo>
                  <a:lnTo>
                    <a:pt x="974082" y="315333"/>
                  </a:lnTo>
                  <a:lnTo>
                    <a:pt x="993320" y="363972"/>
                  </a:lnTo>
                  <a:lnTo>
                    <a:pt x="1011610" y="415882"/>
                  </a:lnTo>
                  <a:lnTo>
                    <a:pt x="1028954" y="471063"/>
                  </a:lnTo>
                  <a:lnTo>
                    <a:pt x="1066052" y="476878"/>
                  </a:lnTo>
                  <a:lnTo>
                    <a:pt x="1098847" y="491581"/>
                  </a:lnTo>
                  <a:lnTo>
                    <a:pt x="1108437" y="499529"/>
                  </a:lnTo>
                  <a:lnTo>
                    <a:pt x="1021608" y="499529"/>
                  </a:lnTo>
                  <a:lnTo>
                    <a:pt x="996804" y="507636"/>
                  </a:lnTo>
                  <a:lnTo>
                    <a:pt x="977423" y="522371"/>
                  </a:lnTo>
                  <a:lnTo>
                    <a:pt x="963378" y="543821"/>
                  </a:lnTo>
                  <a:lnTo>
                    <a:pt x="954585" y="572072"/>
                  </a:lnTo>
                  <a:lnTo>
                    <a:pt x="950252" y="612532"/>
                  </a:lnTo>
                  <a:lnTo>
                    <a:pt x="952289" y="660913"/>
                  </a:lnTo>
                  <a:lnTo>
                    <a:pt x="960523" y="717213"/>
                  </a:lnTo>
                  <a:lnTo>
                    <a:pt x="972540" y="771333"/>
                  </a:lnTo>
                  <a:lnTo>
                    <a:pt x="961928" y="771333"/>
                  </a:lnTo>
                  <a:lnTo>
                    <a:pt x="958256" y="772251"/>
                  </a:lnTo>
                  <a:lnTo>
                    <a:pt x="954585" y="772251"/>
                  </a:lnTo>
                  <a:lnTo>
                    <a:pt x="950910" y="774088"/>
                  </a:lnTo>
                  <a:lnTo>
                    <a:pt x="947239" y="781434"/>
                  </a:lnTo>
                  <a:lnTo>
                    <a:pt x="946320" y="784188"/>
                  </a:lnTo>
                  <a:lnTo>
                    <a:pt x="946320" y="787861"/>
                  </a:lnTo>
                  <a:close/>
                </a:path>
                <a:path extrusionOk="0" h="843279" w="1205230">
                  <a:moveTo>
                    <a:pt x="1176774" y="772251"/>
                  </a:moveTo>
                  <a:lnTo>
                    <a:pt x="1175855" y="770415"/>
                  </a:lnTo>
                  <a:lnTo>
                    <a:pt x="1175761" y="767659"/>
                  </a:lnTo>
                  <a:lnTo>
                    <a:pt x="1168660" y="698017"/>
                  </a:lnTo>
                  <a:lnTo>
                    <a:pt x="1156518" y="638218"/>
                  </a:lnTo>
                  <a:lnTo>
                    <a:pt x="1139429" y="589149"/>
                  </a:lnTo>
                  <a:lnTo>
                    <a:pt x="1117394" y="550778"/>
                  </a:lnTo>
                  <a:lnTo>
                    <a:pt x="1090412" y="523072"/>
                  </a:lnTo>
                  <a:lnTo>
                    <a:pt x="1021608" y="499529"/>
                  </a:lnTo>
                  <a:lnTo>
                    <a:pt x="1108437" y="499529"/>
                  </a:lnTo>
                  <a:lnTo>
                    <a:pt x="1151524" y="547738"/>
                  </a:lnTo>
                  <a:lnTo>
                    <a:pt x="1171407" y="589235"/>
                  </a:lnTo>
                  <a:lnTo>
                    <a:pt x="1186987" y="639706"/>
                  </a:lnTo>
                  <a:lnTo>
                    <a:pt x="1198263" y="699174"/>
                  </a:lnTo>
                  <a:lnTo>
                    <a:pt x="1204206" y="757559"/>
                  </a:lnTo>
                  <a:lnTo>
                    <a:pt x="1185955" y="757559"/>
                  </a:lnTo>
                  <a:lnTo>
                    <a:pt x="1183200" y="759396"/>
                  </a:lnTo>
                  <a:lnTo>
                    <a:pt x="1180446" y="763068"/>
                  </a:lnTo>
                  <a:lnTo>
                    <a:pt x="1177693" y="765823"/>
                  </a:lnTo>
                  <a:lnTo>
                    <a:pt x="1176774" y="768578"/>
                  </a:lnTo>
                  <a:lnTo>
                    <a:pt x="1176774" y="772251"/>
                  </a:lnTo>
                  <a:close/>
                </a:path>
                <a:path extrusionOk="0" h="843279" w="1205230">
                  <a:moveTo>
                    <a:pt x="1205234" y="768578"/>
                  </a:moveTo>
                  <a:lnTo>
                    <a:pt x="1203399" y="763068"/>
                  </a:lnTo>
                  <a:lnTo>
                    <a:pt x="1200644" y="761232"/>
                  </a:lnTo>
                  <a:lnTo>
                    <a:pt x="1197889" y="758477"/>
                  </a:lnTo>
                  <a:lnTo>
                    <a:pt x="1194218" y="757559"/>
                  </a:lnTo>
                  <a:lnTo>
                    <a:pt x="1204206" y="757559"/>
                  </a:lnTo>
                  <a:lnTo>
                    <a:pt x="1205234" y="767659"/>
                  </a:lnTo>
                  <a:lnTo>
                    <a:pt x="1205234" y="768578"/>
                  </a:lnTo>
                  <a:close/>
                </a:path>
                <a:path extrusionOk="0" h="843279" w="1205230">
                  <a:moveTo>
                    <a:pt x="974783" y="781434"/>
                  </a:moveTo>
                  <a:lnTo>
                    <a:pt x="961928" y="771333"/>
                  </a:lnTo>
                  <a:lnTo>
                    <a:pt x="972540" y="771333"/>
                  </a:lnTo>
                  <a:lnTo>
                    <a:pt x="974783" y="781434"/>
                  </a:lnTo>
                  <a:close/>
                </a:path>
              </a:pathLst>
            </a:custGeom>
            <a:solidFill>
              <a:srgbClr val="172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16556712" y="5415190"/>
              <a:ext cx="466725" cy="429895"/>
            </a:xfrm>
            <a:custGeom>
              <a:rect b="b" l="l" r="r" t="t"/>
              <a:pathLst>
                <a:path extrusionOk="0" h="429895" w="466725">
                  <a:moveTo>
                    <a:pt x="41315" y="429742"/>
                  </a:moveTo>
                  <a:lnTo>
                    <a:pt x="23871" y="429742"/>
                  </a:lnTo>
                  <a:lnTo>
                    <a:pt x="16526" y="426987"/>
                  </a:lnTo>
                  <a:lnTo>
                    <a:pt x="10099" y="420559"/>
                  </a:lnTo>
                  <a:lnTo>
                    <a:pt x="2754" y="414132"/>
                  </a:lnTo>
                  <a:lnTo>
                    <a:pt x="0" y="406786"/>
                  </a:lnTo>
                  <a:lnTo>
                    <a:pt x="0" y="388421"/>
                  </a:lnTo>
                  <a:lnTo>
                    <a:pt x="3673" y="381075"/>
                  </a:lnTo>
                  <a:lnTo>
                    <a:pt x="15609" y="369137"/>
                  </a:lnTo>
                  <a:lnTo>
                    <a:pt x="22955" y="365464"/>
                  </a:lnTo>
                  <a:lnTo>
                    <a:pt x="41315" y="365464"/>
                  </a:lnTo>
                  <a:lnTo>
                    <a:pt x="42233" y="366383"/>
                  </a:lnTo>
                  <a:lnTo>
                    <a:pt x="47743" y="367301"/>
                  </a:lnTo>
                  <a:lnTo>
                    <a:pt x="65187" y="393930"/>
                  </a:lnTo>
                  <a:lnTo>
                    <a:pt x="115081" y="399282"/>
                  </a:lnTo>
                  <a:lnTo>
                    <a:pt x="159983" y="397488"/>
                  </a:lnTo>
                  <a:lnTo>
                    <a:pt x="199721" y="388636"/>
                  </a:lnTo>
                  <a:lnTo>
                    <a:pt x="234123" y="372810"/>
                  </a:lnTo>
                  <a:lnTo>
                    <a:pt x="233206" y="371892"/>
                  </a:lnTo>
                  <a:lnTo>
                    <a:pt x="232286" y="370056"/>
                  </a:lnTo>
                  <a:lnTo>
                    <a:pt x="207909" y="339440"/>
                  </a:lnTo>
                  <a:lnTo>
                    <a:pt x="186717" y="304284"/>
                  </a:lnTo>
                  <a:lnTo>
                    <a:pt x="166874" y="262783"/>
                  </a:lnTo>
                  <a:lnTo>
                    <a:pt x="148380" y="214970"/>
                  </a:lnTo>
                  <a:lnTo>
                    <a:pt x="131236" y="160876"/>
                  </a:lnTo>
                  <a:lnTo>
                    <a:pt x="115440" y="100533"/>
                  </a:lnTo>
                  <a:lnTo>
                    <a:pt x="100994" y="33975"/>
                  </a:lnTo>
                  <a:lnTo>
                    <a:pt x="100994" y="29383"/>
                  </a:lnTo>
                  <a:lnTo>
                    <a:pt x="117520" y="16528"/>
                  </a:lnTo>
                  <a:lnTo>
                    <a:pt x="121192" y="17446"/>
                  </a:lnTo>
                  <a:lnTo>
                    <a:pt x="123947" y="19283"/>
                  </a:lnTo>
                  <a:lnTo>
                    <a:pt x="128538" y="23874"/>
                  </a:lnTo>
                  <a:lnTo>
                    <a:pt x="129456" y="26629"/>
                  </a:lnTo>
                  <a:lnTo>
                    <a:pt x="130373" y="28465"/>
                  </a:lnTo>
                  <a:lnTo>
                    <a:pt x="142479" y="90497"/>
                  </a:lnTo>
                  <a:lnTo>
                    <a:pt x="157563" y="148310"/>
                  </a:lnTo>
                  <a:lnTo>
                    <a:pt x="173803" y="200083"/>
                  </a:lnTo>
                  <a:lnTo>
                    <a:pt x="191215" y="245832"/>
                  </a:lnTo>
                  <a:lnTo>
                    <a:pt x="209816" y="285574"/>
                  </a:lnTo>
                  <a:lnTo>
                    <a:pt x="229621" y="319325"/>
                  </a:lnTo>
                  <a:lnTo>
                    <a:pt x="250647" y="347100"/>
                  </a:lnTo>
                  <a:lnTo>
                    <a:pt x="254319" y="352609"/>
                  </a:lnTo>
                  <a:lnTo>
                    <a:pt x="294964" y="303583"/>
                  </a:lnTo>
                  <a:lnTo>
                    <a:pt x="321116" y="228516"/>
                  </a:lnTo>
                  <a:lnTo>
                    <a:pt x="328692" y="183161"/>
                  </a:lnTo>
                  <a:lnTo>
                    <a:pt x="332621" y="132568"/>
                  </a:lnTo>
                  <a:lnTo>
                    <a:pt x="332921" y="76723"/>
                  </a:lnTo>
                  <a:lnTo>
                    <a:pt x="329607" y="15610"/>
                  </a:lnTo>
                  <a:lnTo>
                    <a:pt x="329607" y="11019"/>
                  </a:lnTo>
                  <a:lnTo>
                    <a:pt x="330524" y="8264"/>
                  </a:lnTo>
                  <a:lnTo>
                    <a:pt x="333279" y="5509"/>
                  </a:lnTo>
                  <a:lnTo>
                    <a:pt x="335114" y="1836"/>
                  </a:lnTo>
                  <a:lnTo>
                    <a:pt x="338789" y="0"/>
                  </a:lnTo>
                  <a:lnTo>
                    <a:pt x="347051" y="0"/>
                  </a:lnTo>
                  <a:lnTo>
                    <a:pt x="350723" y="918"/>
                  </a:lnTo>
                  <a:lnTo>
                    <a:pt x="353477" y="3672"/>
                  </a:lnTo>
                  <a:lnTo>
                    <a:pt x="356232" y="5509"/>
                  </a:lnTo>
                  <a:lnTo>
                    <a:pt x="358068" y="11018"/>
                  </a:lnTo>
                  <a:lnTo>
                    <a:pt x="358987" y="11936"/>
                  </a:lnTo>
                  <a:lnTo>
                    <a:pt x="362812" y="78993"/>
                  </a:lnTo>
                  <a:lnTo>
                    <a:pt x="362493" y="138511"/>
                  </a:lnTo>
                  <a:lnTo>
                    <a:pt x="358047" y="192359"/>
                  </a:lnTo>
                  <a:lnTo>
                    <a:pt x="349490" y="240568"/>
                  </a:lnTo>
                  <a:lnTo>
                    <a:pt x="336837" y="283172"/>
                  </a:lnTo>
                  <a:lnTo>
                    <a:pt x="320104" y="320202"/>
                  </a:lnTo>
                  <a:lnTo>
                    <a:pt x="294474" y="357731"/>
                  </a:lnTo>
                  <a:lnTo>
                    <a:pt x="279110" y="374647"/>
                  </a:lnTo>
                  <a:lnTo>
                    <a:pt x="307357" y="389095"/>
                  </a:lnTo>
                  <a:lnTo>
                    <a:pt x="337068" y="395193"/>
                  </a:lnTo>
                  <a:lnTo>
                    <a:pt x="368327" y="392854"/>
                  </a:lnTo>
                  <a:lnTo>
                    <a:pt x="401222" y="381993"/>
                  </a:lnTo>
                  <a:lnTo>
                    <a:pt x="401222" y="368219"/>
                  </a:lnTo>
                  <a:lnTo>
                    <a:pt x="404895" y="360873"/>
                  </a:lnTo>
                  <a:lnTo>
                    <a:pt x="411322" y="354445"/>
                  </a:lnTo>
                  <a:lnTo>
                    <a:pt x="417749" y="348936"/>
                  </a:lnTo>
                  <a:lnTo>
                    <a:pt x="424177" y="345263"/>
                  </a:lnTo>
                  <a:lnTo>
                    <a:pt x="440704" y="345263"/>
                  </a:lnTo>
                  <a:lnTo>
                    <a:pt x="441620" y="346181"/>
                  </a:lnTo>
                  <a:lnTo>
                    <a:pt x="442539" y="346181"/>
                  </a:lnTo>
                  <a:lnTo>
                    <a:pt x="448049" y="347099"/>
                  </a:lnTo>
                  <a:lnTo>
                    <a:pt x="452640" y="349854"/>
                  </a:lnTo>
                  <a:lnTo>
                    <a:pt x="463657" y="360873"/>
                  </a:lnTo>
                  <a:lnTo>
                    <a:pt x="466412" y="368219"/>
                  </a:lnTo>
                  <a:lnTo>
                    <a:pt x="466412" y="386584"/>
                  </a:lnTo>
                  <a:lnTo>
                    <a:pt x="433358" y="409540"/>
                  </a:lnTo>
                  <a:lnTo>
                    <a:pt x="427851" y="409540"/>
                  </a:lnTo>
                  <a:lnTo>
                    <a:pt x="422341" y="407704"/>
                  </a:lnTo>
                  <a:lnTo>
                    <a:pt x="417751" y="404949"/>
                  </a:lnTo>
                  <a:lnTo>
                    <a:pt x="373134" y="420646"/>
                  </a:lnTo>
                  <a:lnTo>
                    <a:pt x="331446" y="423773"/>
                  </a:lnTo>
                  <a:lnTo>
                    <a:pt x="292511" y="414505"/>
                  </a:lnTo>
                  <a:lnTo>
                    <a:pt x="256159" y="393012"/>
                  </a:lnTo>
                  <a:lnTo>
                    <a:pt x="215690" y="413859"/>
                  </a:lnTo>
                  <a:lnTo>
                    <a:pt x="168592" y="425495"/>
                  </a:lnTo>
                  <a:lnTo>
                    <a:pt x="114781" y="428006"/>
                  </a:lnTo>
                  <a:lnTo>
                    <a:pt x="54170" y="421478"/>
                  </a:lnTo>
                  <a:lnTo>
                    <a:pt x="48660" y="426987"/>
                  </a:lnTo>
                  <a:lnTo>
                    <a:pt x="41315" y="429742"/>
                  </a:lnTo>
                  <a:close/>
                </a:path>
              </a:pathLst>
            </a:custGeom>
            <a:solidFill>
              <a:srgbClr val="8C94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6303306" y="5279862"/>
              <a:ext cx="1720214" cy="1400810"/>
            </a:xfrm>
            <a:custGeom>
              <a:rect b="b" l="l" r="r" t="t"/>
              <a:pathLst>
                <a:path extrusionOk="0" h="1400809" w="1720215">
                  <a:moveTo>
                    <a:pt x="24788" y="1258352"/>
                  </a:moveTo>
                  <a:lnTo>
                    <a:pt x="12910" y="1255425"/>
                  </a:lnTo>
                  <a:lnTo>
                    <a:pt x="4819" y="1249399"/>
                  </a:lnTo>
                  <a:lnTo>
                    <a:pt x="516" y="1240274"/>
                  </a:lnTo>
                  <a:lnTo>
                    <a:pt x="0" y="1228050"/>
                  </a:lnTo>
                  <a:lnTo>
                    <a:pt x="110175" y="38911"/>
                  </a:lnTo>
                  <a:lnTo>
                    <a:pt x="113101" y="27031"/>
                  </a:lnTo>
                  <a:lnTo>
                    <a:pt x="119127" y="18939"/>
                  </a:lnTo>
                  <a:lnTo>
                    <a:pt x="128251" y="14635"/>
                  </a:lnTo>
                  <a:lnTo>
                    <a:pt x="140473" y="14118"/>
                  </a:lnTo>
                  <a:lnTo>
                    <a:pt x="190652" y="8413"/>
                  </a:lnTo>
                  <a:lnTo>
                    <a:pt x="240927" y="4156"/>
                  </a:lnTo>
                  <a:lnTo>
                    <a:pt x="291297" y="1351"/>
                  </a:lnTo>
                  <a:lnTo>
                    <a:pt x="341760" y="0"/>
                  </a:lnTo>
                  <a:lnTo>
                    <a:pt x="392314" y="106"/>
                  </a:lnTo>
                  <a:lnTo>
                    <a:pt x="442957" y="1674"/>
                  </a:lnTo>
                  <a:lnTo>
                    <a:pt x="493689" y="4706"/>
                  </a:lnTo>
                  <a:lnTo>
                    <a:pt x="544508" y="9205"/>
                  </a:lnTo>
                  <a:lnTo>
                    <a:pt x="595411" y="15176"/>
                  </a:lnTo>
                  <a:lnTo>
                    <a:pt x="646397" y="22620"/>
                  </a:lnTo>
                  <a:lnTo>
                    <a:pt x="697466" y="31542"/>
                  </a:lnTo>
                  <a:lnTo>
                    <a:pt x="748614" y="41945"/>
                  </a:lnTo>
                  <a:lnTo>
                    <a:pt x="799840" y="53831"/>
                  </a:lnTo>
                  <a:lnTo>
                    <a:pt x="851143" y="67205"/>
                  </a:lnTo>
                  <a:lnTo>
                    <a:pt x="902522" y="82069"/>
                  </a:lnTo>
                  <a:lnTo>
                    <a:pt x="905277" y="82987"/>
                  </a:lnTo>
                  <a:lnTo>
                    <a:pt x="908951" y="83906"/>
                  </a:lnTo>
                  <a:lnTo>
                    <a:pt x="911703" y="84823"/>
                  </a:lnTo>
                  <a:lnTo>
                    <a:pt x="804584" y="1245294"/>
                  </a:lnTo>
                  <a:lnTo>
                    <a:pt x="226092" y="1245294"/>
                  </a:lnTo>
                  <a:lnTo>
                    <a:pt x="175619" y="1246459"/>
                  </a:lnTo>
                  <a:lnTo>
                    <a:pt x="125244" y="1249025"/>
                  </a:lnTo>
                  <a:lnTo>
                    <a:pt x="74967" y="1252990"/>
                  </a:lnTo>
                  <a:lnTo>
                    <a:pt x="24788" y="1258352"/>
                  </a:lnTo>
                  <a:close/>
                </a:path>
                <a:path extrusionOk="0" h="1400809" w="1720215">
                  <a:moveTo>
                    <a:pt x="829990" y="1326303"/>
                  </a:moveTo>
                  <a:lnTo>
                    <a:pt x="943848" y="83905"/>
                  </a:lnTo>
                  <a:lnTo>
                    <a:pt x="993453" y="79939"/>
                  </a:lnTo>
                  <a:lnTo>
                    <a:pt x="1043140" y="77223"/>
                  </a:lnTo>
                  <a:lnTo>
                    <a:pt x="1092898" y="75759"/>
                  </a:lnTo>
                  <a:lnTo>
                    <a:pt x="1142724" y="75549"/>
                  </a:lnTo>
                  <a:lnTo>
                    <a:pt x="1192617" y="76594"/>
                  </a:lnTo>
                  <a:lnTo>
                    <a:pt x="1242575" y="78896"/>
                  </a:lnTo>
                  <a:lnTo>
                    <a:pt x="1292597" y="82456"/>
                  </a:lnTo>
                  <a:lnTo>
                    <a:pt x="1342681" y="87277"/>
                  </a:lnTo>
                  <a:lnTo>
                    <a:pt x="1392826" y="93360"/>
                  </a:lnTo>
                  <a:lnTo>
                    <a:pt x="1443029" y="100706"/>
                  </a:lnTo>
                  <a:lnTo>
                    <a:pt x="1493289" y="109318"/>
                  </a:lnTo>
                  <a:lnTo>
                    <a:pt x="1543605" y="119196"/>
                  </a:lnTo>
                  <a:lnTo>
                    <a:pt x="1593975" y="130343"/>
                  </a:lnTo>
                  <a:lnTo>
                    <a:pt x="1644396" y="142759"/>
                  </a:lnTo>
                  <a:lnTo>
                    <a:pt x="1706747" y="159762"/>
                  </a:lnTo>
                  <a:lnTo>
                    <a:pt x="1719657" y="186750"/>
                  </a:lnTo>
                  <a:lnTo>
                    <a:pt x="1616074" y="1313276"/>
                  </a:lnTo>
                  <a:lnTo>
                    <a:pt x="1030887" y="1313276"/>
                  </a:lnTo>
                  <a:lnTo>
                    <a:pt x="980725" y="1314292"/>
                  </a:lnTo>
                  <a:lnTo>
                    <a:pt x="930523" y="1316802"/>
                  </a:lnTo>
                  <a:lnTo>
                    <a:pt x="880280" y="1320806"/>
                  </a:lnTo>
                  <a:lnTo>
                    <a:pt x="829990" y="1326303"/>
                  </a:lnTo>
                  <a:close/>
                </a:path>
                <a:path extrusionOk="0" h="1400809" w="1720215">
                  <a:moveTo>
                    <a:pt x="796937" y="1328139"/>
                  </a:moveTo>
                  <a:lnTo>
                    <a:pt x="793265" y="1327221"/>
                  </a:lnTo>
                  <a:lnTo>
                    <a:pt x="787755" y="1325385"/>
                  </a:lnTo>
                  <a:lnTo>
                    <a:pt x="736205" y="1311035"/>
                  </a:lnTo>
                  <a:lnTo>
                    <a:pt x="684753" y="1298104"/>
                  </a:lnTo>
                  <a:lnTo>
                    <a:pt x="633399" y="1286590"/>
                  </a:lnTo>
                  <a:lnTo>
                    <a:pt x="582143" y="1276492"/>
                  </a:lnTo>
                  <a:lnTo>
                    <a:pt x="530984" y="1267807"/>
                  </a:lnTo>
                  <a:lnTo>
                    <a:pt x="479924" y="1260534"/>
                  </a:lnTo>
                  <a:lnTo>
                    <a:pt x="428962" y="1254672"/>
                  </a:lnTo>
                  <a:lnTo>
                    <a:pt x="378097" y="1250218"/>
                  </a:lnTo>
                  <a:lnTo>
                    <a:pt x="327331" y="1247172"/>
                  </a:lnTo>
                  <a:lnTo>
                    <a:pt x="276662" y="1245531"/>
                  </a:lnTo>
                  <a:lnTo>
                    <a:pt x="226092" y="1245294"/>
                  </a:lnTo>
                  <a:lnTo>
                    <a:pt x="804584" y="1245294"/>
                  </a:lnTo>
                  <a:lnTo>
                    <a:pt x="796937" y="1328139"/>
                  </a:lnTo>
                  <a:close/>
                </a:path>
                <a:path extrusionOk="0" h="1400809" w="1720215">
                  <a:moveTo>
                    <a:pt x="1581021" y="1400682"/>
                  </a:moveTo>
                  <a:lnTo>
                    <a:pt x="1531074" y="1385267"/>
                  </a:lnTo>
                  <a:lnTo>
                    <a:pt x="1481124" y="1371347"/>
                  </a:lnTo>
                  <a:lnTo>
                    <a:pt x="1431167" y="1358920"/>
                  </a:lnTo>
                  <a:lnTo>
                    <a:pt x="1381201" y="1347986"/>
                  </a:lnTo>
                  <a:lnTo>
                    <a:pt x="1331221" y="1338547"/>
                  </a:lnTo>
                  <a:lnTo>
                    <a:pt x="1281226" y="1330601"/>
                  </a:lnTo>
                  <a:lnTo>
                    <a:pt x="1231210" y="1324148"/>
                  </a:lnTo>
                  <a:lnTo>
                    <a:pt x="1181172" y="1319190"/>
                  </a:lnTo>
                  <a:lnTo>
                    <a:pt x="1131107" y="1315725"/>
                  </a:lnTo>
                  <a:lnTo>
                    <a:pt x="1081014" y="1313754"/>
                  </a:lnTo>
                  <a:lnTo>
                    <a:pt x="1030887" y="1313276"/>
                  </a:lnTo>
                  <a:lnTo>
                    <a:pt x="1616074" y="1313276"/>
                  </a:lnTo>
                  <a:lnTo>
                    <a:pt x="1610401" y="1374971"/>
                  </a:lnTo>
                  <a:lnTo>
                    <a:pt x="1607618" y="1386994"/>
                  </a:lnTo>
                  <a:lnTo>
                    <a:pt x="1601908" y="1395402"/>
                  </a:lnTo>
                  <a:lnTo>
                    <a:pt x="1593100" y="1400022"/>
                  </a:lnTo>
                  <a:lnTo>
                    <a:pt x="1581021" y="1400682"/>
                  </a:lnTo>
                  <a:close/>
                </a:path>
              </a:pathLst>
            </a:custGeom>
            <a:solidFill>
              <a:srgbClr val="4B80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7100244" y="5362849"/>
              <a:ext cx="146050" cy="1247140"/>
            </a:xfrm>
            <a:custGeom>
              <a:rect b="b" l="l" r="r" t="t"/>
              <a:pathLst>
                <a:path extrusionOk="0" h="1247140" w="146050">
                  <a:moveTo>
                    <a:pt x="11936" y="1246989"/>
                  </a:moveTo>
                  <a:lnTo>
                    <a:pt x="8262" y="1245152"/>
                  </a:lnTo>
                  <a:lnTo>
                    <a:pt x="3671" y="1244234"/>
                  </a:lnTo>
                  <a:lnTo>
                    <a:pt x="0" y="1243316"/>
                  </a:lnTo>
                  <a:lnTo>
                    <a:pt x="114766" y="0"/>
                  </a:lnTo>
                  <a:lnTo>
                    <a:pt x="118439" y="918"/>
                  </a:lnTo>
                  <a:lnTo>
                    <a:pt x="123030" y="2754"/>
                  </a:lnTo>
                  <a:lnTo>
                    <a:pt x="126702" y="3673"/>
                  </a:lnTo>
                  <a:lnTo>
                    <a:pt x="133128" y="2754"/>
                  </a:lnTo>
                  <a:lnTo>
                    <a:pt x="140474" y="2754"/>
                  </a:lnTo>
                  <a:lnTo>
                    <a:pt x="145981" y="1836"/>
                  </a:lnTo>
                  <a:lnTo>
                    <a:pt x="32134" y="1244234"/>
                  </a:lnTo>
                  <a:lnTo>
                    <a:pt x="11936" y="1246989"/>
                  </a:lnTo>
                  <a:close/>
                </a:path>
              </a:pathLst>
            </a:custGeom>
            <a:solidFill>
              <a:srgbClr val="3766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7351937" y="5673434"/>
              <a:ext cx="421640" cy="422275"/>
            </a:xfrm>
            <a:custGeom>
              <a:rect b="b" l="l" r="r" t="t"/>
              <a:pathLst>
                <a:path extrusionOk="0" h="422275" w="421640">
                  <a:moveTo>
                    <a:pt x="229376" y="422124"/>
                  </a:moveTo>
                  <a:lnTo>
                    <a:pt x="187170" y="421263"/>
                  </a:lnTo>
                  <a:lnTo>
                    <a:pt x="145324" y="412296"/>
                  </a:lnTo>
                  <a:lnTo>
                    <a:pt x="107867" y="396355"/>
                  </a:lnTo>
                  <a:lnTo>
                    <a:pt x="74714" y="373356"/>
                  </a:lnTo>
                  <a:lnTo>
                    <a:pt x="45779" y="343211"/>
                  </a:lnTo>
                  <a:lnTo>
                    <a:pt x="22353" y="307198"/>
                  </a:lnTo>
                  <a:lnTo>
                    <a:pt x="7104" y="269292"/>
                  </a:lnTo>
                  <a:lnTo>
                    <a:pt x="115" y="230266"/>
                  </a:lnTo>
                  <a:lnTo>
                    <a:pt x="0" y="226636"/>
                  </a:lnTo>
                  <a:lnTo>
                    <a:pt x="792" y="187108"/>
                  </a:lnTo>
                  <a:lnTo>
                    <a:pt x="9773" y="145787"/>
                  </a:lnTo>
                  <a:lnTo>
                    <a:pt x="25812" y="108597"/>
                  </a:lnTo>
                  <a:lnTo>
                    <a:pt x="49081" y="75540"/>
                  </a:lnTo>
                  <a:lnTo>
                    <a:pt x="79752" y="46615"/>
                  </a:lnTo>
                  <a:lnTo>
                    <a:pt x="115229" y="23042"/>
                  </a:lnTo>
                  <a:lnTo>
                    <a:pt x="152858" y="7475"/>
                  </a:lnTo>
                  <a:lnTo>
                    <a:pt x="192724" y="0"/>
                  </a:lnTo>
                  <a:lnTo>
                    <a:pt x="234915" y="703"/>
                  </a:lnTo>
                  <a:lnTo>
                    <a:pt x="276762" y="9813"/>
                  </a:lnTo>
                  <a:lnTo>
                    <a:pt x="314219" y="26069"/>
                  </a:lnTo>
                  <a:lnTo>
                    <a:pt x="329356" y="36715"/>
                  </a:lnTo>
                  <a:lnTo>
                    <a:pt x="196455" y="36715"/>
                  </a:lnTo>
                  <a:lnTo>
                    <a:pt x="163647" y="42713"/>
                  </a:lnTo>
                  <a:lnTo>
                    <a:pt x="103624" y="74163"/>
                  </a:lnTo>
                  <a:lnTo>
                    <a:pt x="58405" y="126389"/>
                  </a:lnTo>
                  <a:lnTo>
                    <a:pt x="39355" y="191699"/>
                  </a:lnTo>
                  <a:lnTo>
                    <a:pt x="38508" y="226636"/>
                  </a:lnTo>
                  <a:lnTo>
                    <a:pt x="44289" y="259765"/>
                  </a:lnTo>
                  <a:lnTo>
                    <a:pt x="76081" y="320255"/>
                  </a:lnTo>
                  <a:lnTo>
                    <a:pt x="127840" y="364446"/>
                  </a:lnTo>
                  <a:lnTo>
                    <a:pt x="192682" y="384533"/>
                  </a:lnTo>
                  <a:lnTo>
                    <a:pt x="331182" y="384863"/>
                  </a:lnTo>
                  <a:lnTo>
                    <a:pt x="307244" y="400086"/>
                  </a:lnTo>
                  <a:lnTo>
                    <a:pt x="269343" y="415065"/>
                  </a:lnTo>
                  <a:lnTo>
                    <a:pt x="229376" y="422124"/>
                  </a:lnTo>
                  <a:close/>
                </a:path>
                <a:path extrusionOk="0" h="422275" w="421640">
                  <a:moveTo>
                    <a:pt x="331182" y="384863"/>
                  </a:moveTo>
                  <a:lnTo>
                    <a:pt x="227083" y="384863"/>
                  </a:lnTo>
                  <a:lnTo>
                    <a:pt x="259934" y="378908"/>
                  </a:lnTo>
                  <a:lnTo>
                    <a:pt x="291065" y="366584"/>
                  </a:lnTo>
                  <a:lnTo>
                    <a:pt x="345594" y="323368"/>
                  </a:lnTo>
                  <a:lnTo>
                    <a:pt x="378273" y="264514"/>
                  </a:lnTo>
                  <a:lnTo>
                    <a:pt x="386207" y="195860"/>
                  </a:lnTo>
                  <a:lnTo>
                    <a:pt x="380210" y="163004"/>
                  </a:lnTo>
                  <a:lnTo>
                    <a:pt x="348764" y="102629"/>
                  </a:lnTo>
                  <a:lnTo>
                    <a:pt x="296201" y="57979"/>
                  </a:lnTo>
                  <a:lnTo>
                    <a:pt x="231243" y="37433"/>
                  </a:lnTo>
                  <a:lnTo>
                    <a:pt x="196455" y="36715"/>
                  </a:lnTo>
                  <a:lnTo>
                    <a:pt x="329356" y="36715"/>
                  </a:lnTo>
                  <a:lnTo>
                    <a:pt x="376304" y="79672"/>
                  </a:lnTo>
                  <a:lnTo>
                    <a:pt x="399201" y="115154"/>
                  </a:lnTo>
                  <a:lnTo>
                    <a:pt x="414178" y="152788"/>
                  </a:lnTo>
                  <a:lnTo>
                    <a:pt x="421236" y="192661"/>
                  </a:lnTo>
                  <a:lnTo>
                    <a:pt x="420375" y="234857"/>
                  </a:lnTo>
                  <a:lnTo>
                    <a:pt x="411940" y="276724"/>
                  </a:lnTo>
                  <a:lnTo>
                    <a:pt x="396274" y="314286"/>
                  </a:lnTo>
                  <a:lnTo>
                    <a:pt x="373378" y="347717"/>
                  </a:lnTo>
                  <a:lnTo>
                    <a:pt x="343253" y="377187"/>
                  </a:lnTo>
                  <a:lnTo>
                    <a:pt x="331182" y="384863"/>
                  </a:lnTo>
                  <a:close/>
                </a:path>
                <a:path extrusionOk="0" h="422275" w="421640">
                  <a:moveTo>
                    <a:pt x="269300" y="154969"/>
                  </a:moveTo>
                  <a:lnTo>
                    <a:pt x="168811" y="154969"/>
                  </a:lnTo>
                  <a:lnTo>
                    <a:pt x="174727" y="99874"/>
                  </a:lnTo>
                  <a:lnTo>
                    <a:pt x="175237" y="95283"/>
                  </a:lnTo>
                  <a:lnTo>
                    <a:pt x="179827" y="91610"/>
                  </a:lnTo>
                  <a:lnTo>
                    <a:pt x="187173" y="92528"/>
                  </a:lnTo>
                  <a:lnTo>
                    <a:pt x="263380" y="99874"/>
                  </a:lnTo>
                  <a:lnTo>
                    <a:pt x="271642" y="100793"/>
                  </a:lnTo>
                  <a:lnTo>
                    <a:pt x="275316" y="104466"/>
                  </a:lnTo>
                  <a:lnTo>
                    <a:pt x="274397" y="112730"/>
                  </a:lnTo>
                  <a:lnTo>
                    <a:pt x="269300" y="154969"/>
                  </a:lnTo>
                  <a:close/>
                </a:path>
                <a:path extrusionOk="0" h="422275" w="421640">
                  <a:moveTo>
                    <a:pt x="245020" y="329438"/>
                  </a:moveTo>
                  <a:lnTo>
                    <a:pt x="237674" y="328520"/>
                  </a:lnTo>
                  <a:lnTo>
                    <a:pt x="161465" y="320255"/>
                  </a:lnTo>
                  <a:lnTo>
                    <a:pt x="154123" y="319337"/>
                  </a:lnTo>
                  <a:lnTo>
                    <a:pt x="150450" y="314746"/>
                  </a:lnTo>
                  <a:lnTo>
                    <a:pt x="151369" y="306482"/>
                  </a:lnTo>
                  <a:lnTo>
                    <a:pt x="157795" y="254141"/>
                  </a:lnTo>
                  <a:lnTo>
                    <a:pt x="98116" y="246795"/>
                  </a:lnTo>
                  <a:lnTo>
                    <a:pt x="94443" y="243122"/>
                  </a:lnTo>
                  <a:lnTo>
                    <a:pt x="103624" y="159561"/>
                  </a:lnTo>
                  <a:lnTo>
                    <a:pt x="104542" y="152215"/>
                  </a:lnTo>
                  <a:lnTo>
                    <a:pt x="108215" y="148541"/>
                  </a:lnTo>
                  <a:lnTo>
                    <a:pt x="168811" y="154969"/>
                  </a:lnTo>
                  <a:lnTo>
                    <a:pt x="269300" y="154969"/>
                  </a:lnTo>
                  <a:lnTo>
                    <a:pt x="267971" y="165989"/>
                  </a:lnTo>
                  <a:lnTo>
                    <a:pt x="320304" y="171498"/>
                  </a:lnTo>
                  <a:lnTo>
                    <a:pt x="327649" y="172416"/>
                  </a:lnTo>
                  <a:lnTo>
                    <a:pt x="331323" y="176089"/>
                  </a:lnTo>
                  <a:lnTo>
                    <a:pt x="321526" y="265160"/>
                  </a:lnTo>
                  <a:lnTo>
                    <a:pt x="256037" y="265160"/>
                  </a:lnTo>
                  <a:lnTo>
                    <a:pt x="250527" y="318419"/>
                  </a:lnTo>
                  <a:lnTo>
                    <a:pt x="249611" y="325765"/>
                  </a:lnTo>
                  <a:lnTo>
                    <a:pt x="245020" y="329438"/>
                  </a:lnTo>
                  <a:close/>
                </a:path>
                <a:path extrusionOk="0" h="422275" w="421640">
                  <a:moveTo>
                    <a:pt x="316632" y="271588"/>
                  </a:moveTo>
                  <a:lnTo>
                    <a:pt x="256037" y="265160"/>
                  </a:lnTo>
                  <a:lnTo>
                    <a:pt x="321526" y="265160"/>
                  </a:lnTo>
                  <a:lnTo>
                    <a:pt x="321223" y="267915"/>
                  </a:lnTo>
                  <a:lnTo>
                    <a:pt x="316632" y="271588"/>
                  </a:lnTo>
                  <a:close/>
                </a:path>
              </a:pathLst>
            </a:custGeom>
            <a:solidFill>
              <a:srgbClr val="98B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0" name="Google Shape;160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090143" y="6199379"/>
              <a:ext cx="397553" cy="2699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4"/>
            <p:cNvSpPr/>
            <p:nvPr/>
          </p:nvSpPr>
          <p:spPr>
            <a:xfrm>
              <a:off x="17164757" y="6216825"/>
              <a:ext cx="271780" cy="308610"/>
            </a:xfrm>
            <a:custGeom>
              <a:rect b="b" l="l" r="r" t="t"/>
              <a:pathLst>
                <a:path extrusionOk="0" h="308609" w="271780">
                  <a:moveTo>
                    <a:pt x="16856" y="302852"/>
                  </a:moveTo>
                  <a:lnTo>
                    <a:pt x="674" y="235991"/>
                  </a:lnTo>
                  <a:lnTo>
                    <a:pt x="0" y="195000"/>
                  </a:lnTo>
                  <a:lnTo>
                    <a:pt x="789" y="155988"/>
                  </a:lnTo>
                  <a:lnTo>
                    <a:pt x="7101" y="83561"/>
                  </a:lnTo>
                  <a:lnTo>
                    <a:pt x="21791" y="79888"/>
                  </a:lnTo>
                  <a:lnTo>
                    <a:pt x="23627" y="71624"/>
                  </a:lnTo>
                  <a:lnTo>
                    <a:pt x="25463" y="64278"/>
                  </a:lnTo>
                  <a:lnTo>
                    <a:pt x="28218" y="56932"/>
                  </a:lnTo>
                  <a:lnTo>
                    <a:pt x="27013" y="69328"/>
                  </a:lnTo>
                  <a:lnTo>
                    <a:pt x="26188" y="79888"/>
                  </a:lnTo>
                  <a:lnTo>
                    <a:pt x="25636" y="89989"/>
                  </a:lnTo>
                  <a:lnTo>
                    <a:pt x="25465" y="98253"/>
                  </a:lnTo>
                  <a:lnTo>
                    <a:pt x="23054" y="124940"/>
                  </a:lnTo>
                  <a:lnTo>
                    <a:pt x="21332" y="156792"/>
                  </a:lnTo>
                  <a:lnTo>
                    <a:pt x="20300" y="193809"/>
                  </a:lnTo>
                  <a:lnTo>
                    <a:pt x="19955" y="235991"/>
                  </a:lnTo>
                  <a:lnTo>
                    <a:pt x="19955" y="297514"/>
                  </a:lnTo>
                  <a:lnTo>
                    <a:pt x="16856" y="302852"/>
                  </a:lnTo>
                  <a:close/>
                </a:path>
                <a:path extrusionOk="0" h="308609" w="271780">
                  <a:moveTo>
                    <a:pt x="192057" y="44994"/>
                  </a:moveTo>
                  <a:lnTo>
                    <a:pt x="175119" y="44994"/>
                  </a:lnTo>
                  <a:lnTo>
                    <a:pt x="174745" y="31378"/>
                  </a:lnTo>
                  <a:lnTo>
                    <a:pt x="174888" y="19398"/>
                  </a:lnTo>
                  <a:lnTo>
                    <a:pt x="175375" y="8967"/>
                  </a:lnTo>
                  <a:lnTo>
                    <a:pt x="176033" y="0"/>
                  </a:lnTo>
                  <a:lnTo>
                    <a:pt x="192057" y="44994"/>
                  </a:lnTo>
                  <a:close/>
                </a:path>
                <a:path extrusionOk="0" h="308609" w="271780">
                  <a:moveTo>
                    <a:pt x="261765" y="274213"/>
                  </a:moveTo>
                  <a:lnTo>
                    <a:pt x="255640" y="268259"/>
                  </a:lnTo>
                  <a:lnTo>
                    <a:pt x="248567" y="256193"/>
                  </a:lnTo>
                  <a:lnTo>
                    <a:pt x="226533" y="191915"/>
                  </a:lnTo>
                  <a:lnTo>
                    <a:pt x="169609" y="34893"/>
                  </a:lnTo>
                  <a:lnTo>
                    <a:pt x="171447" y="38566"/>
                  </a:lnTo>
                  <a:lnTo>
                    <a:pt x="173282" y="41321"/>
                  </a:lnTo>
                  <a:lnTo>
                    <a:pt x="175119" y="44994"/>
                  </a:lnTo>
                  <a:lnTo>
                    <a:pt x="192057" y="44994"/>
                  </a:lnTo>
                  <a:lnTo>
                    <a:pt x="271520" y="268130"/>
                  </a:lnTo>
                  <a:lnTo>
                    <a:pt x="267030" y="274142"/>
                  </a:lnTo>
                  <a:lnTo>
                    <a:pt x="261765" y="274213"/>
                  </a:lnTo>
                  <a:close/>
                </a:path>
                <a:path extrusionOk="0" h="308609" w="271780">
                  <a:moveTo>
                    <a:pt x="96418" y="17447"/>
                  </a:moveTo>
                  <a:lnTo>
                    <a:pt x="88813" y="17447"/>
                  </a:lnTo>
                  <a:lnTo>
                    <a:pt x="92487" y="8264"/>
                  </a:lnTo>
                  <a:lnTo>
                    <a:pt x="94323" y="4591"/>
                  </a:lnTo>
                  <a:lnTo>
                    <a:pt x="94323" y="5510"/>
                  </a:lnTo>
                  <a:lnTo>
                    <a:pt x="95241" y="7346"/>
                  </a:lnTo>
                  <a:lnTo>
                    <a:pt x="95241" y="8264"/>
                  </a:lnTo>
                  <a:lnTo>
                    <a:pt x="96418" y="17447"/>
                  </a:lnTo>
                  <a:close/>
                </a:path>
                <a:path extrusionOk="0" h="308609" w="271780">
                  <a:moveTo>
                    <a:pt x="128295" y="308534"/>
                  </a:moveTo>
                  <a:lnTo>
                    <a:pt x="106259" y="219463"/>
                  </a:lnTo>
                  <a:lnTo>
                    <a:pt x="80551" y="15610"/>
                  </a:lnTo>
                  <a:lnTo>
                    <a:pt x="83305" y="15610"/>
                  </a:lnTo>
                  <a:lnTo>
                    <a:pt x="86977" y="17447"/>
                  </a:lnTo>
                  <a:lnTo>
                    <a:pt x="96418" y="17447"/>
                  </a:lnTo>
                  <a:lnTo>
                    <a:pt x="102142" y="62126"/>
                  </a:lnTo>
                  <a:lnTo>
                    <a:pt x="109128" y="114782"/>
                  </a:lnTo>
                  <a:lnTo>
                    <a:pt x="116287" y="166061"/>
                  </a:lnTo>
                  <a:lnTo>
                    <a:pt x="123704" y="215790"/>
                  </a:lnTo>
                  <a:lnTo>
                    <a:pt x="126616" y="236580"/>
                  </a:lnTo>
                  <a:lnTo>
                    <a:pt x="129786" y="257456"/>
                  </a:lnTo>
                  <a:lnTo>
                    <a:pt x="133128" y="278159"/>
                  </a:lnTo>
                  <a:lnTo>
                    <a:pt x="136557" y="298433"/>
                  </a:lnTo>
                  <a:lnTo>
                    <a:pt x="132885" y="307615"/>
                  </a:lnTo>
                  <a:lnTo>
                    <a:pt x="128295" y="308534"/>
                  </a:lnTo>
                  <a:close/>
                </a:path>
              </a:pathLst>
            </a:custGeom>
            <a:solidFill>
              <a:srgbClr val="EF98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7032301" y="6380275"/>
              <a:ext cx="521970" cy="312420"/>
            </a:xfrm>
            <a:custGeom>
              <a:rect b="b" l="l" r="r" t="t"/>
              <a:pathLst>
                <a:path extrusionOk="0" h="312420" w="521969">
                  <a:moveTo>
                    <a:pt x="243648" y="312321"/>
                  </a:moveTo>
                  <a:lnTo>
                    <a:pt x="187943" y="308461"/>
                  </a:lnTo>
                  <a:lnTo>
                    <a:pt x="123028" y="296596"/>
                  </a:lnTo>
                  <a:lnTo>
                    <a:pt x="82244" y="285734"/>
                  </a:lnTo>
                  <a:lnTo>
                    <a:pt x="20643" y="260568"/>
                  </a:lnTo>
                  <a:lnTo>
                    <a:pt x="0" y="246092"/>
                  </a:lnTo>
                  <a:lnTo>
                    <a:pt x="16697" y="228673"/>
                  </a:lnTo>
                  <a:lnTo>
                    <a:pt x="30986" y="210739"/>
                  </a:lnTo>
                  <a:lnTo>
                    <a:pt x="42864" y="192115"/>
                  </a:lnTo>
                  <a:lnTo>
                    <a:pt x="52332" y="172631"/>
                  </a:lnTo>
                  <a:lnTo>
                    <a:pt x="53193" y="149890"/>
                  </a:lnTo>
                  <a:lnTo>
                    <a:pt x="54399" y="128440"/>
                  </a:lnTo>
                  <a:lnTo>
                    <a:pt x="55948" y="108196"/>
                  </a:lnTo>
                  <a:lnTo>
                    <a:pt x="57842" y="89070"/>
                  </a:lnTo>
                  <a:lnTo>
                    <a:pt x="97093" y="81150"/>
                  </a:lnTo>
                  <a:lnTo>
                    <a:pt x="115169" y="77061"/>
                  </a:lnTo>
                  <a:lnTo>
                    <a:pt x="132211" y="72542"/>
                  </a:lnTo>
                  <a:lnTo>
                    <a:pt x="134966" y="120291"/>
                  </a:lnTo>
                  <a:lnTo>
                    <a:pt x="140131" y="132515"/>
                  </a:lnTo>
                  <a:lnTo>
                    <a:pt x="144607" y="138886"/>
                  </a:lnTo>
                  <a:lnTo>
                    <a:pt x="148395" y="139402"/>
                  </a:lnTo>
                  <a:lnTo>
                    <a:pt x="151493" y="134065"/>
                  </a:lnTo>
                  <a:lnTo>
                    <a:pt x="151493" y="72542"/>
                  </a:lnTo>
                  <a:lnTo>
                    <a:pt x="162339" y="70476"/>
                  </a:lnTo>
                  <a:lnTo>
                    <a:pt x="192809" y="64277"/>
                  </a:lnTo>
                  <a:lnTo>
                    <a:pt x="239634" y="56013"/>
                  </a:lnTo>
                  <a:lnTo>
                    <a:pt x="246979" y="116618"/>
                  </a:lnTo>
                  <a:lnTo>
                    <a:pt x="248817" y="123964"/>
                  </a:lnTo>
                  <a:lnTo>
                    <a:pt x="252489" y="131310"/>
                  </a:lnTo>
                  <a:lnTo>
                    <a:pt x="257080" y="138656"/>
                  </a:lnTo>
                  <a:lnTo>
                    <a:pt x="261670" y="144166"/>
                  </a:lnTo>
                  <a:lnTo>
                    <a:pt x="265342" y="143247"/>
                  </a:lnTo>
                  <a:lnTo>
                    <a:pt x="269933" y="134983"/>
                  </a:lnTo>
                  <a:lnTo>
                    <a:pt x="263161" y="94350"/>
                  </a:lnTo>
                  <a:lnTo>
                    <a:pt x="259991" y="73517"/>
                  </a:lnTo>
                  <a:lnTo>
                    <a:pt x="257080" y="52340"/>
                  </a:lnTo>
                  <a:lnTo>
                    <a:pt x="337516" y="34004"/>
                  </a:lnTo>
                  <a:lnTo>
                    <a:pt x="359910" y="28465"/>
                  </a:lnTo>
                  <a:lnTo>
                    <a:pt x="381944" y="92743"/>
                  </a:lnTo>
                  <a:lnTo>
                    <a:pt x="389031" y="104953"/>
                  </a:lnTo>
                  <a:lnTo>
                    <a:pt x="395257" y="111223"/>
                  </a:lnTo>
                  <a:lnTo>
                    <a:pt x="400794" y="111467"/>
                  </a:lnTo>
                  <a:lnTo>
                    <a:pt x="405815" y="105599"/>
                  </a:lnTo>
                  <a:lnTo>
                    <a:pt x="377352" y="25711"/>
                  </a:lnTo>
                  <a:lnTo>
                    <a:pt x="400763" y="18981"/>
                  </a:lnTo>
                  <a:lnTo>
                    <a:pt x="421421" y="12511"/>
                  </a:lnTo>
                  <a:lnTo>
                    <a:pt x="439325" y="6212"/>
                  </a:lnTo>
                  <a:lnTo>
                    <a:pt x="454474" y="0"/>
                  </a:lnTo>
                  <a:lnTo>
                    <a:pt x="470498" y="34448"/>
                  </a:lnTo>
                  <a:lnTo>
                    <a:pt x="486953" y="71738"/>
                  </a:lnTo>
                  <a:lnTo>
                    <a:pt x="503924" y="111955"/>
                  </a:lnTo>
                  <a:lnTo>
                    <a:pt x="521497" y="155184"/>
                  </a:lnTo>
                  <a:lnTo>
                    <a:pt x="518585" y="181527"/>
                  </a:lnTo>
                  <a:lnTo>
                    <a:pt x="507151" y="204081"/>
                  </a:lnTo>
                  <a:lnTo>
                    <a:pt x="487282" y="222848"/>
                  </a:lnTo>
                  <a:lnTo>
                    <a:pt x="459065" y="237827"/>
                  </a:lnTo>
                  <a:lnTo>
                    <a:pt x="426672" y="251128"/>
                  </a:lnTo>
                  <a:lnTo>
                    <a:pt x="394106" y="265031"/>
                  </a:lnTo>
                  <a:lnTo>
                    <a:pt x="361197" y="279794"/>
                  </a:lnTo>
                  <a:lnTo>
                    <a:pt x="327771" y="295677"/>
                  </a:lnTo>
                  <a:lnTo>
                    <a:pt x="290228" y="308088"/>
                  </a:lnTo>
                  <a:lnTo>
                    <a:pt x="243648" y="312321"/>
                  </a:lnTo>
                  <a:close/>
                </a:path>
              </a:pathLst>
            </a:custGeom>
            <a:solidFill>
              <a:srgbClr val="FFD3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5663370" y="3829365"/>
              <a:ext cx="1128395" cy="803910"/>
            </a:xfrm>
            <a:custGeom>
              <a:rect b="b" l="l" r="r" t="t"/>
              <a:pathLst>
                <a:path extrusionOk="0" h="803910" w="1128394">
                  <a:moveTo>
                    <a:pt x="781980" y="109272"/>
                  </a:moveTo>
                  <a:lnTo>
                    <a:pt x="736340" y="109272"/>
                  </a:lnTo>
                  <a:lnTo>
                    <a:pt x="756538" y="0"/>
                  </a:lnTo>
                  <a:lnTo>
                    <a:pt x="765333" y="27045"/>
                  </a:lnTo>
                  <a:lnTo>
                    <a:pt x="772492" y="54521"/>
                  </a:lnTo>
                  <a:lnTo>
                    <a:pt x="778101" y="82513"/>
                  </a:lnTo>
                  <a:lnTo>
                    <a:pt x="781980" y="109272"/>
                  </a:lnTo>
                  <a:close/>
                </a:path>
                <a:path extrusionOk="0" h="803910" w="1128394">
                  <a:moveTo>
                    <a:pt x="985101" y="173550"/>
                  </a:moveTo>
                  <a:lnTo>
                    <a:pt x="157918" y="173550"/>
                  </a:lnTo>
                  <a:lnTo>
                    <a:pt x="157918" y="171713"/>
                  </a:lnTo>
                  <a:lnTo>
                    <a:pt x="158837" y="170795"/>
                  </a:lnTo>
                  <a:lnTo>
                    <a:pt x="175363" y="61523"/>
                  </a:lnTo>
                  <a:lnTo>
                    <a:pt x="180871" y="63359"/>
                  </a:lnTo>
                  <a:lnTo>
                    <a:pt x="187297" y="65196"/>
                  </a:lnTo>
                  <a:lnTo>
                    <a:pt x="192807" y="67032"/>
                  </a:lnTo>
                  <a:lnTo>
                    <a:pt x="242157" y="73294"/>
                  </a:lnTo>
                  <a:lnTo>
                    <a:pt x="291544" y="79058"/>
                  </a:lnTo>
                  <a:lnTo>
                    <a:pt x="390397" y="89114"/>
                  </a:lnTo>
                  <a:lnTo>
                    <a:pt x="489300" y="97233"/>
                  </a:lnTo>
                  <a:lnTo>
                    <a:pt x="588186" y="103448"/>
                  </a:lnTo>
                  <a:lnTo>
                    <a:pt x="686990" y="107791"/>
                  </a:lnTo>
                  <a:lnTo>
                    <a:pt x="736340" y="109272"/>
                  </a:lnTo>
                  <a:lnTo>
                    <a:pt x="781980" y="109272"/>
                  </a:lnTo>
                  <a:lnTo>
                    <a:pt x="782246" y="111108"/>
                  </a:lnTo>
                  <a:lnTo>
                    <a:pt x="980729" y="111682"/>
                  </a:lnTo>
                  <a:lnTo>
                    <a:pt x="981278" y="116618"/>
                  </a:lnTo>
                  <a:lnTo>
                    <a:pt x="980564" y="116618"/>
                  </a:lnTo>
                  <a:lnTo>
                    <a:pt x="985101" y="173550"/>
                  </a:lnTo>
                  <a:close/>
                </a:path>
                <a:path extrusionOk="0" h="803910" w="1128394">
                  <a:moveTo>
                    <a:pt x="980729" y="111682"/>
                  </a:moveTo>
                  <a:lnTo>
                    <a:pt x="881405" y="111682"/>
                  </a:lnTo>
                  <a:lnTo>
                    <a:pt x="930984" y="111237"/>
                  </a:lnTo>
                  <a:lnTo>
                    <a:pt x="980564" y="110190"/>
                  </a:lnTo>
                  <a:lnTo>
                    <a:pt x="980729" y="111682"/>
                  </a:lnTo>
                  <a:close/>
                </a:path>
                <a:path extrusionOk="0" h="803910" w="1128394">
                  <a:moveTo>
                    <a:pt x="981320" y="116996"/>
                  </a:moveTo>
                  <a:lnTo>
                    <a:pt x="980564" y="116618"/>
                  </a:lnTo>
                  <a:lnTo>
                    <a:pt x="981278" y="116618"/>
                  </a:lnTo>
                  <a:lnTo>
                    <a:pt x="981320" y="116996"/>
                  </a:lnTo>
                  <a:close/>
                </a:path>
                <a:path extrusionOk="0" h="803910" w="1128394">
                  <a:moveTo>
                    <a:pt x="982399" y="118454"/>
                  </a:moveTo>
                  <a:lnTo>
                    <a:pt x="981482" y="118454"/>
                  </a:lnTo>
                  <a:lnTo>
                    <a:pt x="981320" y="116996"/>
                  </a:lnTo>
                  <a:lnTo>
                    <a:pt x="982399" y="117536"/>
                  </a:lnTo>
                  <a:lnTo>
                    <a:pt x="982399" y="118454"/>
                  </a:lnTo>
                  <a:close/>
                </a:path>
                <a:path extrusionOk="0" h="803910" w="1128394">
                  <a:moveTo>
                    <a:pt x="568023" y="803357"/>
                  </a:moveTo>
                  <a:lnTo>
                    <a:pt x="525172" y="801636"/>
                  </a:lnTo>
                  <a:lnTo>
                    <a:pt x="484185" y="795968"/>
                  </a:lnTo>
                  <a:lnTo>
                    <a:pt x="445179" y="785911"/>
                  </a:lnTo>
                  <a:lnTo>
                    <a:pt x="408066" y="771548"/>
                  </a:lnTo>
                  <a:lnTo>
                    <a:pt x="372761" y="752968"/>
                  </a:lnTo>
                  <a:lnTo>
                    <a:pt x="317674" y="712450"/>
                  </a:lnTo>
                  <a:lnTo>
                    <a:pt x="268095" y="660224"/>
                  </a:lnTo>
                  <a:lnTo>
                    <a:pt x="239632" y="620739"/>
                  </a:lnTo>
                  <a:lnTo>
                    <a:pt x="217612" y="584397"/>
                  </a:lnTo>
                  <a:lnTo>
                    <a:pt x="198432" y="546935"/>
                  </a:lnTo>
                  <a:lnTo>
                    <a:pt x="182178" y="508268"/>
                  </a:lnTo>
                  <a:lnTo>
                    <a:pt x="168936" y="468309"/>
                  </a:lnTo>
                  <a:lnTo>
                    <a:pt x="138437" y="461580"/>
                  </a:lnTo>
                  <a:lnTo>
                    <a:pt x="79849" y="415753"/>
                  </a:lnTo>
                  <a:lnTo>
                    <a:pt x="51416" y="376484"/>
                  </a:lnTo>
                  <a:lnTo>
                    <a:pt x="26984" y="335535"/>
                  </a:lnTo>
                  <a:lnTo>
                    <a:pt x="10214" y="299580"/>
                  </a:lnTo>
                  <a:lnTo>
                    <a:pt x="0" y="243337"/>
                  </a:lnTo>
                  <a:lnTo>
                    <a:pt x="3271" y="221485"/>
                  </a:lnTo>
                  <a:lnTo>
                    <a:pt x="17043" y="183292"/>
                  </a:lnTo>
                  <a:lnTo>
                    <a:pt x="42664" y="151095"/>
                  </a:lnTo>
                  <a:lnTo>
                    <a:pt x="94568" y="133146"/>
                  </a:lnTo>
                  <a:lnTo>
                    <a:pt x="104380" y="134696"/>
                  </a:lnTo>
                  <a:lnTo>
                    <a:pt x="141391" y="154309"/>
                  </a:lnTo>
                  <a:lnTo>
                    <a:pt x="157918" y="173550"/>
                  </a:lnTo>
                  <a:lnTo>
                    <a:pt x="985101" y="173550"/>
                  </a:lnTo>
                  <a:lnTo>
                    <a:pt x="990663" y="243337"/>
                  </a:lnTo>
                  <a:lnTo>
                    <a:pt x="1096502" y="243337"/>
                  </a:lnTo>
                  <a:lnTo>
                    <a:pt x="1101268" y="248029"/>
                  </a:lnTo>
                  <a:lnTo>
                    <a:pt x="1112773" y="266293"/>
                  </a:lnTo>
                  <a:lnTo>
                    <a:pt x="1120492" y="283668"/>
                  </a:lnTo>
                  <a:lnTo>
                    <a:pt x="1125628" y="302679"/>
                  </a:lnTo>
                  <a:lnTo>
                    <a:pt x="1128009" y="323239"/>
                  </a:lnTo>
                  <a:lnTo>
                    <a:pt x="1127464" y="345263"/>
                  </a:lnTo>
                  <a:lnTo>
                    <a:pt x="1107494" y="398407"/>
                  </a:lnTo>
                  <a:lnTo>
                    <a:pt x="1084598" y="430876"/>
                  </a:lnTo>
                  <a:lnTo>
                    <a:pt x="1053095" y="467391"/>
                  </a:lnTo>
                  <a:lnTo>
                    <a:pt x="1021936" y="497148"/>
                  </a:lnTo>
                  <a:lnTo>
                    <a:pt x="962717" y="532214"/>
                  </a:lnTo>
                  <a:lnTo>
                    <a:pt x="934657" y="537178"/>
                  </a:lnTo>
                  <a:lnTo>
                    <a:pt x="914688" y="574712"/>
                  </a:lnTo>
                  <a:lnTo>
                    <a:pt x="891964" y="610180"/>
                  </a:lnTo>
                  <a:lnTo>
                    <a:pt x="866486" y="643581"/>
                  </a:lnTo>
                  <a:lnTo>
                    <a:pt x="838253" y="674917"/>
                  </a:lnTo>
                  <a:lnTo>
                    <a:pt x="802446" y="707974"/>
                  </a:lnTo>
                  <a:lnTo>
                    <a:pt x="747358" y="749295"/>
                  </a:lnTo>
                  <a:lnTo>
                    <a:pt x="689516" y="779598"/>
                  </a:lnTo>
                  <a:lnTo>
                    <a:pt x="650281" y="792338"/>
                  </a:lnTo>
                  <a:lnTo>
                    <a:pt x="609754" y="800258"/>
                  </a:lnTo>
                  <a:lnTo>
                    <a:pt x="568023" y="803357"/>
                  </a:lnTo>
                  <a:close/>
                </a:path>
                <a:path extrusionOk="0" h="803910" w="1128394">
                  <a:moveTo>
                    <a:pt x="1096502" y="243337"/>
                  </a:moveTo>
                  <a:lnTo>
                    <a:pt x="990663" y="243337"/>
                  </a:lnTo>
                  <a:lnTo>
                    <a:pt x="997090" y="236909"/>
                  </a:lnTo>
                  <a:lnTo>
                    <a:pt x="1032552" y="222676"/>
                  </a:lnTo>
                  <a:lnTo>
                    <a:pt x="1043498" y="221299"/>
                  </a:lnTo>
                  <a:lnTo>
                    <a:pt x="1054014" y="221299"/>
                  </a:lnTo>
                  <a:lnTo>
                    <a:pt x="1071716" y="225618"/>
                  </a:lnTo>
                  <a:lnTo>
                    <a:pt x="1087525" y="234499"/>
                  </a:lnTo>
                  <a:lnTo>
                    <a:pt x="1096502" y="243337"/>
                  </a:lnTo>
                  <a:close/>
                </a:path>
              </a:pathLst>
            </a:custGeom>
            <a:solidFill>
              <a:srgbClr val="FFD6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5762529" y="4036890"/>
              <a:ext cx="938530" cy="248920"/>
            </a:xfrm>
            <a:custGeom>
              <a:rect b="b" l="l" r="r" t="t"/>
              <a:pathLst>
                <a:path extrusionOk="0" h="248920" w="938530">
                  <a:moveTo>
                    <a:pt x="37646" y="169877"/>
                  </a:moveTo>
                  <a:lnTo>
                    <a:pt x="30300" y="169877"/>
                  </a:lnTo>
                  <a:lnTo>
                    <a:pt x="26628" y="168958"/>
                  </a:lnTo>
                  <a:lnTo>
                    <a:pt x="23874" y="167122"/>
                  </a:lnTo>
                  <a:lnTo>
                    <a:pt x="20199" y="163449"/>
                  </a:lnTo>
                  <a:lnTo>
                    <a:pt x="16528" y="160694"/>
                  </a:lnTo>
                  <a:lnTo>
                    <a:pt x="13773" y="157021"/>
                  </a:lnTo>
                  <a:lnTo>
                    <a:pt x="12854" y="157021"/>
                  </a:lnTo>
                  <a:lnTo>
                    <a:pt x="6987" y="149130"/>
                  </a:lnTo>
                  <a:lnTo>
                    <a:pt x="3099" y="140722"/>
                  </a:lnTo>
                  <a:lnTo>
                    <a:pt x="1104" y="131970"/>
                  </a:lnTo>
                  <a:lnTo>
                    <a:pt x="1027" y="122127"/>
                  </a:lnTo>
                  <a:lnTo>
                    <a:pt x="1592" y="117364"/>
                  </a:lnTo>
                  <a:lnTo>
                    <a:pt x="4935" y="109960"/>
                  </a:lnTo>
                  <a:lnTo>
                    <a:pt x="10860" y="100835"/>
                  </a:lnTo>
                  <a:lnTo>
                    <a:pt x="25707" y="81724"/>
                  </a:lnTo>
                  <a:lnTo>
                    <a:pt x="30298" y="75296"/>
                  </a:lnTo>
                  <a:lnTo>
                    <a:pt x="31217" y="72542"/>
                  </a:lnTo>
                  <a:lnTo>
                    <a:pt x="32136" y="71623"/>
                  </a:lnTo>
                  <a:lnTo>
                    <a:pt x="31217" y="68869"/>
                  </a:lnTo>
                  <a:lnTo>
                    <a:pt x="12423" y="31450"/>
                  </a:lnTo>
                  <a:lnTo>
                    <a:pt x="1835" y="21119"/>
                  </a:lnTo>
                  <a:lnTo>
                    <a:pt x="0" y="17446"/>
                  </a:lnTo>
                  <a:lnTo>
                    <a:pt x="0" y="10100"/>
                  </a:lnTo>
                  <a:lnTo>
                    <a:pt x="916" y="6427"/>
                  </a:lnTo>
                  <a:lnTo>
                    <a:pt x="6425" y="918"/>
                  </a:lnTo>
                  <a:lnTo>
                    <a:pt x="10097" y="0"/>
                  </a:lnTo>
                  <a:lnTo>
                    <a:pt x="18362" y="0"/>
                  </a:lnTo>
                  <a:lnTo>
                    <a:pt x="48287" y="33372"/>
                  </a:lnTo>
                  <a:lnTo>
                    <a:pt x="60610" y="71064"/>
                  </a:lnTo>
                  <a:lnTo>
                    <a:pt x="60596" y="76214"/>
                  </a:lnTo>
                  <a:lnTo>
                    <a:pt x="59033" y="81208"/>
                  </a:lnTo>
                  <a:lnTo>
                    <a:pt x="55662" y="87922"/>
                  </a:lnTo>
                  <a:lnTo>
                    <a:pt x="50397" y="96359"/>
                  </a:lnTo>
                  <a:lnTo>
                    <a:pt x="43153" y="106517"/>
                  </a:lnTo>
                  <a:lnTo>
                    <a:pt x="43153" y="107435"/>
                  </a:lnTo>
                  <a:lnTo>
                    <a:pt x="35809" y="116618"/>
                  </a:lnTo>
                  <a:lnTo>
                    <a:pt x="31219" y="122127"/>
                  </a:lnTo>
                  <a:lnTo>
                    <a:pt x="30300" y="124882"/>
                  </a:lnTo>
                  <a:lnTo>
                    <a:pt x="30300" y="129473"/>
                  </a:lnTo>
                  <a:lnTo>
                    <a:pt x="32138" y="133146"/>
                  </a:lnTo>
                  <a:lnTo>
                    <a:pt x="45910" y="146920"/>
                  </a:lnTo>
                  <a:lnTo>
                    <a:pt x="47746" y="149675"/>
                  </a:lnTo>
                  <a:lnTo>
                    <a:pt x="47746" y="160694"/>
                  </a:lnTo>
                  <a:lnTo>
                    <a:pt x="44991" y="164367"/>
                  </a:lnTo>
                  <a:lnTo>
                    <a:pt x="41319" y="168040"/>
                  </a:lnTo>
                  <a:lnTo>
                    <a:pt x="37646" y="169877"/>
                  </a:lnTo>
                  <a:close/>
                </a:path>
                <a:path extrusionOk="0" h="248920" w="938530">
                  <a:moveTo>
                    <a:pt x="878649" y="248847"/>
                  </a:moveTo>
                  <a:lnTo>
                    <a:pt x="874978" y="247928"/>
                  </a:lnTo>
                  <a:lnTo>
                    <a:pt x="870387" y="247010"/>
                  </a:lnTo>
                  <a:lnTo>
                    <a:pt x="867633" y="244255"/>
                  </a:lnTo>
                  <a:lnTo>
                    <a:pt x="865796" y="240582"/>
                  </a:lnTo>
                  <a:lnTo>
                    <a:pt x="863960" y="235991"/>
                  </a:lnTo>
                  <a:lnTo>
                    <a:pt x="863042" y="232318"/>
                  </a:lnTo>
                  <a:lnTo>
                    <a:pt x="863960" y="228645"/>
                  </a:lnTo>
                  <a:lnTo>
                    <a:pt x="865796" y="224972"/>
                  </a:lnTo>
                  <a:lnTo>
                    <a:pt x="867634" y="222217"/>
                  </a:lnTo>
                  <a:lnTo>
                    <a:pt x="871306" y="220381"/>
                  </a:lnTo>
                  <a:lnTo>
                    <a:pt x="876816" y="216708"/>
                  </a:lnTo>
                  <a:lnTo>
                    <a:pt x="880487" y="214871"/>
                  </a:lnTo>
                  <a:lnTo>
                    <a:pt x="880487" y="213953"/>
                  </a:lnTo>
                  <a:lnTo>
                    <a:pt x="884161" y="211198"/>
                  </a:lnTo>
                  <a:lnTo>
                    <a:pt x="886913" y="208443"/>
                  </a:lnTo>
                  <a:lnTo>
                    <a:pt x="887832" y="204770"/>
                  </a:lnTo>
                  <a:lnTo>
                    <a:pt x="886913" y="202016"/>
                  </a:lnTo>
                  <a:lnTo>
                    <a:pt x="884161" y="195588"/>
                  </a:lnTo>
                  <a:lnTo>
                    <a:pt x="878651" y="185487"/>
                  </a:lnTo>
                  <a:lnTo>
                    <a:pt x="877732" y="185487"/>
                  </a:lnTo>
                  <a:lnTo>
                    <a:pt x="877732" y="184569"/>
                  </a:lnTo>
                  <a:lnTo>
                    <a:pt x="871864" y="173593"/>
                  </a:lnTo>
                  <a:lnTo>
                    <a:pt x="867977" y="164252"/>
                  </a:lnTo>
                  <a:lnTo>
                    <a:pt x="865982" y="156806"/>
                  </a:lnTo>
                  <a:lnTo>
                    <a:pt x="865796" y="151511"/>
                  </a:lnTo>
                  <a:lnTo>
                    <a:pt x="866499" y="145844"/>
                  </a:lnTo>
                  <a:lnTo>
                    <a:pt x="868666" y="138541"/>
                  </a:lnTo>
                  <a:lnTo>
                    <a:pt x="872381" y="129689"/>
                  </a:lnTo>
                  <a:lnTo>
                    <a:pt x="877732" y="119373"/>
                  </a:lnTo>
                  <a:lnTo>
                    <a:pt x="877732" y="118454"/>
                  </a:lnTo>
                  <a:lnTo>
                    <a:pt x="878651" y="118454"/>
                  </a:lnTo>
                  <a:lnTo>
                    <a:pt x="885537" y="109128"/>
                  </a:lnTo>
                  <a:lnTo>
                    <a:pt x="893800" y="100319"/>
                  </a:lnTo>
                  <a:lnTo>
                    <a:pt x="903478" y="91825"/>
                  </a:lnTo>
                  <a:lnTo>
                    <a:pt x="914457" y="83561"/>
                  </a:lnTo>
                  <a:lnTo>
                    <a:pt x="918130" y="81724"/>
                  </a:lnTo>
                  <a:lnTo>
                    <a:pt x="921803" y="80806"/>
                  </a:lnTo>
                  <a:lnTo>
                    <a:pt x="925475" y="81724"/>
                  </a:lnTo>
                  <a:lnTo>
                    <a:pt x="930065" y="82642"/>
                  </a:lnTo>
                  <a:lnTo>
                    <a:pt x="932820" y="84479"/>
                  </a:lnTo>
                  <a:lnTo>
                    <a:pt x="935575" y="88152"/>
                  </a:lnTo>
                  <a:lnTo>
                    <a:pt x="937418" y="91854"/>
                  </a:lnTo>
                  <a:lnTo>
                    <a:pt x="938328" y="95498"/>
                  </a:lnTo>
                  <a:lnTo>
                    <a:pt x="935575" y="100090"/>
                  </a:lnTo>
                  <a:lnTo>
                    <a:pt x="935575" y="103763"/>
                  </a:lnTo>
                  <a:lnTo>
                    <a:pt x="933737" y="107436"/>
                  </a:lnTo>
                  <a:lnTo>
                    <a:pt x="930065" y="109272"/>
                  </a:lnTo>
                  <a:lnTo>
                    <a:pt x="921646" y="115097"/>
                  </a:lnTo>
                  <a:lnTo>
                    <a:pt x="896095" y="148757"/>
                  </a:lnTo>
                  <a:lnTo>
                    <a:pt x="896095" y="154267"/>
                  </a:lnTo>
                  <a:lnTo>
                    <a:pt x="898850" y="161613"/>
                  </a:lnTo>
                  <a:lnTo>
                    <a:pt x="903441" y="171713"/>
                  </a:lnTo>
                  <a:lnTo>
                    <a:pt x="909838" y="183765"/>
                  </a:lnTo>
                  <a:lnTo>
                    <a:pt x="913999" y="193751"/>
                  </a:lnTo>
                  <a:lnTo>
                    <a:pt x="916093" y="201671"/>
                  </a:lnTo>
                  <a:lnTo>
                    <a:pt x="916294" y="207525"/>
                  </a:lnTo>
                  <a:lnTo>
                    <a:pt x="914184" y="216148"/>
                  </a:lnTo>
                  <a:lnTo>
                    <a:pt x="882323" y="247928"/>
                  </a:lnTo>
                  <a:lnTo>
                    <a:pt x="878649" y="248847"/>
                  </a:lnTo>
                  <a:close/>
                </a:path>
              </a:pathLst>
            </a:custGeom>
            <a:solidFill>
              <a:srgbClr val="F293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5939728" y="3946442"/>
              <a:ext cx="604520" cy="280670"/>
            </a:xfrm>
            <a:custGeom>
              <a:rect b="b" l="l" r="r" t="t"/>
              <a:pathLst>
                <a:path extrusionOk="0" h="280670" w="604519">
                  <a:moveTo>
                    <a:pt x="112930" y="248387"/>
                  </a:moveTo>
                  <a:lnTo>
                    <a:pt x="82631" y="221758"/>
                  </a:lnTo>
                  <a:lnTo>
                    <a:pt x="73853" y="179533"/>
                  </a:lnTo>
                  <a:lnTo>
                    <a:pt x="74369" y="162990"/>
                  </a:lnTo>
                  <a:lnTo>
                    <a:pt x="85084" y="119602"/>
                  </a:lnTo>
                  <a:lnTo>
                    <a:pt x="118539" y="88008"/>
                  </a:lnTo>
                  <a:lnTo>
                    <a:pt x="128540" y="86774"/>
                  </a:lnTo>
                  <a:lnTo>
                    <a:pt x="136990" y="88855"/>
                  </a:lnTo>
                  <a:lnTo>
                    <a:pt x="161650" y="125542"/>
                  </a:lnTo>
                  <a:lnTo>
                    <a:pt x="165781" y="155098"/>
                  </a:lnTo>
                  <a:lnTo>
                    <a:pt x="165265" y="171254"/>
                  </a:lnTo>
                  <a:lnTo>
                    <a:pt x="153257" y="215545"/>
                  </a:lnTo>
                  <a:lnTo>
                    <a:pt x="121710" y="247670"/>
                  </a:lnTo>
                  <a:lnTo>
                    <a:pt x="112930" y="248387"/>
                  </a:lnTo>
                  <a:close/>
                </a:path>
                <a:path extrusionOk="0" h="280670" w="604519">
                  <a:moveTo>
                    <a:pt x="0" y="29843"/>
                  </a:moveTo>
                  <a:lnTo>
                    <a:pt x="33899" y="9670"/>
                  </a:lnTo>
                  <a:lnTo>
                    <a:pt x="72188" y="0"/>
                  </a:lnTo>
                  <a:lnTo>
                    <a:pt x="114781" y="659"/>
                  </a:lnTo>
                  <a:lnTo>
                    <a:pt x="161591" y="11478"/>
                  </a:lnTo>
                  <a:lnTo>
                    <a:pt x="178493" y="20545"/>
                  </a:lnTo>
                  <a:lnTo>
                    <a:pt x="63150" y="20545"/>
                  </a:lnTo>
                  <a:lnTo>
                    <a:pt x="0" y="29843"/>
                  </a:lnTo>
                  <a:close/>
                </a:path>
                <a:path extrusionOk="0" h="280670" w="604519">
                  <a:moveTo>
                    <a:pt x="207498" y="62900"/>
                  </a:moveTo>
                  <a:lnTo>
                    <a:pt x="167071" y="37074"/>
                  </a:lnTo>
                  <a:lnTo>
                    <a:pt x="118897" y="22956"/>
                  </a:lnTo>
                  <a:lnTo>
                    <a:pt x="63150" y="20545"/>
                  </a:lnTo>
                  <a:lnTo>
                    <a:pt x="178493" y="20545"/>
                  </a:lnTo>
                  <a:lnTo>
                    <a:pt x="180900" y="21837"/>
                  </a:lnTo>
                  <a:lnTo>
                    <a:pt x="194873" y="33745"/>
                  </a:lnTo>
                  <a:lnTo>
                    <a:pt x="203681" y="47376"/>
                  </a:lnTo>
                  <a:lnTo>
                    <a:pt x="207498" y="62900"/>
                  </a:lnTo>
                  <a:close/>
                </a:path>
                <a:path extrusionOk="0" h="280670" w="604519">
                  <a:moveTo>
                    <a:pt x="393876" y="73001"/>
                  </a:moveTo>
                  <a:lnTo>
                    <a:pt x="425122" y="36070"/>
                  </a:lnTo>
                  <a:lnTo>
                    <a:pt x="493352" y="21980"/>
                  </a:lnTo>
                  <a:lnTo>
                    <a:pt x="535729" y="25940"/>
                  </a:lnTo>
                  <a:lnTo>
                    <a:pt x="572598" y="39886"/>
                  </a:lnTo>
                  <a:lnTo>
                    <a:pt x="577966" y="43961"/>
                  </a:lnTo>
                  <a:lnTo>
                    <a:pt x="486952" y="43961"/>
                  </a:lnTo>
                  <a:lnTo>
                    <a:pt x="437445" y="52326"/>
                  </a:lnTo>
                  <a:lnTo>
                    <a:pt x="393876" y="73001"/>
                  </a:lnTo>
                  <a:close/>
                </a:path>
                <a:path extrusionOk="0" h="280670" w="604519">
                  <a:moveTo>
                    <a:pt x="604129" y="63818"/>
                  </a:moveTo>
                  <a:lnTo>
                    <a:pt x="542485" y="47820"/>
                  </a:lnTo>
                  <a:lnTo>
                    <a:pt x="486952" y="43961"/>
                  </a:lnTo>
                  <a:lnTo>
                    <a:pt x="577966" y="43961"/>
                  </a:lnTo>
                  <a:lnTo>
                    <a:pt x="604129" y="63818"/>
                  </a:lnTo>
                  <a:close/>
                </a:path>
                <a:path extrusionOk="0" h="280670" w="604519">
                  <a:moveTo>
                    <a:pt x="471000" y="280526"/>
                  </a:moveTo>
                  <a:lnTo>
                    <a:pt x="440702" y="254815"/>
                  </a:lnTo>
                  <a:lnTo>
                    <a:pt x="432826" y="212202"/>
                  </a:lnTo>
                  <a:lnTo>
                    <a:pt x="433357" y="196047"/>
                  </a:lnTo>
                  <a:lnTo>
                    <a:pt x="444978" y="152788"/>
                  </a:lnTo>
                  <a:lnTo>
                    <a:pt x="477286" y="119760"/>
                  </a:lnTo>
                  <a:lnTo>
                    <a:pt x="486610" y="118913"/>
                  </a:lnTo>
                  <a:lnTo>
                    <a:pt x="495061" y="121525"/>
                  </a:lnTo>
                  <a:lnTo>
                    <a:pt x="519720" y="158987"/>
                  </a:lnTo>
                  <a:lnTo>
                    <a:pt x="523852" y="188285"/>
                  </a:lnTo>
                  <a:lnTo>
                    <a:pt x="523336" y="204311"/>
                  </a:lnTo>
                  <a:lnTo>
                    <a:pt x="511456" y="247698"/>
                  </a:lnTo>
                  <a:lnTo>
                    <a:pt x="479780" y="279809"/>
                  </a:lnTo>
                  <a:lnTo>
                    <a:pt x="471000" y="280526"/>
                  </a:lnTo>
                  <a:close/>
                </a:path>
              </a:pathLst>
            </a:custGeom>
            <a:solidFill>
              <a:srgbClr val="1724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16070099" y="4151672"/>
              <a:ext cx="288290" cy="265430"/>
            </a:xfrm>
            <a:custGeom>
              <a:rect b="b" l="l" r="r" t="t"/>
              <a:pathLst>
                <a:path extrusionOk="0" h="265429" w="288290">
                  <a:moveTo>
                    <a:pt x="160675" y="265375"/>
                  </a:moveTo>
                  <a:lnTo>
                    <a:pt x="152412" y="265375"/>
                  </a:lnTo>
                  <a:lnTo>
                    <a:pt x="148740" y="264457"/>
                  </a:lnTo>
                  <a:lnTo>
                    <a:pt x="143231" y="264457"/>
                  </a:lnTo>
                  <a:lnTo>
                    <a:pt x="132214" y="262620"/>
                  </a:lnTo>
                  <a:lnTo>
                    <a:pt x="126704" y="262620"/>
                  </a:lnTo>
                  <a:lnTo>
                    <a:pt x="112431" y="260368"/>
                  </a:lnTo>
                  <a:lnTo>
                    <a:pt x="72535" y="250683"/>
                  </a:lnTo>
                  <a:lnTo>
                    <a:pt x="32251" y="234154"/>
                  </a:lnTo>
                  <a:lnTo>
                    <a:pt x="4590" y="205689"/>
                  </a:lnTo>
                  <a:lnTo>
                    <a:pt x="2755" y="202934"/>
                  </a:lnTo>
                  <a:lnTo>
                    <a:pt x="1836" y="199261"/>
                  </a:lnTo>
                  <a:lnTo>
                    <a:pt x="0" y="190078"/>
                  </a:lnTo>
                  <a:lnTo>
                    <a:pt x="3674" y="187324"/>
                  </a:lnTo>
                  <a:lnTo>
                    <a:pt x="11936" y="190997"/>
                  </a:lnTo>
                  <a:lnTo>
                    <a:pt x="22466" y="198228"/>
                  </a:lnTo>
                  <a:lnTo>
                    <a:pt x="33513" y="204770"/>
                  </a:lnTo>
                  <a:lnTo>
                    <a:pt x="45247" y="210624"/>
                  </a:lnTo>
                  <a:lnTo>
                    <a:pt x="57843" y="215789"/>
                  </a:lnTo>
                  <a:lnTo>
                    <a:pt x="66105" y="219462"/>
                  </a:lnTo>
                  <a:lnTo>
                    <a:pt x="106876" y="231529"/>
                  </a:lnTo>
                  <a:lnTo>
                    <a:pt x="147819" y="237483"/>
                  </a:lnTo>
                  <a:lnTo>
                    <a:pt x="275960" y="237483"/>
                  </a:lnTo>
                  <a:lnTo>
                    <a:pt x="257638" y="248330"/>
                  </a:lnTo>
                  <a:lnTo>
                    <a:pt x="230338" y="257799"/>
                  </a:lnTo>
                  <a:lnTo>
                    <a:pt x="198046" y="263481"/>
                  </a:lnTo>
                  <a:lnTo>
                    <a:pt x="160675" y="265375"/>
                  </a:lnTo>
                  <a:close/>
                </a:path>
                <a:path extrusionOk="0" h="265429" w="288290">
                  <a:moveTo>
                    <a:pt x="275960" y="237483"/>
                  </a:moveTo>
                  <a:lnTo>
                    <a:pt x="147819" y="237483"/>
                  </a:lnTo>
                  <a:lnTo>
                    <a:pt x="188762" y="237411"/>
                  </a:lnTo>
                  <a:lnTo>
                    <a:pt x="229532" y="231400"/>
                  </a:lnTo>
                  <a:lnTo>
                    <a:pt x="243118" y="228301"/>
                  </a:lnTo>
                  <a:lnTo>
                    <a:pt x="256273" y="224513"/>
                  </a:lnTo>
                  <a:lnTo>
                    <a:pt x="268912" y="220036"/>
                  </a:lnTo>
                  <a:lnTo>
                    <a:pt x="280948" y="214871"/>
                  </a:lnTo>
                  <a:lnTo>
                    <a:pt x="286458" y="213953"/>
                  </a:lnTo>
                  <a:lnTo>
                    <a:pt x="288294" y="215789"/>
                  </a:lnTo>
                  <a:lnTo>
                    <a:pt x="288294" y="222217"/>
                  </a:lnTo>
                  <a:lnTo>
                    <a:pt x="285541" y="226808"/>
                  </a:lnTo>
                  <a:lnTo>
                    <a:pt x="283704" y="231400"/>
                  </a:lnTo>
                  <a:lnTo>
                    <a:pt x="280032" y="235073"/>
                  </a:lnTo>
                  <a:lnTo>
                    <a:pt x="275960" y="237483"/>
                  </a:lnTo>
                  <a:close/>
                </a:path>
                <a:path extrusionOk="0" h="265429" w="288290">
                  <a:moveTo>
                    <a:pt x="159756" y="179977"/>
                  </a:moveTo>
                  <a:lnTo>
                    <a:pt x="186469" y="142243"/>
                  </a:lnTo>
                  <a:lnTo>
                    <a:pt x="200155" y="103762"/>
                  </a:lnTo>
                  <a:lnTo>
                    <a:pt x="198935" y="95512"/>
                  </a:lnTo>
                  <a:lnTo>
                    <a:pt x="196597" y="83216"/>
                  </a:lnTo>
                  <a:lnTo>
                    <a:pt x="193053" y="66960"/>
                  </a:lnTo>
                  <a:lnTo>
                    <a:pt x="188219" y="46831"/>
                  </a:lnTo>
                  <a:lnTo>
                    <a:pt x="183887" y="32540"/>
                  </a:lnTo>
                  <a:lnTo>
                    <a:pt x="180415" y="19972"/>
                  </a:lnTo>
                  <a:lnTo>
                    <a:pt x="177632" y="9125"/>
                  </a:lnTo>
                  <a:lnTo>
                    <a:pt x="175365" y="0"/>
                  </a:lnTo>
                  <a:lnTo>
                    <a:pt x="199466" y="39054"/>
                  </a:lnTo>
                  <a:lnTo>
                    <a:pt x="216681" y="70705"/>
                  </a:lnTo>
                  <a:lnTo>
                    <a:pt x="227010" y="94781"/>
                  </a:lnTo>
                  <a:lnTo>
                    <a:pt x="230453" y="111108"/>
                  </a:lnTo>
                  <a:lnTo>
                    <a:pt x="228201" y="123849"/>
                  </a:lnTo>
                  <a:lnTo>
                    <a:pt x="201991" y="157939"/>
                  </a:lnTo>
                  <a:lnTo>
                    <a:pt x="168034" y="178083"/>
                  </a:lnTo>
                  <a:lnTo>
                    <a:pt x="159756" y="179977"/>
                  </a:lnTo>
                  <a:close/>
                </a:path>
              </a:pathLst>
            </a:custGeom>
            <a:solidFill>
              <a:srgbClr val="FA8E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7" name="Google Shape;167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5829553" y="4158100"/>
              <a:ext cx="229890" cy="228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5664287" y="3957920"/>
              <a:ext cx="169423" cy="139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6656787" y="4050664"/>
              <a:ext cx="135509" cy="143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6381350" y="4208604"/>
              <a:ext cx="228611" cy="2286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103312" y="905300"/>
            <a:ext cx="9404723" cy="71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Verdana"/>
              <a:buNone/>
            </a:pPr>
            <a:r>
              <a:rPr b="1" lang="en-US" sz="2500">
                <a:latin typeface="Verdana"/>
                <a:ea typeface="Verdana"/>
                <a:cs typeface="Verdana"/>
                <a:sym typeface="Verdana"/>
              </a:rPr>
              <a:t>OBJECTIVES</a:t>
            </a:r>
            <a:endParaRPr b="1" sz="2500"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41020" lvl="0" marL="716280" rtl="0" algn="l">
              <a:spcBef>
                <a:spcPts val="0"/>
              </a:spcBef>
              <a:spcAft>
                <a:spcPts val="0"/>
              </a:spcAft>
              <a:buSzPct val="145454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To ease the doctor’s appointment system.</a:t>
            </a:r>
            <a:endParaRPr/>
          </a:p>
          <a:p>
            <a:pPr indent="-541020" lvl="0" marL="716280" rtl="0" algn="l">
              <a:spcBef>
                <a:spcPts val="775"/>
              </a:spcBef>
              <a:spcAft>
                <a:spcPts val="0"/>
              </a:spcAft>
              <a:buSzPct val="145454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To reduce the wasting time for patients.</a:t>
            </a:r>
            <a:endParaRPr/>
          </a:p>
          <a:p>
            <a:pPr indent="-541020" lvl="0" marL="716280" rtl="0" algn="l">
              <a:spcBef>
                <a:spcPts val="775"/>
              </a:spcBef>
              <a:spcAft>
                <a:spcPts val="0"/>
              </a:spcAft>
              <a:buSzPct val="145454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To make sure the online payment of the doctor’s fees.</a:t>
            </a:r>
            <a:endParaRPr/>
          </a:p>
          <a:p>
            <a:pPr indent="-541020" lvl="0" marL="716280" rtl="0" algn="l">
              <a:spcBef>
                <a:spcPts val="775"/>
              </a:spcBef>
              <a:spcAft>
                <a:spcPts val="0"/>
              </a:spcAft>
              <a:buSzPct val="145454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To provide a digital patient record system.</a:t>
            </a:r>
            <a:endParaRPr/>
          </a:p>
          <a:p>
            <a:pPr indent="-541020" lvl="0" marL="716280" rtl="0" algn="l">
              <a:spcBef>
                <a:spcPts val="775"/>
              </a:spcBef>
              <a:spcAft>
                <a:spcPts val="0"/>
              </a:spcAft>
              <a:buSzPct val="145454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To provide easy &amp; fast ambulance service.</a:t>
            </a:r>
            <a:endParaRPr/>
          </a:p>
          <a:p>
            <a:pPr indent="-541020" lvl="0" marL="716280" rtl="0" algn="l">
              <a:spcBef>
                <a:spcPts val="775"/>
              </a:spcBef>
              <a:spcAft>
                <a:spcPts val="0"/>
              </a:spcAft>
              <a:buSzPct val="145454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To provide an easy &amp; fast blood donation service.</a:t>
            </a:r>
            <a:endParaRPr/>
          </a:p>
          <a:p>
            <a:pPr indent="-165100" lvl="0" marL="571500" rtl="0" algn="l">
              <a:spcBef>
                <a:spcPts val="0"/>
              </a:spcBef>
              <a:spcAft>
                <a:spcPts val="0"/>
              </a:spcAft>
              <a:buSzPct val="145454"/>
              <a:buFont typeface="Arial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716280" rtl="0" algn="l">
              <a:spcBef>
                <a:spcPts val="775"/>
              </a:spcBef>
              <a:spcAft>
                <a:spcPts val="0"/>
              </a:spcAft>
              <a:buSzPct val="145454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31140" lvl="0" marL="342900" rtl="0" algn="l">
              <a:spcBef>
                <a:spcPts val="1000"/>
              </a:spcBef>
              <a:spcAft>
                <a:spcPts val="0"/>
              </a:spcAft>
              <a:buSzPct val="80000"/>
              <a:buFont typeface="Arial"/>
              <a:buNone/>
            </a:pPr>
            <a:r>
              <a:t/>
            </a:r>
            <a:endParaRPr sz="2200"/>
          </a:p>
        </p:txBody>
      </p:sp>
      <p:grpSp>
        <p:nvGrpSpPr>
          <p:cNvPr id="178" name="Google Shape;178;p5"/>
          <p:cNvGrpSpPr/>
          <p:nvPr/>
        </p:nvGrpSpPr>
        <p:grpSpPr>
          <a:xfrm>
            <a:off x="8786238" y="1171691"/>
            <a:ext cx="2990126" cy="5686309"/>
            <a:chOff x="11330706" y="698326"/>
            <a:chExt cx="6934359" cy="9588673"/>
          </a:xfrm>
        </p:grpSpPr>
        <p:pic>
          <p:nvPicPr>
            <p:cNvPr id="179" name="Google Shape;17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330706" y="1537359"/>
              <a:ext cx="6934359" cy="8749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633297" y="4377325"/>
              <a:ext cx="233766" cy="2600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5"/>
            <p:cNvSpPr/>
            <p:nvPr/>
          </p:nvSpPr>
          <p:spPr>
            <a:xfrm>
              <a:off x="12545532" y="4232831"/>
              <a:ext cx="424180" cy="407670"/>
            </a:xfrm>
            <a:custGeom>
              <a:rect b="b" l="l" r="r" t="t"/>
              <a:pathLst>
                <a:path extrusionOk="0" h="407670" w="424179">
                  <a:moveTo>
                    <a:pt x="261327" y="148435"/>
                  </a:moveTo>
                  <a:lnTo>
                    <a:pt x="241476" y="148435"/>
                  </a:lnTo>
                  <a:lnTo>
                    <a:pt x="247402" y="146444"/>
                  </a:lnTo>
                  <a:lnTo>
                    <a:pt x="253451" y="144329"/>
                  </a:lnTo>
                  <a:lnTo>
                    <a:pt x="285215" y="119412"/>
                  </a:lnTo>
                  <a:lnTo>
                    <a:pt x="284620" y="113296"/>
                  </a:lnTo>
                  <a:lnTo>
                    <a:pt x="281811" y="106687"/>
                  </a:lnTo>
                  <a:lnTo>
                    <a:pt x="276910" y="99832"/>
                  </a:lnTo>
                  <a:lnTo>
                    <a:pt x="275598" y="99832"/>
                  </a:lnTo>
                  <a:lnTo>
                    <a:pt x="264279" y="87024"/>
                  </a:lnTo>
                  <a:lnTo>
                    <a:pt x="250007" y="74217"/>
                  </a:lnTo>
                  <a:lnTo>
                    <a:pt x="232782" y="61410"/>
                  </a:lnTo>
                  <a:lnTo>
                    <a:pt x="212604" y="48602"/>
                  </a:lnTo>
                  <a:lnTo>
                    <a:pt x="199603" y="40207"/>
                  </a:lnTo>
                  <a:lnTo>
                    <a:pt x="186356" y="32675"/>
                  </a:lnTo>
                  <a:lnTo>
                    <a:pt x="173110" y="25881"/>
                  </a:lnTo>
                  <a:lnTo>
                    <a:pt x="160109" y="19703"/>
                  </a:lnTo>
                  <a:lnTo>
                    <a:pt x="158797" y="18390"/>
                  </a:lnTo>
                  <a:lnTo>
                    <a:pt x="157484" y="18390"/>
                  </a:lnTo>
                  <a:lnTo>
                    <a:pt x="157484" y="17076"/>
                  </a:lnTo>
                  <a:lnTo>
                    <a:pt x="156172" y="15762"/>
                  </a:lnTo>
                  <a:lnTo>
                    <a:pt x="156172" y="14449"/>
                  </a:lnTo>
                  <a:lnTo>
                    <a:pt x="157484" y="11822"/>
                  </a:lnTo>
                  <a:lnTo>
                    <a:pt x="157484" y="9194"/>
                  </a:lnTo>
                  <a:lnTo>
                    <a:pt x="158797" y="7881"/>
                  </a:lnTo>
                  <a:lnTo>
                    <a:pt x="164046" y="1313"/>
                  </a:lnTo>
                  <a:lnTo>
                    <a:pt x="165359" y="0"/>
                  </a:lnTo>
                  <a:lnTo>
                    <a:pt x="166671" y="0"/>
                  </a:lnTo>
                  <a:lnTo>
                    <a:pt x="167983" y="1313"/>
                  </a:lnTo>
                  <a:lnTo>
                    <a:pt x="181763" y="6937"/>
                  </a:lnTo>
                  <a:lnTo>
                    <a:pt x="195543" y="13792"/>
                  </a:lnTo>
                  <a:lnTo>
                    <a:pt x="209323" y="21633"/>
                  </a:lnTo>
                  <a:lnTo>
                    <a:pt x="223103" y="30212"/>
                  </a:lnTo>
                  <a:lnTo>
                    <a:pt x="245003" y="43245"/>
                  </a:lnTo>
                  <a:lnTo>
                    <a:pt x="278469" y="70297"/>
                  </a:lnTo>
                  <a:lnTo>
                    <a:pt x="302501" y="105251"/>
                  </a:lnTo>
                  <a:lnTo>
                    <a:pt x="302953" y="114918"/>
                  </a:lnTo>
                  <a:lnTo>
                    <a:pt x="299221" y="123477"/>
                  </a:lnTo>
                  <a:lnTo>
                    <a:pt x="268154" y="146464"/>
                  </a:lnTo>
                  <a:lnTo>
                    <a:pt x="261327" y="148435"/>
                  </a:lnTo>
                  <a:close/>
                </a:path>
                <a:path extrusionOk="0" h="407670" w="424179">
                  <a:moveTo>
                    <a:pt x="148298" y="292929"/>
                  </a:moveTo>
                  <a:lnTo>
                    <a:pt x="68243" y="292929"/>
                  </a:lnTo>
                  <a:lnTo>
                    <a:pt x="68243" y="291615"/>
                  </a:lnTo>
                  <a:lnTo>
                    <a:pt x="66931" y="290302"/>
                  </a:lnTo>
                  <a:lnTo>
                    <a:pt x="66931" y="282421"/>
                  </a:lnTo>
                  <a:lnTo>
                    <a:pt x="68243" y="282421"/>
                  </a:lnTo>
                  <a:lnTo>
                    <a:pt x="68243" y="281107"/>
                  </a:lnTo>
                  <a:lnTo>
                    <a:pt x="258537" y="279793"/>
                  </a:lnTo>
                  <a:lnTo>
                    <a:pt x="284785" y="277166"/>
                  </a:lnTo>
                  <a:lnTo>
                    <a:pt x="293971" y="275852"/>
                  </a:lnTo>
                  <a:lnTo>
                    <a:pt x="299221" y="273225"/>
                  </a:lnTo>
                  <a:lnTo>
                    <a:pt x="304470" y="271912"/>
                  </a:lnTo>
                  <a:lnTo>
                    <a:pt x="309720" y="269285"/>
                  </a:lnTo>
                  <a:lnTo>
                    <a:pt x="314969" y="264030"/>
                  </a:lnTo>
                  <a:lnTo>
                    <a:pt x="317594" y="258776"/>
                  </a:lnTo>
                  <a:lnTo>
                    <a:pt x="318906" y="252208"/>
                  </a:lnTo>
                  <a:lnTo>
                    <a:pt x="320219" y="246953"/>
                  </a:lnTo>
                  <a:lnTo>
                    <a:pt x="318906" y="241699"/>
                  </a:lnTo>
                  <a:lnTo>
                    <a:pt x="314969" y="236445"/>
                  </a:lnTo>
                  <a:lnTo>
                    <a:pt x="314969" y="235131"/>
                  </a:lnTo>
                  <a:lnTo>
                    <a:pt x="279535" y="202292"/>
                  </a:lnTo>
                  <a:lnTo>
                    <a:pt x="213916" y="162884"/>
                  </a:lnTo>
                  <a:lnTo>
                    <a:pt x="124604" y="146444"/>
                  </a:lnTo>
                  <a:lnTo>
                    <a:pt x="3936" y="124790"/>
                  </a:lnTo>
                  <a:lnTo>
                    <a:pt x="2624" y="123477"/>
                  </a:lnTo>
                  <a:lnTo>
                    <a:pt x="1312" y="123477"/>
                  </a:lnTo>
                  <a:lnTo>
                    <a:pt x="0" y="122163"/>
                  </a:lnTo>
                  <a:lnTo>
                    <a:pt x="0" y="114281"/>
                  </a:lnTo>
                  <a:lnTo>
                    <a:pt x="1312" y="114281"/>
                  </a:lnTo>
                  <a:lnTo>
                    <a:pt x="2624" y="112968"/>
                  </a:lnTo>
                  <a:lnTo>
                    <a:pt x="2624" y="111654"/>
                  </a:lnTo>
                  <a:lnTo>
                    <a:pt x="5249" y="111654"/>
                  </a:lnTo>
                  <a:lnTo>
                    <a:pt x="74151" y="124790"/>
                  </a:lnTo>
                  <a:lnTo>
                    <a:pt x="190296" y="146464"/>
                  </a:lnTo>
                  <a:lnTo>
                    <a:pt x="215229" y="151062"/>
                  </a:lnTo>
                  <a:lnTo>
                    <a:pt x="252509" y="151062"/>
                  </a:lnTo>
                  <a:lnTo>
                    <a:pt x="248038" y="152376"/>
                  </a:lnTo>
                  <a:lnTo>
                    <a:pt x="246726" y="152376"/>
                  </a:lnTo>
                  <a:lnTo>
                    <a:pt x="244101" y="153689"/>
                  </a:lnTo>
                  <a:lnTo>
                    <a:pt x="237539" y="153689"/>
                  </a:lnTo>
                  <a:lnTo>
                    <a:pt x="249350" y="161571"/>
                  </a:lnTo>
                  <a:lnTo>
                    <a:pt x="287409" y="183902"/>
                  </a:lnTo>
                  <a:lnTo>
                    <a:pt x="301702" y="192994"/>
                  </a:lnTo>
                  <a:lnTo>
                    <a:pt x="328093" y="221996"/>
                  </a:lnTo>
                  <a:lnTo>
                    <a:pt x="334921" y="240283"/>
                  </a:lnTo>
                  <a:lnTo>
                    <a:pt x="334655" y="246954"/>
                  </a:lnTo>
                  <a:lnTo>
                    <a:pt x="333178" y="254342"/>
                  </a:lnTo>
                  <a:lnTo>
                    <a:pt x="330718" y="260746"/>
                  </a:lnTo>
                  <a:lnTo>
                    <a:pt x="327273" y="266165"/>
                  </a:lnTo>
                  <a:lnTo>
                    <a:pt x="322843" y="270598"/>
                  </a:lnTo>
                  <a:lnTo>
                    <a:pt x="322843" y="271912"/>
                  </a:lnTo>
                  <a:lnTo>
                    <a:pt x="320218" y="274539"/>
                  </a:lnTo>
                  <a:lnTo>
                    <a:pt x="312344" y="277166"/>
                  </a:lnTo>
                  <a:lnTo>
                    <a:pt x="311032" y="278480"/>
                  </a:lnTo>
                  <a:lnTo>
                    <a:pt x="305782" y="279793"/>
                  </a:lnTo>
                  <a:lnTo>
                    <a:pt x="299219" y="282421"/>
                  </a:lnTo>
                  <a:lnTo>
                    <a:pt x="290034" y="285048"/>
                  </a:lnTo>
                  <a:lnTo>
                    <a:pt x="287409" y="285048"/>
                  </a:lnTo>
                  <a:lnTo>
                    <a:pt x="292659" y="287675"/>
                  </a:lnTo>
                  <a:lnTo>
                    <a:pt x="296597" y="290302"/>
                  </a:lnTo>
                  <a:lnTo>
                    <a:pt x="300533" y="291615"/>
                  </a:lnTo>
                  <a:lnTo>
                    <a:pt x="257225" y="291615"/>
                  </a:lnTo>
                  <a:lnTo>
                    <a:pt x="148298" y="292929"/>
                  </a:lnTo>
                  <a:close/>
                </a:path>
                <a:path extrusionOk="0" h="407670" w="424179">
                  <a:moveTo>
                    <a:pt x="252509" y="151062"/>
                  </a:moveTo>
                  <a:lnTo>
                    <a:pt x="215229" y="151062"/>
                  </a:lnTo>
                  <a:lnTo>
                    <a:pt x="241476" y="147121"/>
                  </a:lnTo>
                  <a:lnTo>
                    <a:pt x="241476" y="148435"/>
                  </a:lnTo>
                  <a:lnTo>
                    <a:pt x="261327" y="148435"/>
                  </a:lnTo>
                  <a:lnTo>
                    <a:pt x="252509" y="151062"/>
                  </a:lnTo>
                  <a:close/>
                </a:path>
                <a:path extrusionOk="0" h="407670" w="424179">
                  <a:moveTo>
                    <a:pt x="203417" y="407211"/>
                  </a:moveTo>
                  <a:lnTo>
                    <a:pt x="202105" y="407211"/>
                  </a:lnTo>
                  <a:lnTo>
                    <a:pt x="174545" y="401956"/>
                  </a:lnTo>
                  <a:lnTo>
                    <a:pt x="174545" y="398016"/>
                  </a:lnTo>
                  <a:lnTo>
                    <a:pt x="177170" y="395388"/>
                  </a:lnTo>
                  <a:lnTo>
                    <a:pt x="185044" y="395388"/>
                  </a:lnTo>
                  <a:lnTo>
                    <a:pt x="207724" y="394855"/>
                  </a:lnTo>
                  <a:lnTo>
                    <a:pt x="230649" y="393090"/>
                  </a:lnTo>
                  <a:lnTo>
                    <a:pt x="254067" y="389847"/>
                  </a:lnTo>
                  <a:lnTo>
                    <a:pt x="278223" y="384880"/>
                  </a:lnTo>
                  <a:lnTo>
                    <a:pt x="290485" y="382951"/>
                  </a:lnTo>
                  <a:lnTo>
                    <a:pt x="321859" y="360661"/>
                  </a:lnTo>
                  <a:lnTo>
                    <a:pt x="322843" y="353026"/>
                  </a:lnTo>
                  <a:lnTo>
                    <a:pt x="321859" y="344898"/>
                  </a:lnTo>
                  <a:lnTo>
                    <a:pt x="295283" y="308692"/>
                  </a:lnTo>
                  <a:lnTo>
                    <a:pt x="293971" y="308692"/>
                  </a:lnTo>
                  <a:lnTo>
                    <a:pt x="292659" y="307379"/>
                  </a:lnTo>
                  <a:lnTo>
                    <a:pt x="286015" y="304177"/>
                  </a:lnTo>
                  <a:lnTo>
                    <a:pt x="277895" y="300482"/>
                  </a:lnTo>
                  <a:lnTo>
                    <a:pt x="268298" y="296295"/>
                  </a:lnTo>
                  <a:lnTo>
                    <a:pt x="257225" y="291615"/>
                  </a:lnTo>
                  <a:lnTo>
                    <a:pt x="301845" y="291615"/>
                  </a:lnTo>
                  <a:lnTo>
                    <a:pt x="304470" y="292929"/>
                  </a:lnTo>
                  <a:lnTo>
                    <a:pt x="305782" y="295556"/>
                  </a:lnTo>
                  <a:lnTo>
                    <a:pt x="314149" y="301221"/>
                  </a:lnTo>
                  <a:lnTo>
                    <a:pt x="338305" y="339622"/>
                  </a:lnTo>
                  <a:lnTo>
                    <a:pt x="339576" y="351547"/>
                  </a:lnTo>
                  <a:lnTo>
                    <a:pt x="337402" y="362733"/>
                  </a:lnTo>
                  <a:lnTo>
                    <a:pt x="297149" y="392638"/>
                  </a:lnTo>
                  <a:lnTo>
                    <a:pt x="282160" y="395388"/>
                  </a:lnTo>
                  <a:lnTo>
                    <a:pt x="261182" y="399822"/>
                  </a:lnTo>
                  <a:lnTo>
                    <a:pt x="241312" y="403270"/>
                  </a:lnTo>
                  <a:lnTo>
                    <a:pt x="222180" y="405733"/>
                  </a:lnTo>
                  <a:lnTo>
                    <a:pt x="203417" y="407211"/>
                  </a:lnTo>
                  <a:close/>
                </a:path>
                <a:path extrusionOk="0" h="407670" w="424179">
                  <a:moveTo>
                    <a:pt x="374026" y="3940"/>
                  </a:moveTo>
                  <a:lnTo>
                    <a:pt x="370089" y="3940"/>
                  </a:lnTo>
                  <a:lnTo>
                    <a:pt x="371401" y="2626"/>
                  </a:lnTo>
                  <a:lnTo>
                    <a:pt x="374026" y="3940"/>
                  </a:lnTo>
                  <a:close/>
                </a:path>
                <a:path extrusionOk="0" h="407670" w="424179">
                  <a:moveTo>
                    <a:pt x="414709" y="84068"/>
                  </a:moveTo>
                  <a:lnTo>
                    <a:pt x="409460" y="84068"/>
                  </a:lnTo>
                  <a:lnTo>
                    <a:pt x="405523" y="80128"/>
                  </a:lnTo>
                  <a:lnTo>
                    <a:pt x="405523" y="66992"/>
                  </a:lnTo>
                  <a:lnTo>
                    <a:pt x="409460" y="19703"/>
                  </a:lnTo>
                  <a:lnTo>
                    <a:pt x="400089" y="18718"/>
                  </a:lnTo>
                  <a:lnTo>
                    <a:pt x="391579" y="17733"/>
                  </a:lnTo>
                  <a:lnTo>
                    <a:pt x="383807" y="16747"/>
                  </a:lnTo>
                  <a:lnTo>
                    <a:pt x="376651" y="15762"/>
                  </a:lnTo>
                  <a:lnTo>
                    <a:pt x="370089" y="15762"/>
                  </a:lnTo>
                  <a:lnTo>
                    <a:pt x="367464" y="13135"/>
                  </a:lnTo>
                  <a:lnTo>
                    <a:pt x="367464" y="11821"/>
                  </a:lnTo>
                  <a:lnTo>
                    <a:pt x="366152" y="10508"/>
                  </a:lnTo>
                  <a:lnTo>
                    <a:pt x="366152" y="6567"/>
                  </a:lnTo>
                  <a:lnTo>
                    <a:pt x="368776" y="3940"/>
                  </a:lnTo>
                  <a:lnTo>
                    <a:pt x="377963" y="3940"/>
                  </a:lnTo>
                  <a:lnTo>
                    <a:pt x="396828" y="5910"/>
                  </a:lnTo>
                  <a:lnTo>
                    <a:pt x="418647" y="7881"/>
                  </a:lnTo>
                  <a:lnTo>
                    <a:pt x="422584" y="7881"/>
                  </a:lnTo>
                  <a:lnTo>
                    <a:pt x="422584" y="10508"/>
                  </a:lnTo>
                  <a:lnTo>
                    <a:pt x="423896" y="11821"/>
                  </a:lnTo>
                  <a:lnTo>
                    <a:pt x="423896" y="14449"/>
                  </a:lnTo>
                  <a:lnTo>
                    <a:pt x="421948" y="31156"/>
                  </a:lnTo>
                  <a:lnTo>
                    <a:pt x="420123" y="47616"/>
                  </a:lnTo>
                  <a:lnTo>
                    <a:pt x="418544" y="63585"/>
                  </a:lnTo>
                  <a:lnTo>
                    <a:pt x="417334" y="78814"/>
                  </a:lnTo>
                  <a:lnTo>
                    <a:pt x="417334" y="82755"/>
                  </a:lnTo>
                  <a:lnTo>
                    <a:pt x="416022" y="82755"/>
                  </a:lnTo>
                  <a:lnTo>
                    <a:pt x="414709" y="84068"/>
                  </a:lnTo>
                  <a:close/>
                </a:path>
              </a:pathLst>
            </a:custGeom>
            <a:solidFill>
              <a:srgbClr val="FA8E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2" name="Google Shape;18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653639" y="4050243"/>
              <a:ext cx="343206" cy="333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5"/>
            <p:cNvSpPr/>
            <p:nvPr/>
          </p:nvSpPr>
          <p:spPr>
            <a:xfrm>
              <a:off x="15417005" y="3908376"/>
              <a:ext cx="555625" cy="2178050"/>
            </a:xfrm>
            <a:custGeom>
              <a:rect b="b" l="l" r="r" t="t"/>
              <a:pathLst>
                <a:path extrusionOk="0" h="2178050" w="555625">
                  <a:moveTo>
                    <a:pt x="62993" y="2177920"/>
                  </a:moveTo>
                  <a:lnTo>
                    <a:pt x="0" y="2103046"/>
                  </a:lnTo>
                  <a:lnTo>
                    <a:pt x="20998" y="1946729"/>
                  </a:lnTo>
                  <a:lnTo>
                    <a:pt x="538072" y="1367439"/>
                  </a:lnTo>
                  <a:lnTo>
                    <a:pt x="555133" y="1635410"/>
                  </a:lnTo>
                  <a:lnTo>
                    <a:pt x="62993" y="2177920"/>
                  </a:lnTo>
                  <a:close/>
                </a:path>
                <a:path extrusionOk="0" h="2178050" w="555625">
                  <a:moveTo>
                    <a:pt x="101052" y="1330659"/>
                  </a:moveTo>
                  <a:lnTo>
                    <a:pt x="137799" y="1028535"/>
                  </a:lnTo>
                  <a:lnTo>
                    <a:pt x="492139" y="610816"/>
                  </a:lnTo>
                  <a:lnTo>
                    <a:pt x="507888" y="857769"/>
                  </a:lnTo>
                  <a:lnTo>
                    <a:pt x="101052" y="1330659"/>
                  </a:lnTo>
                  <a:close/>
                </a:path>
                <a:path extrusionOk="0" h="2178050" w="555625">
                  <a:moveTo>
                    <a:pt x="202105" y="525433"/>
                  </a:moveTo>
                  <a:lnTo>
                    <a:pt x="234914" y="260089"/>
                  </a:lnTo>
                  <a:lnTo>
                    <a:pt x="454081" y="0"/>
                  </a:lnTo>
                  <a:lnTo>
                    <a:pt x="467204" y="211486"/>
                  </a:lnTo>
                  <a:lnTo>
                    <a:pt x="202105" y="525433"/>
                  </a:lnTo>
                  <a:close/>
                </a:path>
              </a:pathLst>
            </a:custGeom>
            <a:solidFill>
              <a:srgbClr val="FBF2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4831686" y="6056084"/>
              <a:ext cx="304800" cy="2568575"/>
            </a:xfrm>
            <a:custGeom>
              <a:rect b="b" l="l" r="r" t="t"/>
              <a:pathLst>
                <a:path extrusionOk="0" h="2568575" w="304800">
                  <a:moveTo>
                    <a:pt x="65618" y="2568054"/>
                  </a:moveTo>
                  <a:lnTo>
                    <a:pt x="19685" y="2548350"/>
                  </a:lnTo>
                  <a:lnTo>
                    <a:pt x="1230" y="2514361"/>
                  </a:lnTo>
                  <a:lnTo>
                    <a:pt x="0" y="2501061"/>
                  </a:lnTo>
                  <a:lnTo>
                    <a:pt x="1230" y="2487966"/>
                  </a:lnTo>
                  <a:lnTo>
                    <a:pt x="30000" y="2446466"/>
                  </a:lnTo>
                  <a:lnTo>
                    <a:pt x="65618" y="2435382"/>
                  </a:lnTo>
                  <a:lnTo>
                    <a:pt x="78147" y="2436614"/>
                  </a:lnTo>
                  <a:lnTo>
                    <a:pt x="111551" y="2455086"/>
                  </a:lnTo>
                  <a:lnTo>
                    <a:pt x="130006" y="2488521"/>
                  </a:lnTo>
                  <a:lnTo>
                    <a:pt x="131237" y="2501061"/>
                  </a:lnTo>
                  <a:lnTo>
                    <a:pt x="130006" y="2514362"/>
                  </a:lnTo>
                  <a:lnTo>
                    <a:pt x="111551" y="2548350"/>
                  </a:lnTo>
                  <a:lnTo>
                    <a:pt x="78147" y="2566822"/>
                  </a:lnTo>
                  <a:lnTo>
                    <a:pt x="65618" y="2568054"/>
                  </a:lnTo>
                  <a:close/>
                </a:path>
                <a:path extrusionOk="0" h="2568575" w="304800">
                  <a:moveTo>
                    <a:pt x="131237" y="1756260"/>
                  </a:moveTo>
                  <a:lnTo>
                    <a:pt x="85304" y="1736556"/>
                  </a:lnTo>
                  <a:lnTo>
                    <a:pt x="66848" y="1702567"/>
                  </a:lnTo>
                  <a:lnTo>
                    <a:pt x="65618" y="1689267"/>
                  </a:lnTo>
                  <a:lnTo>
                    <a:pt x="66849" y="1675988"/>
                  </a:lnTo>
                  <a:lnTo>
                    <a:pt x="95434" y="1634672"/>
                  </a:lnTo>
                  <a:lnTo>
                    <a:pt x="131237" y="1623588"/>
                  </a:lnTo>
                  <a:lnTo>
                    <a:pt x="144504" y="1624820"/>
                  </a:lnTo>
                  <a:lnTo>
                    <a:pt x="185782" y="1653431"/>
                  </a:lnTo>
                  <a:lnTo>
                    <a:pt x="196855" y="1689267"/>
                  </a:lnTo>
                  <a:lnTo>
                    <a:pt x="195625" y="1702567"/>
                  </a:lnTo>
                  <a:lnTo>
                    <a:pt x="177170" y="1736556"/>
                  </a:lnTo>
                  <a:lnTo>
                    <a:pt x="131237" y="1756260"/>
                  </a:lnTo>
                  <a:close/>
                </a:path>
                <a:path extrusionOk="0" h="2568575" w="304800">
                  <a:moveTo>
                    <a:pt x="190294" y="931330"/>
                  </a:moveTo>
                  <a:lnTo>
                    <a:pt x="153383" y="920246"/>
                  </a:lnTo>
                  <a:lnTo>
                    <a:pt x="128284" y="891101"/>
                  </a:lnTo>
                  <a:lnTo>
                    <a:pt x="123362" y="865651"/>
                  </a:lnTo>
                  <a:lnTo>
                    <a:pt x="124593" y="852556"/>
                  </a:lnTo>
                  <a:lnTo>
                    <a:pt x="153383" y="811055"/>
                  </a:lnTo>
                  <a:lnTo>
                    <a:pt x="190294" y="799972"/>
                  </a:lnTo>
                  <a:lnTo>
                    <a:pt x="203376" y="801203"/>
                  </a:lnTo>
                  <a:lnTo>
                    <a:pt x="244080" y="829814"/>
                  </a:lnTo>
                  <a:lnTo>
                    <a:pt x="254600" y="865651"/>
                  </a:lnTo>
                  <a:lnTo>
                    <a:pt x="253390" y="878930"/>
                  </a:lnTo>
                  <a:lnTo>
                    <a:pt x="225912" y="920246"/>
                  </a:lnTo>
                  <a:lnTo>
                    <a:pt x="190294" y="931330"/>
                  </a:lnTo>
                  <a:close/>
                </a:path>
                <a:path extrusionOk="0" h="2568575" w="304800">
                  <a:moveTo>
                    <a:pt x="240164" y="132672"/>
                  </a:moveTo>
                  <a:lnTo>
                    <a:pt x="203253" y="121588"/>
                  </a:lnTo>
                  <a:lnTo>
                    <a:pt x="179303" y="91950"/>
                  </a:lnTo>
                  <a:lnTo>
                    <a:pt x="174545" y="66992"/>
                  </a:lnTo>
                  <a:lnTo>
                    <a:pt x="175755" y="53692"/>
                  </a:lnTo>
                  <a:lnTo>
                    <a:pt x="203253" y="11083"/>
                  </a:lnTo>
                  <a:lnTo>
                    <a:pt x="240164" y="0"/>
                  </a:lnTo>
                  <a:lnTo>
                    <a:pt x="253247" y="1231"/>
                  </a:lnTo>
                  <a:lnTo>
                    <a:pt x="293951" y="30048"/>
                  </a:lnTo>
                  <a:lnTo>
                    <a:pt x="304470" y="66992"/>
                  </a:lnTo>
                  <a:lnTo>
                    <a:pt x="303260" y="80272"/>
                  </a:lnTo>
                  <a:lnTo>
                    <a:pt x="276521" y="121403"/>
                  </a:lnTo>
                  <a:lnTo>
                    <a:pt x="240164" y="132672"/>
                  </a:lnTo>
                  <a:close/>
                </a:path>
              </a:pathLst>
            </a:custGeom>
            <a:solidFill>
              <a:srgbClr val="99ABB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5138781" y="3133362"/>
              <a:ext cx="1355725" cy="4171315"/>
            </a:xfrm>
            <a:custGeom>
              <a:rect b="b" l="l" r="r" t="t"/>
              <a:pathLst>
                <a:path extrusionOk="0" h="4171315" w="1355725">
                  <a:moveTo>
                    <a:pt x="1192423" y="148435"/>
                  </a:moveTo>
                  <a:lnTo>
                    <a:pt x="658811" y="148435"/>
                  </a:lnTo>
                  <a:lnTo>
                    <a:pt x="1097144" y="0"/>
                  </a:lnTo>
                  <a:lnTo>
                    <a:pt x="1192423" y="148435"/>
                  </a:lnTo>
                  <a:close/>
                </a:path>
                <a:path extrusionOk="0" h="4171315" w="1355725">
                  <a:moveTo>
                    <a:pt x="427833" y="543823"/>
                  </a:moveTo>
                  <a:lnTo>
                    <a:pt x="223103" y="267971"/>
                  </a:lnTo>
                  <a:lnTo>
                    <a:pt x="392399" y="21017"/>
                  </a:lnTo>
                  <a:lnTo>
                    <a:pt x="658811" y="148435"/>
                  </a:lnTo>
                  <a:lnTo>
                    <a:pt x="1192423" y="148435"/>
                  </a:lnTo>
                  <a:lnTo>
                    <a:pt x="1255662" y="246953"/>
                  </a:lnTo>
                  <a:lnTo>
                    <a:pt x="645687" y="246953"/>
                  </a:lnTo>
                  <a:lnTo>
                    <a:pt x="427833" y="543823"/>
                  </a:lnTo>
                  <a:close/>
                </a:path>
                <a:path extrusionOk="0" h="4171315" w="1355725">
                  <a:moveTo>
                    <a:pt x="872728" y="550391"/>
                  </a:moveTo>
                  <a:lnTo>
                    <a:pt x="645687" y="246953"/>
                  </a:lnTo>
                  <a:lnTo>
                    <a:pt x="1255662" y="246953"/>
                  </a:lnTo>
                  <a:lnTo>
                    <a:pt x="1259878" y="253521"/>
                  </a:lnTo>
                  <a:lnTo>
                    <a:pt x="872728" y="550391"/>
                  </a:lnTo>
                  <a:close/>
                </a:path>
                <a:path extrusionOk="0" h="4171315" w="1355725">
                  <a:moveTo>
                    <a:pt x="1258325" y="600307"/>
                  </a:moveTo>
                  <a:lnTo>
                    <a:pt x="871416" y="600307"/>
                  </a:lnTo>
                  <a:lnTo>
                    <a:pt x="1258566" y="303437"/>
                  </a:lnTo>
                  <a:lnTo>
                    <a:pt x="1258431" y="355951"/>
                  </a:lnTo>
                  <a:lnTo>
                    <a:pt x="1258336" y="408408"/>
                  </a:lnTo>
                  <a:lnTo>
                    <a:pt x="1258325" y="600307"/>
                  </a:lnTo>
                  <a:close/>
                </a:path>
                <a:path extrusionOk="0" h="4171315" w="1355725">
                  <a:moveTo>
                    <a:pt x="681806" y="4170825"/>
                  </a:moveTo>
                  <a:lnTo>
                    <a:pt x="631608" y="4170825"/>
                  </a:lnTo>
                  <a:lnTo>
                    <a:pt x="581642" y="4169798"/>
                  </a:lnTo>
                  <a:lnTo>
                    <a:pt x="531907" y="4167744"/>
                  </a:lnTo>
                  <a:lnTo>
                    <a:pt x="482404" y="4164663"/>
                  </a:lnTo>
                  <a:lnTo>
                    <a:pt x="433131" y="4160555"/>
                  </a:lnTo>
                  <a:lnTo>
                    <a:pt x="384089" y="4155419"/>
                  </a:lnTo>
                  <a:lnTo>
                    <a:pt x="335277" y="4149257"/>
                  </a:lnTo>
                  <a:lnTo>
                    <a:pt x="286694" y="4142067"/>
                  </a:lnTo>
                  <a:lnTo>
                    <a:pt x="238341" y="4133850"/>
                  </a:lnTo>
                  <a:lnTo>
                    <a:pt x="190217" y="4124607"/>
                  </a:lnTo>
                  <a:lnTo>
                    <a:pt x="142321" y="4114336"/>
                  </a:lnTo>
                  <a:lnTo>
                    <a:pt x="94653" y="4103038"/>
                  </a:lnTo>
                  <a:lnTo>
                    <a:pt x="47213" y="4090713"/>
                  </a:lnTo>
                  <a:lnTo>
                    <a:pt x="0" y="4077361"/>
                  </a:lnTo>
                  <a:lnTo>
                    <a:pt x="60369" y="3043571"/>
                  </a:lnTo>
                  <a:lnTo>
                    <a:pt x="66931" y="2922722"/>
                  </a:lnTo>
                  <a:lnTo>
                    <a:pt x="221791" y="319200"/>
                  </a:lnTo>
                  <a:lnTo>
                    <a:pt x="427833" y="595053"/>
                  </a:lnTo>
                  <a:lnTo>
                    <a:pt x="569209" y="595053"/>
                  </a:lnTo>
                  <a:lnTo>
                    <a:pt x="510513" y="1031162"/>
                  </a:lnTo>
                  <a:lnTo>
                    <a:pt x="477704" y="1296506"/>
                  </a:lnTo>
                  <a:lnTo>
                    <a:pt x="413397" y="1799608"/>
                  </a:lnTo>
                  <a:lnTo>
                    <a:pt x="376651" y="2101732"/>
                  </a:lnTo>
                  <a:lnTo>
                    <a:pt x="297909" y="2717802"/>
                  </a:lnTo>
                  <a:lnTo>
                    <a:pt x="276911" y="2874118"/>
                  </a:lnTo>
                  <a:lnTo>
                    <a:pt x="339905" y="2948993"/>
                  </a:lnTo>
                  <a:lnTo>
                    <a:pt x="580069" y="3227473"/>
                  </a:lnTo>
                  <a:lnTo>
                    <a:pt x="1313758" y="3227473"/>
                  </a:lnTo>
                  <a:lnTo>
                    <a:pt x="1316105" y="3284004"/>
                  </a:lnTo>
                  <a:lnTo>
                    <a:pt x="1318164" y="3332816"/>
                  </a:lnTo>
                  <a:lnTo>
                    <a:pt x="1320264" y="3381533"/>
                  </a:lnTo>
                  <a:lnTo>
                    <a:pt x="1322423" y="3430161"/>
                  </a:lnTo>
                  <a:lnTo>
                    <a:pt x="1324659" y="3478707"/>
                  </a:lnTo>
                  <a:lnTo>
                    <a:pt x="1326990" y="3527175"/>
                  </a:lnTo>
                  <a:lnTo>
                    <a:pt x="1329434" y="3575572"/>
                  </a:lnTo>
                  <a:lnTo>
                    <a:pt x="1332153" y="3626330"/>
                  </a:lnTo>
                  <a:lnTo>
                    <a:pt x="1334809" y="3676939"/>
                  </a:lnTo>
                  <a:lnTo>
                    <a:pt x="1337418" y="3727405"/>
                  </a:lnTo>
                  <a:lnTo>
                    <a:pt x="1347697" y="3928011"/>
                  </a:lnTo>
                  <a:lnTo>
                    <a:pt x="1350306" y="3977886"/>
                  </a:lnTo>
                  <a:lnTo>
                    <a:pt x="1352962" y="4027667"/>
                  </a:lnTo>
                  <a:lnTo>
                    <a:pt x="1355681" y="4077361"/>
                  </a:lnTo>
                  <a:lnTo>
                    <a:pt x="1302430" y="4090713"/>
                  </a:lnTo>
                  <a:lnTo>
                    <a:pt x="1249416" y="4103038"/>
                  </a:lnTo>
                  <a:lnTo>
                    <a:pt x="1196639" y="4114336"/>
                  </a:lnTo>
                  <a:lnTo>
                    <a:pt x="1144098" y="4124607"/>
                  </a:lnTo>
                  <a:lnTo>
                    <a:pt x="1091794" y="4133850"/>
                  </a:lnTo>
                  <a:lnTo>
                    <a:pt x="1039725" y="4142067"/>
                  </a:lnTo>
                  <a:lnTo>
                    <a:pt x="987891" y="4149257"/>
                  </a:lnTo>
                  <a:lnTo>
                    <a:pt x="936292" y="4155419"/>
                  </a:lnTo>
                  <a:lnTo>
                    <a:pt x="884928" y="4160555"/>
                  </a:lnTo>
                  <a:lnTo>
                    <a:pt x="833797" y="4164663"/>
                  </a:lnTo>
                  <a:lnTo>
                    <a:pt x="782901" y="4167744"/>
                  </a:lnTo>
                  <a:lnTo>
                    <a:pt x="732237" y="4169798"/>
                  </a:lnTo>
                  <a:lnTo>
                    <a:pt x="681806" y="4170825"/>
                  </a:lnTo>
                  <a:close/>
                </a:path>
                <a:path extrusionOk="0" h="4171315" w="1355725">
                  <a:moveTo>
                    <a:pt x="569209" y="595053"/>
                  </a:moveTo>
                  <a:lnTo>
                    <a:pt x="427833" y="595053"/>
                  </a:lnTo>
                  <a:lnTo>
                    <a:pt x="531511" y="454499"/>
                  </a:lnTo>
                  <a:lnTo>
                    <a:pt x="559071" y="496534"/>
                  </a:lnTo>
                  <a:lnTo>
                    <a:pt x="578756" y="524119"/>
                  </a:lnTo>
                  <a:lnTo>
                    <a:pt x="569209" y="595053"/>
                  </a:lnTo>
                  <a:close/>
                </a:path>
                <a:path extrusionOk="0" h="4171315" w="1355725">
                  <a:moveTo>
                    <a:pt x="1313758" y="3227473"/>
                  </a:moveTo>
                  <a:lnTo>
                    <a:pt x="580069" y="3227473"/>
                  </a:lnTo>
                  <a:lnTo>
                    <a:pt x="862229" y="2896450"/>
                  </a:lnTo>
                  <a:lnTo>
                    <a:pt x="832044" y="2406483"/>
                  </a:lnTo>
                  <a:lnTo>
                    <a:pt x="814984" y="2138512"/>
                  </a:lnTo>
                  <a:lnTo>
                    <a:pt x="783487" y="1630156"/>
                  </a:lnTo>
                  <a:lnTo>
                    <a:pt x="767738" y="1383202"/>
                  </a:lnTo>
                  <a:lnTo>
                    <a:pt x="744116" y="983873"/>
                  </a:lnTo>
                  <a:lnTo>
                    <a:pt x="730992" y="772386"/>
                  </a:lnTo>
                  <a:lnTo>
                    <a:pt x="715243" y="521492"/>
                  </a:lnTo>
                  <a:lnTo>
                    <a:pt x="740178" y="493906"/>
                  </a:lnTo>
                  <a:lnTo>
                    <a:pt x="767738" y="461067"/>
                  </a:lnTo>
                  <a:lnTo>
                    <a:pt x="871416" y="600307"/>
                  </a:lnTo>
                  <a:lnTo>
                    <a:pt x="1258325" y="600307"/>
                  </a:lnTo>
                  <a:lnTo>
                    <a:pt x="1258446" y="669823"/>
                  </a:lnTo>
                  <a:lnTo>
                    <a:pt x="1258585" y="721931"/>
                  </a:lnTo>
                  <a:lnTo>
                    <a:pt x="1258763" y="773981"/>
                  </a:lnTo>
                  <a:lnTo>
                    <a:pt x="1258980" y="825972"/>
                  </a:lnTo>
                  <a:lnTo>
                    <a:pt x="1259235" y="877904"/>
                  </a:lnTo>
                  <a:lnTo>
                    <a:pt x="1259530" y="929777"/>
                  </a:lnTo>
                  <a:lnTo>
                    <a:pt x="1259879" y="983873"/>
                  </a:lnTo>
                  <a:lnTo>
                    <a:pt x="1260234" y="1033347"/>
                  </a:lnTo>
                  <a:lnTo>
                    <a:pt x="1260644" y="1085043"/>
                  </a:lnTo>
                  <a:lnTo>
                    <a:pt x="1261092" y="1136679"/>
                  </a:lnTo>
                  <a:lnTo>
                    <a:pt x="1261579" y="1188257"/>
                  </a:lnTo>
                  <a:lnTo>
                    <a:pt x="1262105" y="1239774"/>
                  </a:lnTo>
                  <a:lnTo>
                    <a:pt x="1262730" y="1296506"/>
                  </a:lnTo>
                  <a:lnTo>
                    <a:pt x="1263270" y="1342630"/>
                  </a:lnTo>
                  <a:lnTo>
                    <a:pt x="1263910" y="1393968"/>
                  </a:lnTo>
                  <a:lnTo>
                    <a:pt x="1264588" y="1445246"/>
                  </a:lnTo>
                  <a:lnTo>
                    <a:pt x="1265304" y="1496464"/>
                  </a:lnTo>
                  <a:lnTo>
                    <a:pt x="1266058" y="1547622"/>
                  </a:lnTo>
                  <a:lnTo>
                    <a:pt x="1266850" y="1598719"/>
                  </a:lnTo>
                  <a:lnTo>
                    <a:pt x="1267680" y="1649755"/>
                  </a:lnTo>
                  <a:lnTo>
                    <a:pt x="1268548" y="1700731"/>
                  </a:lnTo>
                  <a:lnTo>
                    <a:pt x="1269453" y="1751646"/>
                  </a:lnTo>
                  <a:lnTo>
                    <a:pt x="1270396" y="1802501"/>
                  </a:lnTo>
                  <a:lnTo>
                    <a:pt x="1271377" y="1853294"/>
                  </a:lnTo>
                  <a:lnTo>
                    <a:pt x="1272395" y="1904026"/>
                  </a:lnTo>
                  <a:lnTo>
                    <a:pt x="1273451" y="1954697"/>
                  </a:lnTo>
                  <a:lnTo>
                    <a:pt x="1274545" y="2005306"/>
                  </a:lnTo>
                  <a:lnTo>
                    <a:pt x="1275675" y="2055854"/>
                  </a:lnTo>
                  <a:lnTo>
                    <a:pt x="1276843" y="2106340"/>
                  </a:lnTo>
                  <a:lnTo>
                    <a:pt x="1278049" y="2156765"/>
                  </a:lnTo>
                  <a:lnTo>
                    <a:pt x="1279291" y="2207128"/>
                  </a:lnTo>
                  <a:lnTo>
                    <a:pt x="1280571" y="2257428"/>
                  </a:lnTo>
                  <a:lnTo>
                    <a:pt x="1281888" y="2307667"/>
                  </a:lnTo>
                  <a:lnTo>
                    <a:pt x="1283242" y="2357843"/>
                  </a:lnTo>
                  <a:lnTo>
                    <a:pt x="1284632" y="2407958"/>
                  </a:lnTo>
                  <a:lnTo>
                    <a:pt x="1286060" y="2458009"/>
                  </a:lnTo>
                  <a:lnTo>
                    <a:pt x="1287525" y="2507998"/>
                  </a:lnTo>
                  <a:lnTo>
                    <a:pt x="1289026" y="2557925"/>
                  </a:lnTo>
                  <a:lnTo>
                    <a:pt x="1290564" y="2607789"/>
                  </a:lnTo>
                  <a:lnTo>
                    <a:pt x="1292139" y="2657589"/>
                  </a:lnTo>
                  <a:lnTo>
                    <a:pt x="1293751" y="2707327"/>
                  </a:lnTo>
                  <a:lnTo>
                    <a:pt x="1295399" y="2757001"/>
                  </a:lnTo>
                  <a:lnTo>
                    <a:pt x="1297083" y="2806613"/>
                  </a:lnTo>
                  <a:lnTo>
                    <a:pt x="1298804" y="2856161"/>
                  </a:lnTo>
                  <a:lnTo>
                    <a:pt x="1300562" y="2905645"/>
                  </a:lnTo>
                  <a:lnTo>
                    <a:pt x="1301566" y="2938936"/>
                  </a:lnTo>
                  <a:lnTo>
                    <a:pt x="1302694" y="2971981"/>
                  </a:lnTo>
                  <a:lnTo>
                    <a:pt x="1304068" y="3005026"/>
                  </a:lnTo>
                  <a:lnTo>
                    <a:pt x="1305811" y="3038317"/>
                  </a:lnTo>
                  <a:lnTo>
                    <a:pt x="1307929" y="3087691"/>
                  </a:lnTo>
                  <a:lnTo>
                    <a:pt x="1310000" y="3136941"/>
                  </a:lnTo>
                  <a:lnTo>
                    <a:pt x="1313758" y="3227473"/>
                  </a:lnTo>
                  <a:close/>
                </a:path>
              </a:pathLst>
            </a:custGeom>
            <a:solidFill>
              <a:srgbClr val="8FD8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5697853" y="3629896"/>
              <a:ext cx="182880" cy="27940"/>
            </a:xfrm>
            <a:custGeom>
              <a:rect b="b" l="l" r="r" t="t"/>
              <a:pathLst>
                <a:path extrusionOk="0" h="27939" w="182880">
                  <a:moveTo>
                    <a:pt x="157484" y="27585"/>
                  </a:moveTo>
                  <a:lnTo>
                    <a:pt x="19685" y="27585"/>
                  </a:lnTo>
                  <a:lnTo>
                    <a:pt x="0" y="0"/>
                  </a:lnTo>
                  <a:lnTo>
                    <a:pt x="182419" y="0"/>
                  </a:lnTo>
                  <a:lnTo>
                    <a:pt x="157484" y="27585"/>
                  </a:lnTo>
                  <a:close/>
                </a:path>
              </a:pathLst>
            </a:custGeom>
            <a:solidFill>
              <a:srgbClr val="082E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5360573" y="3381629"/>
              <a:ext cx="1038225" cy="354965"/>
            </a:xfrm>
            <a:custGeom>
              <a:rect b="b" l="l" r="r" t="t"/>
              <a:pathLst>
                <a:path extrusionOk="0" h="354964" w="1038225">
                  <a:moveTo>
                    <a:pt x="650937" y="354667"/>
                  </a:moveTo>
                  <a:lnTo>
                    <a:pt x="547259" y="215427"/>
                  </a:lnTo>
                  <a:lnTo>
                    <a:pt x="426521" y="57797"/>
                  </a:lnTo>
                  <a:lnTo>
                    <a:pt x="309720" y="206232"/>
                  </a:lnTo>
                  <a:lnTo>
                    <a:pt x="206042" y="346785"/>
                  </a:lnTo>
                  <a:lnTo>
                    <a:pt x="0" y="72247"/>
                  </a:lnTo>
                  <a:lnTo>
                    <a:pt x="1312" y="21017"/>
                  </a:lnTo>
                  <a:lnTo>
                    <a:pt x="206042" y="296869"/>
                  </a:lnTo>
                  <a:lnTo>
                    <a:pt x="423896" y="0"/>
                  </a:lnTo>
                  <a:lnTo>
                    <a:pt x="650937" y="303437"/>
                  </a:lnTo>
                  <a:lnTo>
                    <a:pt x="1038087" y="6567"/>
                  </a:lnTo>
                  <a:lnTo>
                    <a:pt x="1038087" y="57797"/>
                  </a:lnTo>
                  <a:lnTo>
                    <a:pt x="650937" y="354667"/>
                  </a:lnTo>
                  <a:close/>
                </a:path>
              </a:pathLst>
            </a:custGeom>
            <a:solidFill>
              <a:srgbClr val="3FA6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4921163" y="1427974"/>
              <a:ext cx="1922780" cy="1693545"/>
            </a:xfrm>
            <a:custGeom>
              <a:rect b="b" l="l" r="r" t="t"/>
              <a:pathLst>
                <a:path extrusionOk="0" h="1693545" w="1922780">
                  <a:moveTo>
                    <a:pt x="566480" y="1693472"/>
                  </a:moveTo>
                  <a:lnTo>
                    <a:pt x="508131" y="1692301"/>
                  </a:lnTo>
                  <a:lnTo>
                    <a:pt x="450921" y="1687336"/>
                  </a:lnTo>
                  <a:lnTo>
                    <a:pt x="397133" y="1679649"/>
                  </a:lnTo>
                  <a:lnTo>
                    <a:pt x="346765" y="1669240"/>
                  </a:lnTo>
                  <a:lnTo>
                    <a:pt x="299816" y="1656114"/>
                  </a:lnTo>
                  <a:lnTo>
                    <a:pt x="256286" y="1640273"/>
                  </a:lnTo>
                  <a:lnTo>
                    <a:pt x="216171" y="1621719"/>
                  </a:lnTo>
                  <a:lnTo>
                    <a:pt x="179472" y="1600456"/>
                  </a:lnTo>
                  <a:lnTo>
                    <a:pt x="146186" y="1576486"/>
                  </a:lnTo>
                  <a:lnTo>
                    <a:pt x="116313" y="1549812"/>
                  </a:lnTo>
                  <a:lnTo>
                    <a:pt x="89850" y="1520437"/>
                  </a:lnTo>
                  <a:lnTo>
                    <a:pt x="66797" y="1488364"/>
                  </a:lnTo>
                  <a:lnTo>
                    <a:pt x="47152" y="1453595"/>
                  </a:lnTo>
                  <a:lnTo>
                    <a:pt x="30914" y="1416133"/>
                  </a:lnTo>
                  <a:lnTo>
                    <a:pt x="18081" y="1375981"/>
                  </a:lnTo>
                  <a:lnTo>
                    <a:pt x="8651" y="1333141"/>
                  </a:lnTo>
                  <a:lnTo>
                    <a:pt x="2625" y="1287617"/>
                  </a:lnTo>
                  <a:lnTo>
                    <a:pt x="0" y="1239412"/>
                  </a:lnTo>
                  <a:lnTo>
                    <a:pt x="774" y="1188527"/>
                  </a:lnTo>
                  <a:lnTo>
                    <a:pt x="6532" y="1137626"/>
                  </a:lnTo>
                  <a:lnTo>
                    <a:pt x="11674" y="1086219"/>
                  </a:lnTo>
                  <a:lnTo>
                    <a:pt x="16214" y="1034305"/>
                  </a:lnTo>
                  <a:lnTo>
                    <a:pt x="20170" y="981885"/>
                  </a:lnTo>
                  <a:lnTo>
                    <a:pt x="23556" y="928959"/>
                  </a:lnTo>
                  <a:lnTo>
                    <a:pt x="26390" y="875526"/>
                  </a:lnTo>
                  <a:lnTo>
                    <a:pt x="28685" y="821586"/>
                  </a:lnTo>
                  <a:lnTo>
                    <a:pt x="30459" y="767140"/>
                  </a:lnTo>
                  <a:lnTo>
                    <a:pt x="31395" y="720193"/>
                  </a:lnTo>
                  <a:lnTo>
                    <a:pt x="31990" y="672911"/>
                  </a:lnTo>
                  <a:lnTo>
                    <a:pt x="32239" y="625294"/>
                  </a:lnTo>
                  <a:lnTo>
                    <a:pt x="32134" y="577342"/>
                  </a:lnTo>
                  <a:lnTo>
                    <a:pt x="31671" y="529055"/>
                  </a:lnTo>
                  <a:lnTo>
                    <a:pt x="30843" y="480433"/>
                  </a:lnTo>
                  <a:lnTo>
                    <a:pt x="29644" y="431477"/>
                  </a:lnTo>
                  <a:lnTo>
                    <a:pt x="28067" y="382186"/>
                  </a:lnTo>
                  <a:lnTo>
                    <a:pt x="26108" y="332559"/>
                  </a:lnTo>
                  <a:lnTo>
                    <a:pt x="23759" y="282598"/>
                  </a:lnTo>
                  <a:lnTo>
                    <a:pt x="21014" y="232303"/>
                  </a:lnTo>
                  <a:lnTo>
                    <a:pt x="70032" y="238773"/>
                  </a:lnTo>
                  <a:lnTo>
                    <a:pt x="118959" y="243921"/>
                  </a:lnTo>
                  <a:lnTo>
                    <a:pt x="167796" y="247749"/>
                  </a:lnTo>
                  <a:lnTo>
                    <a:pt x="216545" y="250258"/>
                  </a:lnTo>
                  <a:lnTo>
                    <a:pt x="265205" y="251449"/>
                  </a:lnTo>
                  <a:lnTo>
                    <a:pt x="313776" y="251322"/>
                  </a:lnTo>
                  <a:lnTo>
                    <a:pt x="362261" y="249879"/>
                  </a:lnTo>
                  <a:lnTo>
                    <a:pt x="410658" y="247120"/>
                  </a:lnTo>
                  <a:lnTo>
                    <a:pt x="458968" y="243048"/>
                  </a:lnTo>
                  <a:lnTo>
                    <a:pt x="507193" y="237662"/>
                  </a:lnTo>
                  <a:lnTo>
                    <a:pt x="555332" y="230964"/>
                  </a:lnTo>
                  <a:lnTo>
                    <a:pt x="603386" y="222955"/>
                  </a:lnTo>
                  <a:lnTo>
                    <a:pt x="651356" y="213636"/>
                  </a:lnTo>
                  <a:lnTo>
                    <a:pt x="699241" y="203008"/>
                  </a:lnTo>
                  <a:lnTo>
                    <a:pt x="747044" y="191072"/>
                  </a:lnTo>
                  <a:lnTo>
                    <a:pt x="794763" y="177828"/>
                  </a:lnTo>
                  <a:lnTo>
                    <a:pt x="842400" y="163280"/>
                  </a:lnTo>
                  <a:lnTo>
                    <a:pt x="889955" y="147426"/>
                  </a:lnTo>
                  <a:lnTo>
                    <a:pt x="937429" y="130268"/>
                  </a:lnTo>
                  <a:lnTo>
                    <a:pt x="984822" y="111808"/>
                  </a:lnTo>
                  <a:lnTo>
                    <a:pt x="1032134" y="92045"/>
                  </a:lnTo>
                  <a:lnTo>
                    <a:pt x="1079367" y="70982"/>
                  </a:lnTo>
                  <a:lnTo>
                    <a:pt x="1126521" y="48620"/>
                  </a:lnTo>
                  <a:lnTo>
                    <a:pt x="1173595" y="24958"/>
                  </a:lnTo>
                  <a:lnTo>
                    <a:pt x="1220592" y="0"/>
                  </a:lnTo>
                  <a:lnTo>
                    <a:pt x="1215222" y="63196"/>
                  </a:lnTo>
                  <a:lnTo>
                    <a:pt x="1212413" y="123707"/>
                  </a:lnTo>
                  <a:lnTo>
                    <a:pt x="1212165" y="181538"/>
                  </a:lnTo>
                  <a:lnTo>
                    <a:pt x="1214478" y="236689"/>
                  </a:lnTo>
                  <a:lnTo>
                    <a:pt x="1219352" y="289165"/>
                  </a:lnTo>
                  <a:lnTo>
                    <a:pt x="1226787" y="338969"/>
                  </a:lnTo>
                  <a:lnTo>
                    <a:pt x="1236784" y="386102"/>
                  </a:lnTo>
                  <a:lnTo>
                    <a:pt x="1249341" y="430569"/>
                  </a:lnTo>
                  <a:lnTo>
                    <a:pt x="1264459" y="472372"/>
                  </a:lnTo>
                  <a:lnTo>
                    <a:pt x="1282138" y="511515"/>
                  </a:lnTo>
                  <a:lnTo>
                    <a:pt x="1302379" y="547999"/>
                  </a:lnTo>
                  <a:lnTo>
                    <a:pt x="1325180" y="581828"/>
                  </a:lnTo>
                  <a:lnTo>
                    <a:pt x="1350542" y="613006"/>
                  </a:lnTo>
                  <a:lnTo>
                    <a:pt x="1378466" y="641534"/>
                  </a:lnTo>
                  <a:lnTo>
                    <a:pt x="1364635" y="687004"/>
                  </a:lnTo>
                  <a:lnTo>
                    <a:pt x="1347430" y="730224"/>
                  </a:lnTo>
                  <a:lnTo>
                    <a:pt x="1326853" y="771192"/>
                  </a:lnTo>
                  <a:lnTo>
                    <a:pt x="1302902" y="809909"/>
                  </a:lnTo>
                  <a:lnTo>
                    <a:pt x="1275577" y="846375"/>
                  </a:lnTo>
                  <a:lnTo>
                    <a:pt x="1244879" y="880590"/>
                  </a:lnTo>
                  <a:lnTo>
                    <a:pt x="1325841" y="979184"/>
                  </a:lnTo>
                  <a:lnTo>
                    <a:pt x="1363659" y="941204"/>
                  </a:lnTo>
                  <a:lnTo>
                    <a:pt x="1399169" y="902242"/>
                  </a:lnTo>
                  <a:lnTo>
                    <a:pt x="1432339" y="862331"/>
                  </a:lnTo>
                  <a:lnTo>
                    <a:pt x="1463137" y="821502"/>
                  </a:lnTo>
                  <a:lnTo>
                    <a:pt x="1491532" y="779786"/>
                  </a:lnTo>
                  <a:lnTo>
                    <a:pt x="1517491" y="737216"/>
                  </a:lnTo>
                  <a:lnTo>
                    <a:pt x="1540984" y="693823"/>
                  </a:lnTo>
                  <a:lnTo>
                    <a:pt x="1561978" y="649638"/>
                  </a:lnTo>
                  <a:lnTo>
                    <a:pt x="1587827" y="638031"/>
                  </a:lnTo>
                  <a:lnTo>
                    <a:pt x="1614940" y="629717"/>
                  </a:lnTo>
                  <a:lnTo>
                    <a:pt x="1643572" y="624947"/>
                  </a:lnTo>
                  <a:lnTo>
                    <a:pt x="1673975" y="623977"/>
                  </a:lnTo>
                  <a:lnTo>
                    <a:pt x="1711399" y="627522"/>
                  </a:lnTo>
                  <a:lnTo>
                    <a:pt x="1779669" y="649807"/>
                  </a:lnTo>
                  <a:lnTo>
                    <a:pt x="1837839" y="691380"/>
                  </a:lnTo>
                  <a:lnTo>
                    <a:pt x="1882367" y="747176"/>
                  </a:lnTo>
                  <a:lnTo>
                    <a:pt x="1902017" y="788749"/>
                  </a:lnTo>
                  <a:lnTo>
                    <a:pt x="1904716" y="795502"/>
                  </a:lnTo>
                  <a:lnTo>
                    <a:pt x="1907414" y="803606"/>
                  </a:lnTo>
                  <a:lnTo>
                    <a:pt x="1915785" y="833235"/>
                  </a:lnTo>
                  <a:lnTo>
                    <a:pt x="1920739" y="863370"/>
                  </a:lnTo>
                  <a:lnTo>
                    <a:pt x="1922405" y="894012"/>
                  </a:lnTo>
                  <a:lnTo>
                    <a:pt x="1920908" y="925160"/>
                  </a:lnTo>
                  <a:lnTo>
                    <a:pt x="1910555" y="977833"/>
                  </a:lnTo>
                  <a:lnTo>
                    <a:pt x="1891727" y="1028481"/>
                  </a:lnTo>
                  <a:lnTo>
                    <a:pt x="1864550" y="1077102"/>
                  </a:lnTo>
                  <a:lnTo>
                    <a:pt x="1829151" y="1123698"/>
                  </a:lnTo>
                  <a:lnTo>
                    <a:pt x="1791706" y="1161409"/>
                  </a:lnTo>
                  <a:lnTo>
                    <a:pt x="1750213" y="1193423"/>
                  </a:lnTo>
                  <a:lnTo>
                    <a:pt x="1704672" y="1219612"/>
                  </a:lnTo>
                  <a:lnTo>
                    <a:pt x="1655084" y="1239850"/>
                  </a:lnTo>
                  <a:lnTo>
                    <a:pt x="1601995" y="1253546"/>
                  </a:lnTo>
                  <a:lnTo>
                    <a:pt x="1550172" y="1258252"/>
                  </a:lnTo>
                  <a:lnTo>
                    <a:pt x="1499866" y="1254094"/>
                  </a:lnTo>
                  <a:lnTo>
                    <a:pt x="1451331" y="1241200"/>
                  </a:lnTo>
                  <a:lnTo>
                    <a:pt x="1427663" y="1281650"/>
                  </a:lnTo>
                  <a:lnTo>
                    <a:pt x="1402418" y="1320200"/>
                  </a:lnTo>
                  <a:lnTo>
                    <a:pt x="1375596" y="1356852"/>
                  </a:lnTo>
                  <a:lnTo>
                    <a:pt x="1347199" y="1391607"/>
                  </a:lnTo>
                  <a:lnTo>
                    <a:pt x="1317225" y="1424464"/>
                  </a:lnTo>
                  <a:lnTo>
                    <a:pt x="1285674" y="1455426"/>
                  </a:lnTo>
                  <a:lnTo>
                    <a:pt x="1252547" y="1484492"/>
                  </a:lnTo>
                  <a:lnTo>
                    <a:pt x="1217844" y="1511663"/>
                  </a:lnTo>
                  <a:lnTo>
                    <a:pt x="1181565" y="1536940"/>
                  </a:lnTo>
                  <a:lnTo>
                    <a:pt x="1143709" y="1560324"/>
                  </a:lnTo>
                  <a:lnTo>
                    <a:pt x="1104276" y="1581814"/>
                  </a:lnTo>
                  <a:lnTo>
                    <a:pt x="1063267" y="1601413"/>
                  </a:lnTo>
                  <a:lnTo>
                    <a:pt x="1020682" y="1619119"/>
                  </a:lnTo>
                  <a:lnTo>
                    <a:pt x="976521" y="1634935"/>
                  </a:lnTo>
                  <a:lnTo>
                    <a:pt x="930783" y="1648861"/>
                  </a:lnTo>
                  <a:lnTo>
                    <a:pt x="883469" y="1660898"/>
                  </a:lnTo>
                  <a:lnTo>
                    <a:pt x="834578" y="1671045"/>
                  </a:lnTo>
                  <a:lnTo>
                    <a:pt x="784111" y="1679304"/>
                  </a:lnTo>
                  <a:lnTo>
                    <a:pt x="732068" y="1685676"/>
                  </a:lnTo>
                  <a:lnTo>
                    <a:pt x="678448" y="1690161"/>
                  </a:lnTo>
                  <a:lnTo>
                    <a:pt x="623252" y="1692759"/>
                  </a:lnTo>
                  <a:lnTo>
                    <a:pt x="566480" y="1693472"/>
                  </a:lnTo>
                  <a:close/>
                </a:path>
              </a:pathLst>
            </a:custGeom>
            <a:solidFill>
              <a:srgbClr val="FFDB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4619683" y="698326"/>
              <a:ext cx="2342515" cy="1707514"/>
            </a:xfrm>
            <a:custGeom>
              <a:rect b="b" l="l" r="r" t="t"/>
              <a:pathLst>
                <a:path extrusionOk="0" h="1707514" w="2342515">
                  <a:moveTo>
                    <a:pt x="1627322" y="1707482"/>
                  </a:moveTo>
                  <a:lnTo>
                    <a:pt x="1546361" y="1608888"/>
                  </a:lnTo>
                  <a:lnTo>
                    <a:pt x="1577059" y="1574673"/>
                  </a:lnTo>
                  <a:lnTo>
                    <a:pt x="1604383" y="1538207"/>
                  </a:lnTo>
                  <a:lnTo>
                    <a:pt x="1628334" y="1499489"/>
                  </a:lnTo>
                  <a:lnTo>
                    <a:pt x="1648912" y="1458521"/>
                  </a:lnTo>
                  <a:lnTo>
                    <a:pt x="1666116" y="1415302"/>
                  </a:lnTo>
                  <a:lnTo>
                    <a:pt x="1679947" y="1369832"/>
                  </a:lnTo>
                  <a:lnTo>
                    <a:pt x="1652293" y="1341553"/>
                  </a:lnTo>
                  <a:lnTo>
                    <a:pt x="1627157" y="1310551"/>
                  </a:lnTo>
                  <a:lnTo>
                    <a:pt x="1604542" y="1276832"/>
                  </a:lnTo>
                  <a:lnTo>
                    <a:pt x="1584446" y="1240403"/>
                  </a:lnTo>
                  <a:lnTo>
                    <a:pt x="1566870" y="1201268"/>
                  </a:lnTo>
                  <a:lnTo>
                    <a:pt x="1551814" y="1159434"/>
                  </a:lnTo>
                  <a:lnTo>
                    <a:pt x="1539278" y="1114906"/>
                  </a:lnTo>
                  <a:lnTo>
                    <a:pt x="1529261" y="1067691"/>
                  </a:lnTo>
                  <a:lnTo>
                    <a:pt x="1521764" y="1017795"/>
                  </a:lnTo>
                  <a:lnTo>
                    <a:pt x="1516786" y="965223"/>
                  </a:lnTo>
                  <a:lnTo>
                    <a:pt x="1514329" y="909981"/>
                  </a:lnTo>
                  <a:lnTo>
                    <a:pt x="1514391" y="852076"/>
                  </a:lnTo>
                  <a:lnTo>
                    <a:pt x="1516972" y="791512"/>
                  </a:lnTo>
                  <a:lnTo>
                    <a:pt x="1522073" y="728297"/>
                  </a:lnTo>
                  <a:lnTo>
                    <a:pt x="1475077" y="753250"/>
                  </a:lnTo>
                  <a:lnTo>
                    <a:pt x="1428002" y="776893"/>
                  </a:lnTo>
                  <a:lnTo>
                    <a:pt x="1380849" y="799229"/>
                  </a:lnTo>
                  <a:lnTo>
                    <a:pt x="1333616" y="820256"/>
                  </a:lnTo>
                  <a:lnTo>
                    <a:pt x="1286303" y="839975"/>
                  </a:lnTo>
                  <a:lnTo>
                    <a:pt x="1238910" y="858388"/>
                  </a:lnTo>
                  <a:lnTo>
                    <a:pt x="1191437" y="875495"/>
                  </a:lnTo>
                  <a:lnTo>
                    <a:pt x="1143882" y="891295"/>
                  </a:lnTo>
                  <a:lnTo>
                    <a:pt x="1096245" y="905790"/>
                  </a:lnTo>
                  <a:lnTo>
                    <a:pt x="1048525" y="918980"/>
                  </a:lnTo>
                  <a:lnTo>
                    <a:pt x="1000723" y="930866"/>
                  </a:lnTo>
                  <a:lnTo>
                    <a:pt x="952837" y="941448"/>
                  </a:lnTo>
                  <a:lnTo>
                    <a:pt x="904868" y="950727"/>
                  </a:lnTo>
                  <a:lnTo>
                    <a:pt x="856814" y="958702"/>
                  </a:lnTo>
                  <a:lnTo>
                    <a:pt x="808675" y="965376"/>
                  </a:lnTo>
                  <a:lnTo>
                    <a:pt x="760450" y="970748"/>
                  </a:lnTo>
                  <a:lnTo>
                    <a:pt x="712139" y="974818"/>
                  </a:lnTo>
                  <a:lnTo>
                    <a:pt x="663742" y="977588"/>
                  </a:lnTo>
                  <a:lnTo>
                    <a:pt x="615258" y="979058"/>
                  </a:lnTo>
                  <a:lnTo>
                    <a:pt x="566686" y="979228"/>
                  </a:lnTo>
                  <a:lnTo>
                    <a:pt x="518026" y="978098"/>
                  </a:lnTo>
                  <a:lnTo>
                    <a:pt x="469278" y="975671"/>
                  </a:lnTo>
                  <a:lnTo>
                    <a:pt x="420440" y="971945"/>
                  </a:lnTo>
                  <a:lnTo>
                    <a:pt x="371513" y="966921"/>
                  </a:lnTo>
                  <a:lnTo>
                    <a:pt x="322496" y="960600"/>
                  </a:lnTo>
                  <a:lnTo>
                    <a:pt x="325270" y="1010896"/>
                  </a:lnTo>
                  <a:lnTo>
                    <a:pt x="327698" y="1060857"/>
                  </a:lnTo>
                  <a:lnTo>
                    <a:pt x="329767" y="1110483"/>
                  </a:lnTo>
                  <a:lnTo>
                    <a:pt x="331465" y="1159775"/>
                  </a:lnTo>
                  <a:lnTo>
                    <a:pt x="332780" y="1208731"/>
                  </a:lnTo>
                  <a:lnTo>
                    <a:pt x="333700" y="1257353"/>
                  </a:lnTo>
                  <a:lnTo>
                    <a:pt x="334212" y="1305639"/>
                  </a:lnTo>
                  <a:lnTo>
                    <a:pt x="334304" y="1353591"/>
                  </a:lnTo>
                  <a:lnTo>
                    <a:pt x="333964" y="1401208"/>
                  </a:lnTo>
                  <a:lnTo>
                    <a:pt x="333181" y="1448490"/>
                  </a:lnTo>
                  <a:lnTo>
                    <a:pt x="331941" y="1495438"/>
                  </a:lnTo>
                  <a:lnTo>
                    <a:pt x="305641" y="1457433"/>
                  </a:lnTo>
                  <a:lnTo>
                    <a:pt x="280265" y="1418600"/>
                  </a:lnTo>
                  <a:lnTo>
                    <a:pt x="255814" y="1378936"/>
                  </a:lnTo>
                  <a:lnTo>
                    <a:pt x="232288" y="1338438"/>
                  </a:lnTo>
                  <a:lnTo>
                    <a:pt x="209686" y="1297104"/>
                  </a:lnTo>
                  <a:lnTo>
                    <a:pt x="188009" y="1254931"/>
                  </a:lnTo>
                  <a:lnTo>
                    <a:pt x="167257" y="1211916"/>
                  </a:lnTo>
                  <a:lnTo>
                    <a:pt x="147429" y="1168055"/>
                  </a:lnTo>
                  <a:lnTo>
                    <a:pt x="128525" y="1123348"/>
                  </a:lnTo>
                  <a:lnTo>
                    <a:pt x="110546" y="1077789"/>
                  </a:lnTo>
                  <a:lnTo>
                    <a:pt x="93492" y="1031378"/>
                  </a:lnTo>
                  <a:lnTo>
                    <a:pt x="77362" y="984111"/>
                  </a:lnTo>
                  <a:lnTo>
                    <a:pt x="62157" y="935985"/>
                  </a:lnTo>
                  <a:lnTo>
                    <a:pt x="47877" y="886997"/>
                  </a:lnTo>
                  <a:lnTo>
                    <a:pt x="34520" y="837145"/>
                  </a:lnTo>
                  <a:lnTo>
                    <a:pt x="22089" y="786427"/>
                  </a:lnTo>
                  <a:lnTo>
                    <a:pt x="10582" y="734838"/>
                  </a:lnTo>
                  <a:lnTo>
                    <a:pt x="0" y="682377"/>
                  </a:lnTo>
                  <a:lnTo>
                    <a:pt x="30893" y="674190"/>
                  </a:lnTo>
                  <a:lnTo>
                    <a:pt x="63415" y="657735"/>
                  </a:lnTo>
                  <a:lnTo>
                    <a:pt x="97542" y="633011"/>
                  </a:lnTo>
                  <a:lnTo>
                    <a:pt x="133251" y="600018"/>
                  </a:lnTo>
                  <a:lnTo>
                    <a:pt x="170518" y="558756"/>
                  </a:lnTo>
                  <a:lnTo>
                    <a:pt x="209319" y="509224"/>
                  </a:lnTo>
                  <a:lnTo>
                    <a:pt x="280539" y="407214"/>
                  </a:lnTo>
                  <a:lnTo>
                    <a:pt x="312813" y="365340"/>
                  </a:lnTo>
                  <a:lnTo>
                    <a:pt x="346450" y="325797"/>
                  </a:lnTo>
                  <a:lnTo>
                    <a:pt x="381446" y="288581"/>
                  </a:lnTo>
                  <a:lnTo>
                    <a:pt x="417801" y="253686"/>
                  </a:lnTo>
                  <a:lnTo>
                    <a:pt x="455510" y="221109"/>
                  </a:lnTo>
                  <a:lnTo>
                    <a:pt x="494573" y="190844"/>
                  </a:lnTo>
                  <a:lnTo>
                    <a:pt x="534986" y="162887"/>
                  </a:lnTo>
                  <a:lnTo>
                    <a:pt x="576747" y="137232"/>
                  </a:lnTo>
                  <a:lnTo>
                    <a:pt x="619854" y="113874"/>
                  </a:lnTo>
                  <a:lnTo>
                    <a:pt x="664305" y="92810"/>
                  </a:lnTo>
                  <a:lnTo>
                    <a:pt x="710096" y="74034"/>
                  </a:lnTo>
                  <a:lnTo>
                    <a:pt x="757226" y="57542"/>
                  </a:lnTo>
                  <a:lnTo>
                    <a:pt x="805692" y="43328"/>
                  </a:lnTo>
                  <a:lnTo>
                    <a:pt x="855491" y="31388"/>
                  </a:lnTo>
                  <a:lnTo>
                    <a:pt x="911913" y="20407"/>
                  </a:lnTo>
                  <a:lnTo>
                    <a:pt x="966896" y="11777"/>
                  </a:lnTo>
                  <a:lnTo>
                    <a:pt x="1020442" y="5499"/>
                  </a:lnTo>
                  <a:lnTo>
                    <a:pt x="1072549" y="1572"/>
                  </a:lnTo>
                  <a:lnTo>
                    <a:pt x="1123217" y="0"/>
                  </a:lnTo>
                  <a:lnTo>
                    <a:pt x="1172445" y="781"/>
                  </a:lnTo>
                  <a:lnTo>
                    <a:pt x="1220234" y="3917"/>
                  </a:lnTo>
                  <a:lnTo>
                    <a:pt x="1266582" y="9409"/>
                  </a:lnTo>
                  <a:lnTo>
                    <a:pt x="1311489" y="17259"/>
                  </a:lnTo>
                  <a:lnTo>
                    <a:pt x="1354955" y="27466"/>
                  </a:lnTo>
                  <a:lnTo>
                    <a:pt x="1396980" y="40032"/>
                  </a:lnTo>
                  <a:lnTo>
                    <a:pt x="1437562" y="54957"/>
                  </a:lnTo>
                  <a:lnTo>
                    <a:pt x="1476701" y="72243"/>
                  </a:lnTo>
                  <a:lnTo>
                    <a:pt x="1514397" y="91891"/>
                  </a:lnTo>
                  <a:lnTo>
                    <a:pt x="1550649" y="113901"/>
                  </a:lnTo>
                  <a:lnTo>
                    <a:pt x="1585458" y="138275"/>
                  </a:lnTo>
                  <a:lnTo>
                    <a:pt x="1618822" y="165013"/>
                  </a:lnTo>
                  <a:lnTo>
                    <a:pt x="1650740" y="194116"/>
                  </a:lnTo>
                  <a:lnTo>
                    <a:pt x="1681214" y="225586"/>
                  </a:lnTo>
                  <a:lnTo>
                    <a:pt x="1710241" y="259422"/>
                  </a:lnTo>
                  <a:lnTo>
                    <a:pt x="1737822" y="295627"/>
                  </a:lnTo>
                  <a:lnTo>
                    <a:pt x="1763956" y="334200"/>
                  </a:lnTo>
                  <a:lnTo>
                    <a:pt x="1788643" y="375143"/>
                  </a:lnTo>
                  <a:lnTo>
                    <a:pt x="1811882" y="418457"/>
                  </a:lnTo>
                  <a:lnTo>
                    <a:pt x="1833673" y="464143"/>
                  </a:lnTo>
                  <a:lnTo>
                    <a:pt x="1854015" y="512201"/>
                  </a:lnTo>
                  <a:lnTo>
                    <a:pt x="1870734" y="484387"/>
                  </a:lnTo>
                  <a:lnTo>
                    <a:pt x="1880496" y="445684"/>
                  </a:lnTo>
                  <a:lnTo>
                    <a:pt x="1883426" y="396345"/>
                  </a:lnTo>
                  <a:lnTo>
                    <a:pt x="1879653" y="336623"/>
                  </a:lnTo>
                  <a:lnTo>
                    <a:pt x="1872569" y="282937"/>
                  </a:lnTo>
                  <a:lnTo>
                    <a:pt x="1859412" y="223173"/>
                  </a:lnTo>
                  <a:lnTo>
                    <a:pt x="1855301" y="209540"/>
                  </a:lnTo>
                  <a:lnTo>
                    <a:pt x="1845560" y="174171"/>
                  </a:lnTo>
                  <a:lnTo>
                    <a:pt x="1839172" y="152942"/>
                  </a:lnTo>
                  <a:lnTo>
                    <a:pt x="1881466" y="162290"/>
                  </a:lnTo>
                  <a:lnTo>
                    <a:pt x="1923507" y="169993"/>
                  </a:lnTo>
                  <a:lnTo>
                    <a:pt x="1965548" y="175923"/>
                  </a:lnTo>
                  <a:lnTo>
                    <a:pt x="2007842" y="179954"/>
                  </a:lnTo>
                  <a:lnTo>
                    <a:pt x="2019774" y="218973"/>
                  </a:lnTo>
                  <a:lnTo>
                    <a:pt x="2027406" y="259133"/>
                  </a:lnTo>
                  <a:lnTo>
                    <a:pt x="2030990" y="300558"/>
                  </a:lnTo>
                  <a:lnTo>
                    <a:pt x="2030780" y="343376"/>
                  </a:lnTo>
                  <a:lnTo>
                    <a:pt x="2027743" y="375305"/>
                  </a:lnTo>
                  <a:lnTo>
                    <a:pt x="2022683" y="406348"/>
                  </a:lnTo>
                  <a:lnTo>
                    <a:pt x="2015599" y="436631"/>
                  </a:lnTo>
                  <a:lnTo>
                    <a:pt x="2006491" y="466281"/>
                  </a:lnTo>
                  <a:lnTo>
                    <a:pt x="2038854" y="428823"/>
                  </a:lnTo>
                  <a:lnTo>
                    <a:pt x="2069067" y="389465"/>
                  </a:lnTo>
                  <a:lnTo>
                    <a:pt x="2097003" y="348335"/>
                  </a:lnTo>
                  <a:lnTo>
                    <a:pt x="2122535" y="305559"/>
                  </a:lnTo>
                  <a:lnTo>
                    <a:pt x="2118761" y="345592"/>
                  </a:lnTo>
                  <a:lnTo>
                    <a:pt x="2109547" y="386764"/>
                  </a:lnTo>
                  <a:lnTo>
                    <a:pt x="2095021" y="429203"/>
                  </a:lnTo>
                  <a:lnTo>
                    <a:pt x="2075308" y="473034"/>
                  </a:lnTo>
                  <a:lnTo>
                    <a:pt x="2043261" y="525707"/>
                  </a:lnTo>
                  <a:lnTo>
                    <a:pt x="2001095" y="582432"/>
                  </a:lnTo>
                  <a:lnTo>
                    <a:pt x="2048133" y="592309"/>
                  </a:lnTo>
                  <a:lnTo>
                    <a:pt x="2094032" y="609782"/>
                  </a:lnTo>
                  <a:lnTo>
                    <a:pt x="2138666" y="634853"/>
                  </a:lnTo>
                  <a:lnTo>
                    <a:pt x="2181909" y="667520"/>
                  </a:lnTo>
                  <a:lnTo>
                    <a:pt x="2218492" y="703165"/>
                  </a:lnTo>
                  <a:lnTo>
                    <a:pt x="2250477" y="741987"/>
                  </a:lnTo>
                  <a:lnTo>
                    <a:pt x="2277799" y="783920"/>
                  </a:lnTo>
                  <a:lnTo>
                    <a:pt x="2300392" y="828901"/>
                  </a:lnTo>
                  <a:lnTo>
                    <a:pt x="2318193" y="876863"/>
                  </a:lnTo>
                  <a:lnTo>
                    <a:pt x="2329085" y="919365"/>
                  </a:lnTo>
                  <a:lnTo>
                    <a:pt x="2336674" y="963399"/>
                  </a:lnTo>
                  <a:lnTo>
                    <a:pt x="2340976" y="1008956"/>
                  </a:lnTo>
                  <a:lnTo>
                    <a:pt x="2342006" y="1056028"/>
                  </a:lnTo>
                  <a:lnTo>
                    <a:pt x="2339783" y="1104608"/>
                  </a:lnTo>
                  <a:lnTo>
                    <a:pt x="2334320" y="1154687"/>
                  </a:lnTo>
                  <a:lnTo>
                    <a:pt x="2325636" y="1206257"/>
                  </a:lnTo>
                  <a:lnTo>
                    <a:pt x="2313745" y="1259310"/>
                  </a:lnTo>
                  <a:lnTo>
                    <a:pt x="2298665" y="1313838"/>
                  </a:lnTo>
                  <a:lnTo>
                    <a:pt x="2280411" y="1369832"/>
                  </a:lnTo>
                  <a:lnTo>
                    <a:pt x="2264492" y="1414149"/>
                  </a:lnTo>
                  <a:lnTo>
                    <a:pt x="2247183" y="1455933"/>
                  </a:lnTo>
                  <a:lnTo>
                    <a:pt x="2228608" y="1495185"/>
                  </a:lnTo>
                  <a:lnTo>
                    <a:pt x="2208894" y="1531904"/>
                  </a:lnTo>
                  <a:lnTo>
                    <a:pt x="2206196" y="1523801"/>
                  </a:lnTo>
                  <a:lnTo>
                    <a:pt x="2203497" y="1517048"/>
                  </a:lnTo>
                  <a:lnTo>
                    <a:pt x="2183847" y="1475284"/>
                  </a:lnTo>
                  <a:lnTo>
                    <a:pt x="2139319" y="1419108"/>
                  </a:lnTo>
                  <a:lnTo>
                    <a:pt x="2081149" y="1378104"/>
                  </a:lnTo>
                  <a:lnTo>
                    <a:pt x="2012880" y="1355820"/>
                  </a:lnTo>
                  <a:lnTo>
                    <a:pt x="1975457" y="1352274"/>
                  </a:lnTo>
                  <a:lnTo>
                    <a:pt x="1945053" y="1353815"/>
                  </a:lnTo>
                  <a:lnTo>
                    <a:pt x="1916422" y="1358521"/>
                  </a:lnTo>
                  <a:lnTo>
                    <a:pt x="1889308" y="1366519"/>
                  </a:lnTo>
                  <a:lnTo>
                    <a:pt x="1863459" y="1377936"/>
                  </a:lnTo>
                  <a:lnTo>
                    <a:pt x="1842465" y="1422065"/>
                  </a:lnTo>
                  <a:lnTo>
                    <a:pt x="1818973" y="1465323"/>
                  </a:lnTo>
                  <a:lnTo>
                    <a:pt x="1793013" y="1507728"/>
                  </a:lnTo>
                  <a:lnTo>
                    <a:pt x="1764619" y="1549293"/>
                  </a:lnTo>
                  <a:lnTo>
                    <a:pt x="1733821" y="1590035"/>
                  </a:lnTo>
                  <a:lnTo>
                    <a:pt x="1700651" y="1629970"/>
                  </a:lnTo>
                  <a:lnTo>
                    <a:pt x="1665141" y="1669114"/>
                  </a:lnTo>
                  <a:lnTo>
                    <a:pt x="1627322" y="1707482"/>
                  </a:lnTo>
                  <a:close/>
                </a:path>
              </a:pathLst>
            </a:custGeom>
            <a:solidFill>
              <a:srgbClr val="172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0" name="Google Shape;190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409318" y="2049947"/>
              <a:ext cx="434585" cy="3489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5"/>
            <p:cNvSpPr/>
            <p:nvPr/>
          </p:nvSpPr>
          <p:spPr>
            <a:xfrm>
              <a:off x="15065532" y="1769058"/>
              <a:ext cx="880110" cy="588010"/>
            </a:xfrm>
            <a:custGeom>
              <a:rect b="b" l="l" r="r" t="t"/>
              <a:pathLst>
                <a:path extrusionOk="0" h="588010" w="880109">
                  <a:moveTo>
                    <a:pt x="78250" y="534770"/>
                  </a:moveTo>
                  <a:lnTo>
                    <a:pt x="43910" y="510652"/>
                  </a:lnTo>
                  <a:lnTo>
                    <a:pt x="27255" y="472439"/>
                  </a:lnTo>
                  <a:lnTo>
                    <a:pt x="19709" y="424921"/>
                  </a:lnTo>
                  <a:lnTo>
                    <a:pt x="20236" y="398376"/>
                  </a:lnTo>
                  <a:lnTo>
                    <a:pt x="28500" y="349761"/>
                  </a:lnTo>
                  <a:lnTo>
                    <a:pt x="45870" y="309248"/>
                  </a:lnTo>
                  <a:lnTo>
                    <a:pt x="81349" y="274305"/>
                  </a:lnTo>
                  <a:lnTo>
                    <a:pt x="95790" y="272786"/>
                  </a:lnTo>
                  <a:lnTo>
                    <a:pt x="110188" y="275529"/>
                  </a:lnTo>
                  <a:lnTo>
                    <a:pt x="143011" y="314650"/>
                  </a:lnTo>
                  <a:lnTo>
                    <a:pt x="154142" y="357188"/>
                  </a:lnTo>
                  <a:lnTo>
                    <a:pt x="155913" y="381496"/>
                  </a:lnTo>
                  <a:lnTo>
                    <a:pt x="155154" y="407829"/>
                  </a:lnTo>
                  <a:lnTo>
                    <a:pt x="147058" y="457795"/>
                  </a:lnTo>
                  <a:lnTo>
                    <a:pt x="130868" y="499658"/>
                  </a:lnTo>
                  <a:lnTo>
                    <a:pt x="92922" y="533271"/>
                  </a:lnTo>
                  <a:lnTo>
                    <a:pt x="78250" y="534770"/>
                  </a:lnTo>
                  <a:close/>
                </a:path>
                <a:path extrusionOk="0" h="588010" w="880109">
                  <a:moveTo>
                    <a:pt x="759" y="111030"/>
                  </a:moveTo>
                  <a:lnTo>
                    <a:pt x="0" y="110735"/>
                  </a:lnTo>
                  <a:lnTo>
                    <a:pt x="0" y="37812"/>
                  </a:lnTo>
                  <a:lnTo>
                    <a:pt x="18972" y="23168"/>
                  </a:lnTo>
                  <a:lnTo>
                    <a:pt x="41487" y="11816"/>
                  </a:lnTo>
                  <a:lnTo>
                    <a:pt x="67543" y="4009"/>
                  </a:lnTo>
                  <a:lnTo>
                    <a:pt x="97140" y="0"/>
                  </a:lnTo>
                  <a:lnTo>
                    <a:pt x="127476" y="1287"/>
                  </a:lnTo>
                  <a:lnTo>
                    <a:pt x="157685" y="9284"/>
                  </a:lnTo>
                  <a:lnTo>
                    <a:pt x="187641" y="24117"/>
                  </a:lnTo>
                  <a:lnTo>
                    <a:pt x="217218" y="45914"/>
                  </a:lnTo>
                  <a:lnTo>
                    <a:pt x="209014" y="97230"/>
                  </a:lnTo>
                  <a:lnTo>
                    <a:pt x="111981" y="97230"/>
                  </a:lnTo>
                  <a:lnTo>
                    <a:pt x="83099" y="97737"/>
                  </a:lnTo>
                  <a:lnTo>
                    <a:pt x="59025" y="99256"/>
                  </a:lnTo>
                  <a:lnTo>
                    <a:pt x="39504" y="101788"/>
                  </a:lnTo>
                  <a:lnTo>
                    <a:pt x="12901" y="108076"/>
                  </a:lnTo>
                  <a:lnTo>
                    <a:pt x="5059" y="110059"/>
                  </a:lnTo>
                  <a:lnTo>
                    <a:pt x="759" y="111030"/>
                  </a:lnTo>
                  <a:close/>
                </a:path>
                <a:path extrusionOk="0" h="588010" w="880109">
                  <a:moveTo>
                    <a:pt x="206424" y="113436"/>
                  </a:moveTo>
                  <a:lnTo>
                    <a:pt x="188252" y="106346"/>
                  </a:lnTo>
                  <a:lnTo>
                    <a:pt x="166286" y="101282"/>
                  </a:lnTo>
                  <a:lnTo>
                    <a:pt x="140778" y="98243"/>
                  </a:lnTo>
                  <a:lnTo>
                    <a:pt x="111981" y="97230"/>
                  </a:lnTo>
                  <a:lnTo>
                    <a:pt x="209014" y="97230"/>
                  </a:lnTo>
                  <a:lnTo>
                    <a:pt x="206424" y="113436"/>
                  </a:lnTo>
                  <a:close/>
                </a:path>
                <a:path extrusionOk="0" h="588010" w="880109">
                  <a:moveTo>
                    <a:pt x="658399" y="587436"/>
                  </a:moveTo>
                  <a:lnTo>
                    <a:pt x="613624" y="560280"/>
                  </a:lnTo>
                  <a:lnTo>
                    <a:pt x="590583" y="520252"/>
                  </a:lnTo>
                  <a:lnTo>
                    <a:pt x="579916" y="471637"/>
                  </a:lnTo>
                  <a:lnTo>
                    <a:pt x="580147" y="444291"/>
                  </a:lnTo>
                  <a:lnTo>
                    <a:pt x="590435" y="391793"/>
                  </a:lnTo>
                  <a:lnTo>
                    <a:pt x="613875" y="348410"/>
                  </a:lnTo>
                  <a:lnTo>
                    <a:pt x="643389" y="320051"/>
                  </a:lnTo>
                  <a:lnTo>
                    <a:pt x="675938" y="311949"/>
                  </a:lnTo>
                  <a:lnTo>
                    <a:pt x="694173" y="315704"/>
                  </a:lnTo>
                  <a:lnTo>
                    <a:pt x="725078" y="338915"/>
                  </a:lnTo>
                  <a:lnTo>
                    <a:pt x="747381" y="379343"/>
                  </a:lnTo>
                  <a:lnTo>
                    <a:pt x="756025" y="428887"/>
                  </a:lnTo>
                  <a:lnTo>
                    <a:pt x="755540" y="456444"/>
                  </a:lnTo>
                  <a:lnTo>
                    <a:pt x="747445" y="507761"/>
                  </a:lnTo>
                  <a:lnTo>
                    <a:pt x="727207" y="550974"/>
                  </a:lnTo>
                  <a:lnTo>
                    <a:pt x="694827" y="579333"/>
                  </a:lnTo>
                  <a:lnTo>
                    <a:pt x="658399" y="587436"/>
                  </a:lnTo>
                  <a:close/>
                </a:path>
                <a:path extrusionOk="0" h="588010" w="880109">
                  <a:moveTo>
                    <a:pt x="574750" y="137743"/>
                  </a:moveTo>
                  <a:lnTo>
                    <a:pt x="593639" y="55367"/>
                  </a:lnTo>
                  <a:lnTo>
                    <a:pt x="647713" y="37236"/>
                  </a:lnTo>
                  <a:lnTo>
                    <a:pt x="699275" y="28709"/>
                  </a:lnTo>
                  <a:lnTo>
                    <a:pt x="748289" y="29709"/>
                  </a:lnTo>
                  <a:lnTo>
                    <a:pt x="794717" y="40162"/>
                  </a:lnTo>
                  <a:lnTo>
                    <a:pt x="838522" y="59994"/>
                  </a:lnTo>
                  <a:lnTo>
                    <a:pt x="879666" y="89128"/>
                  </a:lnTo>
                  <a:lnTo>
                    <a:pt x="867012" y="135042"/>
                  </a:lnTo>
                  <a:lnTo>
                    <a:pt x="658399" y="135042"/>
                  </a:lnTo>
                  <a:lnTo>
                    <a:pt x="627305" y="135275"/>
                  </a:lnTo>
                  <a:lnTo>
                    <a:pt x="602915" y="135886"/>
                  </a:lnTo>
                  <a:lnTo>
                    <a:pt x="585354" y="136752"/>
                  </a:lnTo>
                  <a:lnTo>
                    <a:pt x="574750" y="137743"/>
                  </a:lnTo>
                  <a:close/>
                </a:path>
                <a:path extrusionOk="0" h="588010" w="880109">
                  <a:moveTo>
                    <a:pt x="858079" y="167453"/>
                  </a:moveTo>
                  <a:lnTo>
                    <a:pt x="796333" y="153273"/>
                  </a:lnTo>
                  <a:lnTo>
                    <a:pt x="742555" y="143145"/>
                  </a:lnTo>
                  <a:lnTo>
                    <a:pt x="696619" y="137068"/>
                  </a:lnTo>
                  <a:lnTo>
                    <a:pt x="658399" y="135042"/>
                  </a:lnTo>
                  <a:lnTo>
                    <a:pt x="867012" y="135042"/>
                  </a:lnTo>
                  <a:lnTo>
                    <a:pt x="858079" y="167453"/>
                  </a:lnTo>
                  <a:close/>
                </a:path>
              </a:pathLst>
            </a:custGeom>
            <a:solidFill>
              <a:srgbClr val="172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5167562" y="2186341"/>
              <a:ext cx="235585" cy="353695"/>
            </a:xfrm>
            <a:custGeom>
              <a:rect b="b" l="l" r="r" t="t"/>
              <a:pathLst>
                <a:path extrusionOk="0" h="353694" w="235584">
                  <a:moveTo>
                    <a:pt x="118265" y="353474"/>
                  </a:moveTo>
                  <a:lnTo>
                    <a:pt x="78716" y="345372"/>
                  </a:lnTo>
                  <a:lnTo>
                    <a:pt x="38705" y="315957"/>
                  </a:lnTo>
                  <a:lnTo>
                    <a:pt x="12396" y="282450"/>
                  </a:lnTo>
                  <a:lnTo>
                    <a:pt x="505" y="244258"/>
                  </a:lnTo>
                  <a:lnTo>
                    <a:pt x="0" y="233729"/>
                  </a:lnTo>
                  <a:lnTo>
                    <a:pt x="505" y="222820"/>
                  </a:lnTo>
                  <a:lnTo>
                    <a:pt x="15346" y="183658"/>
                  </a:lnTo>
                  <a:lnTo>
                    <a:pt x="57170" y="153948"/>
                  </a:lnTo>
                  <a:lnTo>
                    <a:pt x="104351" y="143229"/>
                  </a:lnTo>
                  <a:lnTo>
                    <a:pt x="112488" y="141457"/>
                  </a:lnTo>
                  <a:lnTo>
                    <a:pt x="147567" y="109384"/>
                  </a:lnTo>
                  <a:lnTo>
                    <a:pt x="162069" y="72079"/>
                  </a:lnTo>
                  <a:lnTo>
                    <a:pt x="170502" y="45914"/>
                  </a:lnTo>
                  <a:lnTo>
                    <a:pt x="180621" y="25637"/>
                  </a:lnTo>
                  <a:lnTo>
                    <a:pt x="194788" y="11309"/>
                  </a:lnTo>
                  <a:lnTo>
                    <a:pt x="213002" y="2806"/>
                  </a:lnTo>
                  <a:lnTo>
                    <a:pt x="235264" y="0"/>
                  </a:lnTo>
                  <a:lnTo>
                    <a:pt x="162409" y="186359"/>
                  </a:lnTo>
                  <a:lnTo>
                    <a:pt x="142192" y="183067"/>
                  </a:lnTo>
                  <a:lnTo>
                    <a:pt x="122102" y="183320"/>
                  </a:lnTo>
                  <a:lnTo>
                    <a:pt x="82807" y="194461"/>
                  </a:lnTo>
                  <a:lnTo>
                    <a:pt x="52534" y="227821"/>
                  </a:lnTo>
                  <a:lnTo>
                    <a:pt x="50510" y="242549"/>
                  </a:lnTo>
                  <a:lnTo>
                    <a:pt x="51775" y="251179"/>
                  </a:lnTo>
                  <a:lnTo>
                    <a:pt x="79855" y="302453"/>
                  </a:lnTo>
                  <a:lnTo>
                    <a:pt x="116284" y="335961"/>
                  </a:lnTo>
                  <a:lnTo>
                    <a:pt x="136774" y="348410"/>
                  </a:lnTo>
                  <a:lnTo>
                    <a:pt x="118265" y="353474"/>
                  </a:lnTo>
                  <a:close/>
                </a:path>
              </a:pathLst>
            </a:custGeom>
            <a:solidFill>
              <a:srgbClr val="FA8E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5230130" y="2680598"/>
              <a:ext cx="398145" cy="193675"/>
            </a:xfrm>
            <a:custGeom>
              <a:rect b="b" l="l" r="r" t="t"/>
              <a:pathLst>
                <a:path extrusionOk="0" h="193675" w="398144">
                  <a:moveTo>
                    <a:pt x="188092" y="193680"/>
                  </a:moveTo>
                  <a:lnTo>
                    <a:pt x="128172" y="186359"/>
                  </a:lnTo>
                  <a:lnTo>
                    <a:pt x="125473" y="185008"/>
                  </a:lnTo>
                  <a:lnTo>
                    <a:pt x="122775" y="182307"/>
                  </a:lnTo>
                  <a:lnTo>
                    <a:pt x="76979" y="158810"/>
                  </a:lnTo>
                  <a:lnTo>
                    <a:pt x="41673" y="128830"/>
                  </a:lnTo>
                  <a:lnTo>
                    <a:pt x="16988" y="92369"/>
                  </a:lnTo>
                  <a:lnTo>
                    <a:pt x="3054" y="49425"/>
                  </a:lnTo>
                  <a:lnTo>
                    <a:pt x="0" y="0"/>
                  </a:lnTo>
                  <a:lnTo>
                    <a:pt x="29314" y="19619"/>
                  </a:lnTo>
                  <a:lnTo>
                    <a:pt x="65494" y="34765"/>
                  </a:lnTo>
                  <a:lnTo>
                    <a:pt x="108603" y="45504"/>
                  </a:lnTo>
                  <a:lnTo>
                    <a:pt x="158707" y="51899"/>
                  </a:lnTo>
                  <a:lnTo>
                    <a:pt x="215869" y="54017"/>
                  </a:lnTo>
                  <a:lnTo>
                    <a:pt x="273547" y="58110"/>
                  </a:lnTo>
                  <a:lnTo>
                    <a:pt x="323129" y="54354"/>
                  </a:lnTo>
                  <a:lnTo>
                    <a:pt x="364617" y="43002"/>
                  </a:lnTo>
                  <a:lnTo>
                    <a:pt x="398009" y="24307"/>
                  </a:lnTo>
                  <a:lnTo>
                    <a:pt x="394721" y="41040"/>
                  </a:lnTo>
                  <a:lnTo>
                    <a:pt x="381820" y="86427"/>
                  </a:lnTo>
                  <a:lnTo>
                    <a:pt x="357316" y="126934"/>
                  </a:lnTo>
                  <a:lnTo>
                    <a:pt x="325653" y="157950"/>
                  </a:lnTo>
                  <a:lnTo>
                    <a:pt x="286871" y="179438"/>
                  </a:lnTo>
                  <a:lnTo>
                    <a:pt x="241004" y="191360"/>
                  </a:lnTo>
                  <a:lnTo>
                    <a:pt x="188092" y="193680"/>
                  </a:lnTo>
                  <a:close/>
                </a:path>
              </a:pathLst>
            </a:custGeom>
            <a:solidFill>
              <a:srgbClr val="D066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5228781" y="2658991"/>
              <a:ext cx="405130" cy="79375"/>
            </a:xfrm>
            <a:custGeom>
              <a:rect b="b" l="l" r="r" t="t"/>
              <a:pathLst>
                <a:path extrusionOk="0" h="79375" w="405130">
                  <a:moveTo>
                    <a:pt x="274896" y="79147"/>
                  </a:moveTo>
                  <a:lnTo>
                    <a:pt x="217218" y="75624"/>
                  </a:lnTo>
                  <a:lnTo>
                    <a:pt x="160056" y="73506"/>
                  </a:lnTo>
                  <a:lnTo>
                    <a:pt x="109952" y="67111"/>
                  </a:lnTo>
                  <a:lnTo>
                    <a:pt x="66843" y="56372"/>
                  </a:lnTo>
                  <a:lnTo>
                    <a:pt x="30663" y="41226"/>
                  </a:lnTo>
                  <a:lnTo>
                    <a:pt x="1348" y="21606"/>
                  </a:lnTo>
                  <a:lnTo>
                    <a:pt x="0" y="16205"/>
                  </a:lnTo>
                  <a:lnTo>
                    <a:pt x="0" y="8102"/>
                  </a:lnTo>
                  <a:lnTo>
                    <a:pt x="2697" y="0"/>
                  </a:lnTo>
                  <a:lnTo>
                    <a:pt x="404755" y="20256"/>
                  </a:lnTo>
                  <a:lnTo>
                    <a:pt x="401150" y="39056"/>
                  </a:lnTo>
                  <a:lnTo>
                    <a:pt x="399358" y="45914"/>
                  </a:lnTo>
                  <a:lnTo>
                    <a:pt x="365966" y="64419"/>
                  </a:lnTo>
                  <a:lnTo>
                    <a:pt x="324479" y="75455"/>
                  </a:lnTo>
                  <a:lnTo>
                    <a:pt x="274896" y="791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6449792" y="2211999"/>
              <a:ext cx="213360" cy="348615"/>
            </a:xfrm>
            <a:custGeom>
              <a:rect b="b" l="l" r="r" t="t"/>
              <a:pathLst>
                <a:path extrusionOk="0" h="348614" w="213359">
                  <a:moveTo>
                    <a:pt x="35076" y="348410"/>
                  </a:moveTo>
                  <a:lnTo>
                    <a:pt x="8" y="321423"/>
                  </a:lnTo>
                  <a:lnTo>
                    <a:pt x="0" y="314649"/>
                  </a:lnTo>
                  <a:lnTo>
                    <a:pt x="2697" y="307897"/>
                  </a:lnTo>
                  <a:lnTo>
                    <a:pt x="6745" y="299795"/>
                  </a:lnTo>
                  <a:lnTo>
                    <a:pt x="12143" y="295743"/>
                  </a:lnTo>
                  <a:lnTo>
                    <a:pt x="20237" y="293042"/>
                  </a:lnTo>
                  <a:lnTo>
                    <a:pt x="25634" y="290342"/>
                  </a:lnTo>
                  <a:lnTo>
                    <a:pt x="32380" y="287641"/>
                  </a:lnTo>
                  <a:lnTo>
                    <a:pt x="39126" y="283590"/>
                  </a:lnTo>
                  <a:lnTo>
                    <a:pt x="48444" y="278251"/>
                  </a:lnTo>
                  <a:lnTo>
                    <a:pt x="55991" y="272280"/>
                  </a:lnTo>
                  <a:lnTo>
                    <a:pt x="61515" y="265549"/>
                  </a:lnTo>
                  <a:lnTo>
                    <a:pt x="64761" y="257931"/>
                  </a:lnTo>
                  <a:lnTo>
                    <a:pt x="63749" y="251327"/>
                  </a:lnTo>
                  <a:lnTo>
                    <a:pt x="60714" y="241558"/>
                  </a:lnTo>
                  <a:lnTo>
                    <a:pt x="55655" y="228496"/>
                  </a:lnTo>
                  <a:lnTo>
                    <a:pt x="48572" y="212017"/>
                  </a:lnTo>
                  <a:lnTo>
                    <a:pt x="48572" y="209316"/>
                  </a:lnTo>
                  <a:lnTo>
                    <a:pt x="47223" y="209316"/>
                  </a:lnTo>
                  <a:lnTo>
                    <a:pt x="39402" y="182265"/>
                  </a:lnTo>
                  <a:lnTo>
                    <a:pt x="34237" y="160025"/>
                  </a:lnTo>
                  <a:lnTo>
                    <a:pt x="31855" y="142850"/>
                  </a:lnTo>
                  <a:lnTo>
                    <a:pt x="32382" y="130991"/>
                  </a:lnTo>
                  <a:lnTo>
                    <a:pt x="34659" y="120125"/>
                  </a:lnTo>
                  <a:lnTo>
                    <a:pt x="41488" y="105840"/>
                  </a:lnTo>
                  <a:lnTo>
                    <a:pt x="52872" y="88263"/>
                  </a:lnTo>
                  <a:lnTo>
                    <a:pt x="68809" y="67521"/>
                  </a:lnTo>
                  <a:lnTo>
                    <a:pt x="70158" y="67521"/>
                  </a:lnTo>
                  <a:lnTo>
                    <a:pt x="71507" y="66171"/>
                  </a:lnTo>
                  <a:lnTo>
                    <a:pt x="112825" y="32072"/>
                  </a:lnTo>
                  <a:lnTo>
                    <a:pt x="167299" y="4051"/>
                  </a:lnTo>
                  <a:lnTo>
                    <a:pt x="183490" y="0"/>
                  </a:lnTo>
                  <a:lnTo>
                    <a:pt x="191585" y="2700"/>
                  </a:lnTo>
                  <a:lnTo>
                    <a:pt x="198331" y="5401"/>
                  </a:lnTo>
                  <a:lnTo>
                    <a:pt x="205077" y="9452"/>
                  </a:lnTo>
                  <a:lnTo>
                    <a:pt x="209125" y="17555"/>
                  </a:lnTo>
                  <a:lnTo>
                    <a:pt x="213173" y="24307"/>
                  </a:lnTo>
                  <a:lnTo>
                    <a:pt x="213168" y="39162"/>
                  </a:lnTo>
                  <a:lnTo>
                    <a:pt x="210469" y="45914"/>
                  </a:lnTo>
                  <a:lnTo>
                    <a:pt x="205072" y="51316"/>
                  </a:lnTo>
                  <a:lnTo>
                    <a:pt x="195628" y="55367"/>
                  </a:lnTo>
                  <a:lnTo>
                    <a:pt x="173367" y="65221"/>
                  </a:lnTo>
                  <a:lnTo>
                    <a:pt x="134915" y="88980"/>
                  </a:lnTo>
                  <a:lnTo>
                    <a:pt x="102198" y="126096"/>
                  </a:lnTo>
                  <a:lnTo>
                    <a:pt x="95790" y="140444"/>
                  </a:lnTo>
                  <a:lnTo>
                    <a:pt x="96338" y="148505"/>
                  </a:lnTo>
                  <a:lnTo>
                    <a:pt x="98151" y="160363"/>
                  </a:lnTo>
                  <a:lnTo>
                    <a:pt x="101482" y="175767"/>
                  </a:lnTo>
                  <a:lnTo>
                    <a:pt x="106584" y="194462"/>
                  </a:lnTo>
                  <a:lnTo>
                    <a:pt x="117483" y="222293"/>
                  </a:lnTo>
                  <a:lnTo>
                    <a:pt x="123955" y="244934"/>
                  </a:lnTo>
                  <a:lnTo>
                    <a:pt x="126127" y="262257"/>
                  </a:lnTo>
                  <a:lnTo>
                    <a:pt x="124124" y="274137"/>
                  </a:lnTo>
                  <a:lnTo>
                    <a:pt x="117019" y="291587"/>
                  </a:lnTo>
                  <a:lnTo>
                    <a:pt x="90162" y="321423"/>
                  </a:lnTo>
                  <a:lnTo>
                    <a:pt x="56159" y="340645"/>
                  </a:lnTo>
                  <a:lnTo>
                    <a:pt x="43173" y="345709"/>
                  </a:lnTo>
                  <a:lnTo>
                    <a:pt x="35076" y="348410"/>
                  </a:lnTo>
                  <a:close/>
                </a:path>
              </a:pathLst>
            </a:custGeom>
            <a:solidFill>
              <a:srgbClr val="FFA08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>
            <p:ph type="title"/>
          </p:nvPr>
        </p:nvSpPr>
        <p:spPr>
          <a:xfrm>
            <a:off x="1103312" y="1173154"/>
            <a:ext cx="9404723" cy="664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Verdana"/>
              <a:buNone/>
            </a:pPr>
            <a:r>
              <a:rPr b="1" lang="en-US" sz="2500">
                <a:latin typeface="Verdana"/>
                <a:ea typeface="Verdana"/>
                <a:cs typeface="Verdana"/>
                <a:sym typeface="Verdana"/>
              </a:rPr>
              <a:t>Problem </a:t>
            </a:r>
            <a:r>
              <a:rPr b="1" lang="en-US" sz="2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Statement</a:t>
            </a:r>
            <a:endParaRPr b="1" sz="2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2" name="Google Shape;202;p6"/>
          <p:cNvSpPr txBox="1"/>
          <p:nvPr>
            <p:ph idx="1" type="body"/>
          </p:nvPr>
        </p:nvSpPr>
        <p:spPr>
          <a:xfrm>
            <a:off x="1103312" y="2422372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Patients have to wait a long period even sometimes they can’t meet with the doctor.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 emergency situations managing blood and ambulance, people face problems.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Manual payment and patient records take more time.</a:t>
            </a:r>
            <a:endParaRPr/>
          </a:p>
          <a:p>
            <a:pPr indent="-231140" lvl="0" marL="342900" rtl="0" algn="l">
              <a:spcBef>
                <a:spcPts val="100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1103312" y="840645"/>
            <a:ext cx="9404723" cy="766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Verdana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RELATED WORKS</a:t>
            </a:r>
            <a:endParaRPr sz="2500"/>
          </a:p>
        </p:txBody>
      </p:sp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60"/>
              <a:buFont typeface="Noto Sans Symbols"/>
              <a:buChar char="❑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daktarbhai.com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aphicFrame>
        <p:nvGraphicFramePr>
          <p:cNvPr id="210" name="Google Shape;210;p7"/>
          <p:cNvGraphicFramePr/>
          <p:nvPr/>
        </p:nvGraphicFramePr>
        <p:xfrm>
          <a:off x="1103312" y="3887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{C0CBB1D4-8965-4C09-B0DD-66341903ED13}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Working Process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Drawbacks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Appointment service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Time-consuming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Health packages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High price service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Elderly care service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Can’t show the appointment time 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Video call to a doctor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1" name="Google Shape;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9379" y="1607127"/>
            <a:ext cx="5501347" cy="183881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1103312" y="840646"/>
            <a:ext cx="9404723" cy="71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Verdana"/>
              <a:buNone/>
            </a:pPr>
            <a:r>
              <a:rPr lang="en-US" sz="2500">
                <a:latin typeface="Verdana"/>
                <a:ea typeface="Verdana"/>
                <a:cs typeface="Verdana"/>
                <a:sym typeface="Verdana"/>
              </a:rPr>
              <a:t>RELATED WORKS (CONT.)</a:t>
            </a:r>
            <a:endParaRPr sz="2500"/>
          </a:p>
        </p:txBody>
      </p:sp>
      <p:sp>
        <p:nvSpPr>
          <p:cNvPr id="218" name="Google Shape;218;p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60"/>
              <a:buFont typeface="Noto Sans Symbols"/>
              <a:buChar char="❑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doctorsbd.com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aphicFrame>
        <p:nvGraphicFramePr>
          <p:cNvPr id="219" name="Google Shape;219;p8"/>
          <p:cNvGraphicFramePr/>
          <p:nvPr/>
        </p:nvGraphicFramePr>
        <p:xfrm>
          <a:off x="1103312" y="36551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{C0CBB1D4-8965-4C09-B0DD-66341903ED13}</a:tableStyleId>
              </a:tblPr>
              <a:tblGrid>
                <a:gridCol w="4064000"/>
                <a:gridCol w="4064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 u="none" cap="none" strike="noStrike"/>
                        <a:t>Working Process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/>
                        <a:t>Drawbacks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Provide Doctors list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Not provide an appointment system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Provide hospital’s location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Can’t show the appointment time 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0" name="Google Shape;220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97650d480_0_664"/>
          <p:cNvSpPr txBox="1"/>
          <p:nvPr>
            <p:ph type="title"/>
          </p:nvPr>
        </p:nvSpPr>
        <p:spPr>
          <a:xfrm>
            <a:off x="1103312" y="871896"/>
            <a:ext cx="94047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95D1D"/>
              </a:buClr>
              <a:buSzPts val="3600"/>
              <a:buFont typeface="Book Antiqua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Functional and Nonfunctional requirements</a:t>
            </a:r>
            <a:br>
              <a:rPr lang="en-US" sz="5400">
                <a:solidFill>
                  <a:srgbClr val="895D1D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 sz="2500"/>
          </a:p>
        </p:txBody>
      </p:sp>
      <p:sp>
        <p:nvSpPr>
          <p:cNvPr id="226" name="Google Shape;226;g2297650d480_0_664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Book Antiqua"/>
                <a:ea typeface="Book Antiqua"/>
                <a:cs typeface="Book Antiqua"/>
                <a:sym typeface="Book Antiqua"/>
              </a:rPr>
              <a:t>Software system requirements are often classified as: </a:t>
            </a:r>
            <a:endParaRPr sz="26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         a)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Functional Requirements: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14287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These are statements of services the system should provide, how the system should react to particular input and how the system should behave in particular situations.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400050" lvl="0" marL="24003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 ⮚ The user will be able to search the information about patient, Doctor, and all detail.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571500" lvl="0" marL="24574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  ⮚ The system will provide appropriate report for the user  expectation.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297650d480_0_66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2023-06-15T17:48:00Z</dcterms:created>
  <dc:creator>Dell E7480</dc:creator>
</cp:coreProperties>
</file>