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54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39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53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48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6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3085106"/>
            <a:ext cx="3485072" cy="73152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ClimateGuard</a:t>
            </a: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Mohamed  Almas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50"/>
            <a:ext cx="5050317" cy="2346570"/>
          </a:xfrm>
        </p:spPr>
        <p:txBody>
          <a:bodyPr anchor="t"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Title: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Vision: Strengthening governance, transparency, and accountability for climate resilience.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Mission: Unite stakeholders for effective climate change mitigation and adaptation</a:t>
            </a:r>
          </a:p>
          <a:p>
            <a:pPr marL="36900" indent="0">
              <a:buNone/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addresses the pressing need for improved climate governance by providing a collaborative platform that fosters transparency and accountability. With a focus on uniting diverse stakeholders, the project aims to enhance climate resilience through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datadriven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decisionmaking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Problem Statement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50"/>
            <a:ext cx="5050317" cy="2346570"/>
          </a:xfrm>
        </p:spPr>
        <p:txBody>
          <a:bodyPr anchor="t"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climate governance in Kenya lacks proper coordination, transparency,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datadriven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decisionmaking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challenges in climate governance hinder effective collaboration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decisionmaking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aims to resolve these issues by creating a centralized solution that addresses the gaps in coordination and transparency.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2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Solution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50"/>
            <a:ext cx="5050317" cy="2346570"/>
          </a:xfrm>
        </p:spPr>
        <p:txBody>
          <a:bodyPr anchor="t"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platform for stakeholder collaboration.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for informed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decisionmaking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Transparent monitoring of climate initiatives.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engagement tools.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offers an integrated solution, providing stakeholders with tools for effective collaboration, data analytics to support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decisionmaking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transparent monitoring of projects, and community engagement features to ensure inclusivity.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83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Target Audience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50"/>
            <a:ext cx="5050317" cy="2346570"/>
          </a:xfrm>
        </p:spPr>
        <p:txBody>
          <a:bodyPr anchor="t"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and county governments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 society organizations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sector entities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communities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designed to benefit a diverse range of stakeholders, including governments, civil society organizations, private sectors, and local communities. The platform fosters collaboration and engagement among these entities for comprehensive climate resilience.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19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Impact and Benefits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49"/>
            <a:ext cx="5050317" cy="2664621"/>
          </a:xfrm>
        </p:spPr>
        <p:txBody>
          <a:bodyPr anchor="t"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Outcomes: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impact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Strengthened community resilience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stakeholder reputation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expected to result in positive environmental outcomes, increased resilience within communities, and improved reputations for participating stakeholders who actively contribute to climate resilience efforts.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39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Call to Action!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49"/>
            <a:ext cx="5050317" cy="2664621"/>
          </a:xfrm>
        </p:spPr>
        <p:txBody>
          <a:bodyPr anchor="t">
            <a:normAutofit fontScale="925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Involved: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the project's mission</a:t>
            </a:r>
          </a:p>
          <a:p>
            <a:pPr marL="369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audience is encouraged to get involved by collaborating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ClimateGuard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supporting its mission. This call to action emphasizes the importance of collective efforts in addressing climate challenges and promoting sustainable practices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112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2323</TotalTime>
  <Words>330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Symbol</vt:lpstr>
      <vt:lpstr>Wingdings 2</vt:lpstr>
      <vt:lpstr>SlateVTI</vt:lpstr>
      <vt:lpstr>ClimateGuard </vt:lpstr>
      <vt:lpstr>Introduction</vt:lpstr>
      <vt:lpstr>Problem Statement</vt:lpstr>
      <vt:lpstr>Solution</vt:lpstr>
      <vt:lpstr>Target Audience</vt:lpstr>
      <vt:lpstr>Impact and Benefits</vt:lpstr>
      <vt:lpstr>Call to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ClimateGuard</dc:title>
  <dc:creator>Mohamed</dc:creator>
  <cp:lastModifiedBy>Mohamed</cp:lastModifiedBy>
  <cp:revision>3</cp:revision>
  <dcterms:created xsi:type="dcterms:W3CDTF">2024-01-06T19:21:24Z</dcterms:created>
  <dcterms:modified xsi:type="dcterms:W3CDTF">2024-01-08T10:04:25Z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