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f6de4cd4f1bbc2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2T16:31:54.492" idx="1">
    <p:pos x="7680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5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55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5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6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3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7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7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26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F436-1AF9-4735-872B-207203A7AF5E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D5C0-139F-4B90-9CFB-CED82C289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328" y="6415385"/>
            <a:ext cx="842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ГБПОУ ИО </a:t>
            </a:r>
            <a:r>
              <a:rPr lang="en-US" sz="2400" dirty="0" smtClean="0"/>
              <a:t>“</a:t>
            </a:r>
            <a:r>
              <a:rPr lang="ru-RU" sz="2400" dirty="0" smtClean="0"/>
              <a:t>Иркутский Техникум Транспорта и Строительства</a:t>
            </a:r>
            <a:r>
              <a:rPr lang="en-US" sz="2400" dirty="0" smtClean="0"/>
              <a:t>”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88152" y="6046053"/>
            <a:ext cx="628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Руководитель</a:t>
            </a:r>
            <a:r>
              <a:rPr lang="en-US" sz="2400" dirty="0" smtClean="0"/>
              <a:t>: </a:t>
            </a:r>
            <a:r>
              <a:rPr lang="ru-RU" sz="2400" dirty="0" smtClean="0"/>
              <a:t>Куликов </a:t>
            </a:r>
            <a:r>
              <a:rPr lang="ru-RU" sz="2400" dirty="0"/>
              <a:t>Георгий Вячеславович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152" y="5257800"/>
            <a:ext cx="6283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Выполнил </a:t>
            </a:r>
            <a:r>
              <a:rPr lang="ru-RU" sz="2400" dirty="0" err="1" smtClean="0"/>
              <a:t>Маркеев</a:t>
            </a:r>
            <a:r>
              <a:rPr lang="ru-RU" sz="2400" dirty="0" smtClean="0"/>
              <a:t> Михаил Владимирович </a:t>
            </a:r>
            <a:r>
              <a:rPr lang="ru-RU" sz="2400" dirty="0" smtClean="0"/>
              <a:t>Студент группы ММР-24-4</a:t>
            </a:r>
            <a:r>
              <a:rPr lang="en-US" sz="2400" dirty="0" smtClean="0"/>
              <a:t>/5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47780" y="1935836"/>
            <a:ext cx="7043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Создание игры </a:t>
            </a:r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“</a:t>
            </a:r>
            <a:r>
              <a:rPr lang="ru-RU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Змейка</a:t>
            </a:r>
            <a:r>
              <a:rPr lang="en-US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”</a:t>
            </a:r>
            <a:r>
              <a:rPr lang="ru-RU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</a:t>
            </a:r>
            <a:endParaRPr lang="en-US" sz="36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ru-RU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на движке </a:t>
            </a:r>
            <a:r>
              <a:rPr lang="en-US" sz="36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Godot</a:t>
            </a:r>
            <a:endParaRPr lang="ru-RU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7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1039"/>
          </a:xfrm>
        </p:spPr>
      </p:pic>
      <p:sp>
        <p:nvSpPr>
          <p:cNvPr id="5" name="TextBox 4"/>
          <p:cNvSpPr txBox="1"/>
          <p:nvPr/>
        </p:nvSpPr>
        <p:spPr>
          <a:xfrm>
            <a:off x="0" y="0"/>
            <a:ext cx="738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Актуальность, цель и задачи</a:t>
            </a:r>
            <a:r>
              <a:rPr 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endParaRPr lang="ru-RU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073011"/>
            <a:ext cx="6096000" cy="17756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работы: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Компьютерные игры могут как приносить удовольствие, так и тренировать мыслительные навыки.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224070"/>
            <a:ext cx="6096000" cy="13804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компьютерную игру “Змейка” на движке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Godot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979958"/>
            <a:ext cx="8311896" cy="1380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движок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Godot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язык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GDScript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компьютерную игру Змейка на движке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Godot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6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12192000" cy="6877050"/>
          </a:xfrm>
        </p:spPr>
      </p:pic>
      <p:sp>
        <p:nvSpPr>
          <p:cNvPr id="5" name="Прямоугольник 4"/>
          <p:cNvSpPr/>
          <p:nvPr/>
        </p:nvSpPr>
        <p:spPr>
          <a:xfrm>
            <a:off x="268224" y="1668810"/>
            <a:ext cx="5327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Godot</a:t>
            </a:r>
            <a:r>
              <a:rPr lang="ru-RU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 </a:t>
            </a:r>
            <a:r>
              <a:rPr lang="ru-RU" sz="3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открытый кроссплатформенный игровой движок</a:t>
            </a:r>
            <a:r>
              <a:rPr lang="ru-RU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разработки 2D/3D-видеоигр и приложений.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060462"/>
            <a:ext cx="5891902" cy="20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5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1039"/>
          </a:xfrm>
        </p:spPr>
      </p:pic>
    </p:spTree>
    <p:extLst>
      <p:ext uri="{BB962C8B-B14F-4D97-AF65-F5344CB8AC3E}">
        <p14:creationId xmlns:p14="http://schemas.microsoft.com/office/powerpoint/2010/main" val="24314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</p:spPr>
      </p:pic>
    </p:spTree>
    <p:extLst>
      <p:ext uri="{BB962C8B-B14F-4D97-AF65-F5344CB8AC3E}">
        <p14:creationId xmlns:p14="http://schemas.microsoft.com/office/powerpoint/2010/main" val="227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1039"/>
          </a:xfrm>
        </p:spPr>
      </p:pic>
    </p:spTree>
    <p:extLst>
      <p:ext uri="{BB962C8B-B14F-4D97-AF65-F5344CB8AC3E}">
        <p14:creationId xmlns:p14="http://schemas.microsoft.com/office/powerpoint/2010/main" val="37649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</p:spPr>
      </p:pic>
    </p:spTree>
    <p:extLst>
      <p:ext uri="{BB962C8B-B14F-4D97-AF65-F5344CB8AC3E}">
        <p14:creationId xmlns:p14="http://schemas.microsoft.com/office/powerpoint/2010/main" val="33007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1039"/>
          </a:xfrm>
        </p:spPr>
      </p:pic>
    </p:spTree>
    <p:extLst>
      <p:ext uri="{BB962C8B-B14F-4D97-AF65-F5344CB8AC3E}">
        <p14:creationId xmlns:p14="http://schemas.microsoft.com/office/powerpoint/2010/main" val="25362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5</cp:revision>
  <dcterms:created xsi:type="dcterms:W3CDTF">2024-12-02T08:19:58Z</dcterms:created>
  <dcterms:modified xsi:type="dcterms:W3CDTF">2024-12-02T09:04:16Z</dcterms:modified>
</cp:coreProperties>
</file>