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E69F-A9D5-48FC-9DD1-B6D4F7AAC7BC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5BA-38CE-4412-BD09-E7314E95B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28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E69F-A9D5-48FC-9DD1-B6D4F7AAC7BC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5BA-38CE-4412-BD09-E7314E95B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91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E69F-A9D5-48FC-9DD1-B6D4F7AAC7BC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5BA-38CE-4412-BD09-E7314E95BD87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2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E69F-A9D5-48FC-9DD1-B6D4F7AAC7BC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5BA-38CE-4412-BD09-E7314E95B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216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E69F-A9D5-48FC-9DD1-B6D4F7AAC7BC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5BA-38CE-4412-BD09-E7314E95BD87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4677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E69F-A9D5-48FC-9DD1-B6D4F7AAC7BC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5BA-38CE-4412-BD09-E7314E95B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460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E69F-A9D5-48FC-9DD1-B6D4F7AAC7BC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5BA-38CE-4412-BD09-E7314E95B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E69F-A9D5-48FC-9DD1-B6D4F7AAC7BC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5BA-38CE-4412-BD09-E7314E95B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67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E69F-A9D5-48FC-9DD1-B6D4F7AAC7BC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5BA-38CE-4412-BD09-E7314E95B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29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E69F-A9D5-48FC-9DD1-B6D4F7AAC7BC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5BA-38CE-4412-BD09-E7314E95B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1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E69F-A9D5-48FC-9DD1-B6D4F7AAC7BC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5BA-38CE-4412-BD09-E7314E95B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24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E69F-A9D5-48FC-9DD1-B6D4F7AAC7BC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5BA-38CE-4412-BD09-E7314E95B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99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E69F-A9D5-48FC-9DD1-B6D4F7AAC7BC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5BA-38CE-4412-BD09-E7314E95B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70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E69F-A9D5-48FC-9DD1-B6D4F7AAC7BC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5BA-38CE-4412-BD09-E7314E95B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30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E69F-A9D5-48FC-9DD1-B6D4F7AAC7BC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5BA-38CE-4412-BD09-E7314E95B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94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85BA-38CE-4412-BD09-E7314E95BD87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E69F-A9D5-48FC-9DD1-B6D4F7AAC7BC}" type="datetimeFigureOut">
              <a:rPr lang="pt-BR" smtClean="0"/>
              <a:t>05/05/2024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16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0E69F-A9D5-48FC-9DD1-B6D4F7AAC7BC}" type="datetimeFigureOut">
              <a:rPr lang="pt-BR" smtClean="0"/>
              <a:t>05/05/2024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A285BA-38CE-4412-BD09-E7314E95B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96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FDFE2-B82F-A4E8-7FE1-7F545BF9F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MatchSquad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98C46B-AF11-EE26-8367-CB51580C7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310481"/>
            <a:ext cx="9059333" cy="1646302"/>
          </a:xfrm>
        </p:spPr>
        <p:txBody>
          <a:bodyPr>
            <a:noAutofit/>
          </a:bodyPr>
          <a:lstStyle/>
          <a:p>
            <a:pPr algn="just"/>
            <a:r>
              <a:rPr lang="pt-BR" sz="1600" dirty="0"/>
              <a:t>Alessandro </a:t>
            </a:r>
            <a:r>
              <a:rPr lang="pt-BR" sz="1600" dirty="0" err="1"/>
              <a:t>Manrique</a:t>
            </a:r>
            <a:r>
              <a:rPr lang="pt-BR" sz="1600" dirty="0"/>
              <a:t> Júnior</a:t>
            </a:r>
          </a:p>
          <a:p>
            <a:pPr algn="just"/>
            <a:r>
              <a:rPr lang="pt-BR" sz="1600" dirty="0"/>
              <a:t>Gabriel Alves Coelho</a:t>
            </a:r>
          </a:p>
          <a:p>
            <a:pPr algn="just"/>
            <a:r>
              <a:rPr lang="pt-BR" sz="1600" dirty="0"/>
              <a:t>Guilherme de Freitas Diniz</a:t>
            </a:r>
          </a:p>
          <a:p>
            <a:pPr algn="just"/>
            <a:r>
              <a:rPr lang="pt-BR" sz="1600" dirty="0"/>
              <a:t>Natã Siloé</a:t>
            </a:r>
          </a:p>
          <a:p>
            <a:pPr algn="just"/>
            <a:r>
              <a:rPr lang="pt-BR" sz="1600" dirty="0"/>
              <a:t>Pedro </a:t>
            </a:r>
            <a:r>
              <a:rPr lang="pt-BR" sz="1600" dirty="0" err="1"/>
              <a:t>Henrirque</a:t>
            </a:r>
            <a:r>
              <a:rPr lang="pt-BR" sz="1600" dirty="0"/>
              <a:t> Aranha</a:t>
            </a:r>
          </a:p>
          <a:p>
            <a:pPr algn="just"/>
            <a:r>
              <a:rPr lang="pt-BR" sz="1600" dirty="0"/>
              <a:t>Victor Akira </a:t>
            </a:r>
            <a:r>
              <a:rPr lang="pt-BR" sz="1600" dirty="0" err="1"/>
              <a:t>Maejima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76232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16187-99B1-D860-6535-B8BB7AC3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10E480-E5AF-9ED5-BC4C-AB84A3848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3880773"/>
          </a:xfrm>
        </p:spPr>
        <p:txBody>
          <a:bodyPr/>
          <a:lstStyle/>
          <a:p>
            <a:r>
              <a:rPr lang="pt-BR" dirty="0"/>
              <a:t>Impulsionar o </a:t>
            </a:r>
            <a:r>
              <a:rPr lang="pt-BR" dirty="0" err="1"/>
              <a:t>Emprendedorismo</a:t>
            </a:r>
            <a:r>
              <a:rPr lang="pt-BR" dirty="0"/>
              <a:t>;</a:t>
            </a:r>
          </a:p>
          <a:p>
            <a:r>
              <a:rPr lang="pt-BR" dirty="0"/>
              <a:t>Facilitar Comunicação;</a:t>
            </a:r>
          </a:p>
          <a:p>
            <a:r>
              <a:rPr lang="pt-BR" dirty="0"/>
              <a:t>Distribuir Conhecimento;</a:t>
            </a:r>
          </a:p>
          <a:p>
            <a:r>
              <a:rPr lang="pt-BR" dirty="0"/>
              <a:t>Fornecer Acompanhamento;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381105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DE102-0BE2-03EE-C027-D85D7222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Dores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5CB003-432A-C0C8-9ABD-4A61F103B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Procurar/encontrar mentor;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Analisar perfil do mentor (por parte do empreendedor);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Analisar perfil do empreendedor (por parte do mentor, para direcionar melhor sua mentoria);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Assistir/ministrar uma mentoria à distância;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Melhorar seu trabalho (mentoria) através da avaliação do cliente.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22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896C9-9B43-BFAE-0957-EDB28999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Negócio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5937A9-52E6-E230-AC30-6C74C0C71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Público-alvo;</a:t>
            </a:r>
          </a:p>
          <a:p>
            <a:r>
              <a:rPr lang="pt-BR" dirty="0"/>
              <a:t>Tamanho de Mercado;</a:t>
            </a:r>
          </a:p>
          <a:p>
            <a:r>
              <a:rPr lang="pt-BR" dirty="0"/>
              <a:t>Formas de Monetização;</a:t>
            </a:r>
          </a:p>
          <a:p>
            <a:pPr lvl="1"/>
            <a:r>
              <a:rPr lang="pt-BR" dirty="0"/>
              <a:t>Venda avulsa;</a:t>
            </a:r>
          </a:p>
          <a:p>
            <a:pPr lvl="1"/>
            <a:r>
              <a:rPr lang="pt-BR" dirty="0"/>
              <a:t>Plano com Coach;</a:t>
            </a:r>
          </a:p>
          <a:p>
            <a:r>
              <a:rPr lang="pt-BR" dirty="0"/>
              <a:t>Formas de Degustação;</a:t>
            </a:r>
          </a:p>
          <a:p>
            <a:r>
              <a:rPr lang="pt-BR" dirty="0"/>
              <a:t>Concorrentes;</a:t>
            </a:r>
          </a:p>
          <a:p>
            <a:r>
              <a:rPr lang="pt-BR" dirty="0"/>
              <a:t>Ponto de Equilíbrio.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669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027C6-B839-BFD6-8E54-A180087AA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2330171685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F55F2-3363-DE50-72AC-91DD0379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674BDD6-4025-E9CA-0830-2E6562C20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973" y="129679"/>
            <a:ext cx="7629183" cy="6728321"/>
          </a:xfrm>
        </p:spPr>
      </p:pic>
    </p:spTree>
    <p:extLst>
      <p:ext uri="{BB962C8B-B14F-4D97-AF65-F5344CB8AC3E}">
        <p14:creationId xmlns:p14="http://schemas.microsoft.com/office/powerpoint/2010/main" val="241112613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B8756-6F5A-C055-FD50-98E0BE3A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50ECC1-4CA7-A3C7-5958-7DE4BF4AF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52E15F-6B1D-A690-6937-4261B5C8F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07" y="0"/>
            <a:ext cx="8784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1510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3001F-3387-8AD1-84CF-DCBC03A4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5755A-0C75-1BDE-C2B0-6075D18AB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42D80D-2A05-85E7-CA2C-094AC24B6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89" y="0"/>
            <a:ext cx="8353778" cy="689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56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500B0-CA30-83F6-48C5-D73C8D3AE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737B40-4866-88A6-A6D1-7898EB48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424884-41A1-917B-68C5-BDEF5B836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15" y="165629"/>
            <a:ext cx="9081506" cy="669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06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121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Trebuchet MS</vt:lpstr>
      <vt:lpstr>Wingdings 3</vt:lpstr>
      <vt:lpstr>Facetado</vt:lpstr>
      <vt:lpstr>MatchSquad</vt:lpstr>
      <vt:lpstr>Objetivo do Projeto</vt:lpstr>
      <vt:lpstr>Principais Dores </vt:lpstr>
      <vt:lpstr>Modelo de Negócio</vt:lpstr>
      <vt:lpstr>Casos de Uso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MatchSquad</dc:title>
  <dc:creator>Win</dc:creator>
  <cp:lastModifiedBy>Win</cp:lastModifiedBy>
  <cp:revision>1</cp:revision>
  <dcterms:created xsi:type="dcterms:W3CDTF">2024-05-06T00:39:49Z</dcterms:created>
  <dcterms:modified xsi:type="dcterms:W3CDTF">2024-05-06T00:57:23Z</dcterms:modified>
</cp:coreProperties>
</file>