
<file path=[Content_Types].xml><?xml version="1.0" encoding="utf-8"?>
<Types xmlns="http://schemas.openxmlformats.org/package/2006/content-types">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70" r:id="rId6"/>
    <p:sldId id="257" r:id="rId7"/>
    <p:sldId id="260" r:id="rId8"/>
    <p:sldId id="265" r:id="rId9"/>
    <p:sldId id="266" r:id="rId10"/>
    <p:sldId id="259" r:id="rId11"/>
    <p:sldId id="275" r:id="rId12"/>
    <p:sldId id="267" r:id="rId13"/>
    <p:sldId id="268" r:id="rId14"/>
    <p:sldId id="269" r:id="rId15"/>
    <p:sldId id="272" r:id="rId16"/>
    <p:sldId id="274" r:id="rId17"/>
    <p:sldId id="271" r:id="rId18"/>
    <p:sldId id="26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sp>
        <p:nvSpPr>
          <p:cNvPr id="10" name="Rectangle 9"/>
          <p:cNvSpPr/>
          <p:nvPr/>
        </p:nvSpPr>
        <p:spPr>
          <a:xfrm>
            <a:off x="2" y="0"/>
            <a:ext cx="9144000" cy="6343510"/>
          </a:xfrm>
          <a:prstGeom prst="rect">
            <a:avLst/>
          </a:prstGeom>
          <a:solidFill>
            <a:srgbClr val="D6D6D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descr="CGU-Flame-ID-RGB-Wht.png"/>
          <p:cNvPicPr>
            <a:picLocks noChangeAspect="1"/>
          </p:cNvPicPr>
          <p:nvPr/>
        </p:nvPicPr>
        <p:blipFill rotWithShape="1">
          <a:blip r:embed="rId2">
            <a:alphaModFix amt="74000"/>
            <a:extLst>
              <a:ext uri="{28A0092B-C50C-407E-A947-70E740481C1C}">
                <a14:useLocalDpi xmlns:a14="http://schemas.microsoft.com/office/drawing/2010/main" val="0"/>
              </a:ext>
            </a:extLst>
          </a:blip>
          <a:srcRect t="21892" r="6413" b="28581"/>
          <a:stretch/>
        </p:blipFill>
        <p:spPr>
          <a:xfrm>
            <a:off x="3266738" y="0"/>
            <a:ext cx="5879592" cy="6346026"/>
          </a:xfrm>
          <a:prstGeom prst="rect">
            <a:avLst/>
          </a:prstGeom>
        </p:spPr>
      </p:pic>
      <p:sp>
        <p:nvSpPr>
          <p:cNvPr id="2" name="Title 1"/>
          <p:cNvSpPr>
            <a:spLocks noGrp="1"/>
          </p:cNvSpPr>
          <p:nvPr>
            <p:ph type="ctrTitle" hasCustomPrompt="1"/>
          </p:nvPr>
        </p:nvSpPr>
        <p:spPr>
          <a:xfrm>
            <a:off x="667512" y="1985102"/>
            <a:ext cx="8104204" cy="567435"/>
          </a:xfrm>
        </p:spPr>
        <p:txBody>
          <a:bodyPr rIns="0" anchor="t" anchorCtr="0"/>
          <a:lstStyle>
            <a:lvl1pPr algn="l">
              <a:defRPr sz="3000" baseline="0">
                <a:latin typeface="Arial" charset="0"/>
                <a:ea typeface="Arial" charset="0"/>
                <a:cs typeface="Arial" charset="0"/>
              </a:defRPr>
            </a:lvl1pPr>
          </a:lstStyle>
          <a:p>
            <a:r>
              <a:rPr lang="en-US" dirty="0"/>
              <a:t>Title Goes Here</a:t>
            </a:r>
          </a:p>
        </p:txBody>
      </p:sp>
      <p:sp>
        <p:nvSpPr>
          <p:cNvPr id="3" name="Subtitle 2"/>
          <p:cNvSpPr>
            <a:spLocks noGrp="1"/>
          </p:cNvSpPr>
          <p:nvPr>
            <p:ph type="subTitle" idx="1" hasCustomPrompt="1"/>
          </p:nvPr>
        </p:nvSpPr>
        <p:spPr>
          <a:xfrm>
            <a:off x="649225" y="5349513"/>
            <a:ext cx="3362303" cy="155634"/>
          </a:xfrm>
        </p:spPr>
        <p:txBody>
          <a:bodyPr lIns="0" tIns="0" rIns="0" bIns="0">
            <a:noAutofit/>
          </a:bodyPr>
          <a:lstStyle>
            <a:lvl1pPr marL="0" indent="0" algn="l">
              <a:buNone/>
              <a:defRPr sz="1050" b="1" i="0" baseline="0">
                <a:latin typeface="Arial"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Name</a:t>
            </a:r>
          </a:p>
        </p:txBody>
      </p:sp>
      <p:sp>
        <p:nvSpPr>
          <p:cNvPr id="13" name="Text Placeholder 12"/>
          <p:cNvSpPr>
            <a:spLocks noGrp="1"/>
          </p:cNvSpPr>
          <p:nvPr>
            <p:ph type="body" sz="quarter" idx="14" hasCustomPrompt="1"/>
          </p:nvPr>
        </p:nvSpPr>
        <p:spPr>
          <a:xfrm>
            <a:off x="649225" y="5572386"/>
            <a:ext cx="3362303" cy="156065"/>
          </a:xfrm>
        </p:spPr>
        <p:txBody>
          <a:bodyPr lIns="0" tIns="0" rIns="0" bIns="0">
            <a:noAutofit/>
          </a:bodyPr>
          <a:lstStyle>
            <a:lvl1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Arial" charset="0"/>
                <a:ea typeface="+mn-ea"/>
                <a:cs typeface="+mn-cs"/>
              </a:defRPr>
            </a:lvl1pPr>
            <a:lvl2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2pPr>
            <a:lvl3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3pPr>
            <a:lvl4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4pPr>
            <a:lvl5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5pPr>
          </a:lstStyle>
          <a:p>
            <a:pPr lvl="0"/>
            <a:r>
              <a:rPr lang="en-US" dirty="0"/>
              <a:t>Title</a:t>
            </a:r>
          </a:p>
        </p:txBody>
      </p:sp>
      <p:pic>
        <p:nvPicPr>
          <p:cNvPr id="19" name="Picture 18"/>
          <p:cNvPicPr>
            <a:picLocks noChangeAspect="1"/>
          </p:cNvPicPr>
          <p:nvPr/>
        </p:nvPicPr>
        <p:blipFill rotWithShape="1">
          <a:blip r:embed="rId3" cstate="print">
            <a:extLst>
              <a:ext uri="{28A0092B-C50C-407E-A947-70E740481C1C}">
                <a14:useLocalDpi xmlns:a14="http://schemas.microsoft.com/office/drawing/2010/main"/>
              </a:ext>
            </a:extLst>
          </a:blip>
          <a:srcRect l="38996" t="8533" r="38649" b="83616"/>
          <a:stretch/>
        </p:blipFill>
        <p:spPr>
          <a:xfrm>
            <a:off x="658369" y="640082"/>
            <a:ext cx="3537159" cy="321777"/>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
        <p:nvSpPr>
          <p:cNvPr id="5" name="Content Placeholder 4"/>
          <p:cNvSpPr>
            <a:spLocks noGrp="1"/>
          </p:cNvSpPr>
          <p:nvPr>
            <p:ph sz="quarter" idx="15" hasCustomPrompt="1"/>
          </p:nvPr>
        </p:nvSpPr>
        <p:spPr>
          <a:xfrm>
            <a:off x="621412" y="2667000"/>
            <a:ext cx="6238875" cy="971550"/>
          </a:xfrm>
        </p:spPr>
        <p:txBody>
          <a:bodyPr/>
          <a:lstStyle>
            <a:lvl1pPr marL="0" indent="0">
              <a:buNone/>
              <a:defRPr sz="1800" b="0" i="1" u="none" baseline="0">
                <a:solidFill>
                  <a:schemeClr val="bg2"/>
                </a:solidFill>
                <a:latin typeface="Georgia" charset="0"/>
                <a:ea typeface="Georgia" charset="0"/>
                <a:cs typeface="Georgia" charset="0"/>
              </a:defRPr>
            </a:lvl1pPr>
            <a:lvl2pPr marL="9525" indent="0">
              <a:buNone/>
              <a:defRPr/>
            </a:lvl2pPr>
          </a:lstStyle>
          <a:p>
            <a:pPr lvl="0"/>
            <a:r>
              <a:rPr lang="en-US" dirty="0"/>
              <a:t>Subtitle Goes Here</a:t>
            </a:r>
          </a:p>
        </p:txBody>
      </p:sp>
    </p:spTree>
    <p:extLst>
      <p:ext uri="{BB962C8B-B14F-4D97-AF65-F5344CB8AC3E}">
        <p14:creationId xmlns:p14="http://schemas.microsoft.com/office/powerpoint/2010/main" val="212412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33771" y="1990649"/>
            <a:ext cx="8029475" cy="1669312"/>
          </a:xfrm>
        </p:spPr>
        <p:txBody>
          <a:bodyPr lIns="0" tIns="0" rIns="0" bIns="0">
            <a:normAutofit/>
          </a:bodyPr>
          <a:lstStyle>
            <a:lvl1pPr marL="142875" indent="-142875">
              <a:buFontTx/>
              <a:buNone/>
              <a:tabLst/>
              <a:defRPr sz="3000" baseline="0">
                <a:solidFill>
                  <a:srgbClr val="5D615A"/>
                </a:solidFill>
                <a:latin typeface="Arial"/>
                <a:cs typeface="Arial"/>
              </a:defRPr>
            </a:lvl1pPr>
          </a:lstStyle>
          <a:p>
            <a:pPr lvl="0"/>
            <a:r>
              <a:rPr lang="en-US" dirty="0"/>
              <a:t>“This text box is for large quotes.”</a:t>
            </a:r>
          </a:p>
        </p:txBody>
      </p:sp>
      <p:sp>
        <p:nvSpPr>
          <p:cNvPr id="9" name="Title 1"/>
          <p:cNvSpPr>
            <a:spLocks noGrp="1"/>
          </p:cNvSpPr>
          <p:nvPr>
            <p:ph type="title"/>
          </p:nvPr>
        </p:nvSpPr>
        <p:spPr>
          <a:xfrm>
            <a:off x="662245" y="640079"/>
            <a:ext cx="8001000" cy="1097280"/>
          </a:xfrm>
        </p:spPr>
        <p:txBody>
          <a:bodyPr/>
          <a:lstStyle>
            <a:lvl1pPr>
              <a:defRPr sz="2400">
                <a:solidFill>
                  <a:srgbClr val="B72029"/>
                </a:solidFill>
                <a:latin typeface="Arial" charset="0"/>
                <a:ea typeface="Arial" charset="0"/>
                <a:cs typeface="Arial" charset="0"/>
              </a:defRPr>
            </a:lvl1pPr>
          </a:lstStyle>
          <a:p>
            <a:r>
              <a:rPr lang="en-US"/>
              <a:t>Click to edit Master title style</a:t>
            </a:r>
            <a:endParaRPr lang="en-US" dirty="0"/>
          </a:p>
        </p:txBody>
      </p:sp>
      <p:sp>
        <p:nvSpPr>
          <p:cNvPr id="7"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8"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Tree>
    <p:extLst>
      <p:ext uri="{BB962C8B-B14F-4D97-AF65-F5344CB8AC3E}">
        <p14:creationId xmlns:p14="http://schemas.microsoft.com/office/powerpoint/2010/main" val="317817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Image &amp; Copy: Left Align">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5029200" y="1"/>
            <a:ext cx="4114800" cy="6345936"/>
          </a:xfrm>
          <a:solidFill>
            <a:schemeClr val="bg1">
              <a:lumMod val="75000"/>
            </a:schemeClr>
          </a:solidFill>
        </p:spPr>
        <p:txBody>
          <a:bodyPr/>
          <a:lstStyle/>
          <a:p>
            <a:r>
              <a:rPr lang="en-US"/>
              <a:t>Click icon to add picture</a:t>
            </a:r>
            <a:endParaRPr lang="en-US" dirty="0"/>
          </a:p>
        </p:txBody>
      </p:sp>
      <p:sp>
        <p:nvSpPr>
          <p:cNvPr id="16" name="Text Placeholder 9"/>
          <p:cNvSpPr>
            <a:spLocks noGrp="1"/>
          </p:cNvSpPr>
          <p:nvPr>
            <p:ph type="body" sz="quarter" idx="15" hasCustomPrompt="1"/>
          </p:nvPr>
        </p:nvSpPr>
        <p:spPr>
          <a:xfrm>
            <a:off x="646823" y="1490472"/>
            <a:ext cx="4114800" cy="4482234"/>
          </a:xfrm>
        </p:spPr>
        <p:txBody>
          <a:bodyPr lIns="0" tIns="0" rIns="0" bIns="0"/>
          <a:lstStyle>
            <a:lvl1pPr marL="0" indent="0">
              <a:lnSpc>
                <a:spcPct val="100000"/>
              </a:lnSpc>
              <a:spcAft>
                <a:spcPts val="675"/>
              </a:spcAft>
              <a:buFontTx/>
              <a:buNone/>
              <a:defRPr sz="1350" b="1" i="0" cap="none" baseline="0">
                <a:solidFill>
                  <a:schemeClr val="tx1"/>
                </a:solidFill>
                <a:latin typeface="Arial" charset="0"/>
              </a:defRPr>
            </a:lvl1pPr>
            <a:lvl2pPr marL="134541" indent="-125016">
              <a:lnSpc>
                <a:spcPct val="100000"/>
              </a:lnSpc>
              <a:spcBef>
                <a:spcPts val="0"/>
              </a:spcBef>
              <a:spcAft>
                <a:spcPts val="375"/>
              </a:spcAft>
              <a:buClr>
                <a:srgbClr val="C00000"/>
              </a:buClr>
              <a:buFont typeface=".AppleSystemUIFont" charset="-120"/>
              <a:buChar char="›"/>
              <a:tabLst/>
              <a:defRPr lang="en-US" sz="1350" b="0" i="0" kern="1200" baseline="0" dirty="0" smtClean="0">
                <a:solidFill>
                  <a:srgbClr val="353535"/>
                </a:solidFill>
                <a:latin typeface="Arial" charset="0"/>
                <a:ea typeface="+mn-ea"/>
                <a:cs typeface="Arial"/>
              </a:defRPr>
            </a:lvl2pPr>
          </a:lstStyle>
          <a:p>
            <a:pPr lvl="0"/>
            <a:r>
              <a:rPr lang="en-US" dirty="0"/>
              <a:t>Heading 1</a:t>
            </a:r>
          </a:p>
          <a:p>
            <a:pPr marL="134541" lvl="1" indent="-125016" algn="l" defTabSz="685800" rtl="0" eaLnBrk="1" latinLnBrk="0" hangingPunct="1">
              <a:lnSpc>
                <a:spcPct val="100000"/>
              </a:lnSpc>
              <a:spcBef>
                <a:spcPts val="375"/>
              </a:spcBef>
              <a:spcAft>
                <a:spcPts val="675"/>
              </a:spcAft>
              <a:buClr>
                <a:srgbClr val="ED9822"/>
              </a:buClr>
              <a:buSzPct val="110000"/>
              <a:buFont typeface="Wingdings" charset="2"/>
              <a:buChar char="§"/>
              <a:tabLst/>
            </a:pPr>
            <a:r>
              <a:rPr lang="en-US" dirty="0"/>
              <a:t>First Line</a:t>
            </a:r>
          </a:p>
        </p:txBody>
      </p:sp>
      <p:sp>
        <p:nvSpPr>
          <p:cNvPr id="9" name="Title 1"/>
          <p:cNvSpPr>
            <a:spLocks noGrp="1"/>
          </p:cNvSpPr>
          <p:nvPr>
            <p:ph type="ctrTitle" hasCustomPrompt="1"/>
          </p:nvPr>
        </p:nvSpPr>
        <p:spPr>
          <a:xfrm>
            <a:off x="618769" y="784622"/>
            <a:ext cx="4114800" cy="485199"/>
          </a:xfrm>
        </p:spPr>
        <p:txBody>
          <a:bodyPr rIns="0" anchor="t" anchorCtr="0"/>
          <a:lstStyle>
            <a:lvl1pPr algn="l">
              <a:defRPr sz="2400" baseline="0">
                <a:solidFill>
                  <a:srgbClr val="B72029"/>
                </a:solidFill>
                <a:latin typeface="Arial" charset="0"/>
                <a:ea typeface="Arial" charset="0"/>
                <a:cs typeface="Arial" charset="0"/>
              </a:defRPr>
            </a:lvl1pPr>
          </a:lstStyle>
          <a:p>
            <a:r>
              <a:rPr lang="en-US" dirty="0"/>
              <a:t>Title goes here</a:t>
            </a:r>
          </a:p>
        </p:txBody>
      </p:sp>
      <p:sp>
        <p:nvSpPr>
          <p:cNvPr id="10"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11"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Tree>
    <p:extLst>
      <p:ext uri="{BB962C8B-B14F-4D97-AF65-F5344CB8AC3E}">
        <p14:creationId xmlns:p14="http://schemas.microsoft.com/office/powerpoint/2010/main" val="3265468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mage &amp; Copy: Right Align">
    <p:spTree>
      <p:nvGrpSpPr>
        <p:cNvPr id="1" name=""/>
        <p:cNvGrpSpPr/>
        <p:nvPr/>
      </p:nvGrpSpPr>
      <p:grpSpPr>
        <a:xfrm>
          <a:off x="0" y="0"/>
          <a:ext cx="0" cy="0"/>
          <a:chOff x="0" y="0"/>
          <a:chExt cx="0" cy="0"/>
        </a:xfrm>
      </p:grpSpPr>
      <p:sp>
        <p:nvSpPr>
          <p:cNvPr id="26" name="Picture Placeholder 7"/>
          <p:cNvSpPr>
            <a:spLocks noGrp="1"/>
          </p:cNvSpPr>
          <p:nvPr>
            <p:ph type="pic" sz="quarter" idx="13"/>
          </p:nvPr>
        </p:nvSpPr>
        <p:spPr>
          <a:xfrm>
            <a:off x="0" y="1"/>
            <a:ext cx="4114800" cy="6345936"/>
          </a:xfrm>
          <a:solidFill>
            <a:schemeClr val="bg1">
              <a:lumMod val="75000"/>
            </a:schemeClr>
          </a:solidFill>
        </p:spPr>
        <p:txBody>
          <a:bodyPr/>
          <a:lstStyle/>
          <a:p>
            <a:r>
              <a:rPr lang="en-US"/>
              <a:t>Click icon to add picture</a:t>
            </a:r>
            <a:endParaRPr lang="en-US" dirty="0"/>
          </a:p>
        </p:txBody>
      </p:sp>
      <p:sp>
        <p:nvSpPr>
          <p:cNvPr id="8" name="Text Placeholder 9"/>
          <p:cNvSpPr>
            <a:spLocks noGrp="1"/>
          </p:cNvSpPr>
          <p:nvPr>
            <p:ph type="body" sz="quarter" idx="15" hasCustomPrompt="1"/>
          </p:nvPr>
        </p:nvSpPr>
        <p:spPr>
          <a:xfrm>
            <a:off x="4490308" y="1590673"/>
            <a:ext cx="4114800" cy="4480560"/>
          </a:xfrm>
        </p:spPr>
        <p:txBody>
          <a:bodyPr lIns="0" tIns="0" rIns="0" bIns="0"/>
          <a:lstStyle>
            <a:lvl1pPr marL="0" indent="0">
              <a:lnSpc>
                <a:spcPct val="100000"/>
              </a:lnSpc>
              <a:spcAft>
                <a:spcPts val="675"/>
              </a:spcAft>
              <a:buFontTx/>
              <a:buNone/>
              <a:defRPr lang="en-US" sz="1350" b="1" i="0" kern="1200" cap="none" baseline="0" dirty="0" smtClean="0">
                <a:solidFill>
                  <a:schemeClr val="tx1"/>
                </a:solidFill>
                <a:latin typeface="Arial" charset="0"/>
                <a:ea typeface="+mn-ea"/>
                <a:cs typeface="+mn-cs"/>
              </a:defRPr>
            </a:lvl1pPr>
            <a:lvl2pPr marL="134541" indent="-125016">
              <a:lnSpc>
                <a:spcPct val="100000"/>
              </a:lnSpc>
              <a:spcBef>
                <a:spcPts val="0"/>
              </a:spcBef>
              <a:spcAft>
                <a:spcPts val="375"/>
              </a:spcAft>
              <a:buClr>
                <a:srgbClr val="ED9822"/>
              </a:buClr>
              <a:buSzPct val="110000"/>
              <a:buFont typeface="Wingdings" charset="2"/>
              <a:buChar char="§"/>
              <a:tabLst/>
              <a:defRPr lang="en-US" sz="1350" b="0" i="0" kern="1200" baseline="0" dirty="0" smtClean="0">
                <a:solidFill>
                  <a:srgbClr val="353535"/>
                </a:solidFill>
                <a:latin typeface="Arial" charset="0"/>
                <a:ea typeface="+mn-ea"/>
                <a:cs typeface="Arial"/>
              </a:defRPr>
            </a:lvl2pPr>
          </a:lstStyle>
          <a:p>
            <a:pPr marL="0" lvl="0" indent="0" algn="l" defTabSz="685800" rtl="0" eaLnBrk="1" latinLnBrk="0" hangingPunct="1">
              <a:lnSpc>
                <a:spcPct val="100000"/>
              </a:lnSpc>
              <a:spcBef>
                <a:spcPts val="750"/>
              </a:spcBef>
              <a:spcAft>
                <a:spcPts val="675"/>
              </a:spcAft>
              <a:buFontTx/>
              <a:buNone/>
            </a:pPr>
            <a:r>
              <a:rPr lang="en-US" dirty="0"/>
              <a:t>Title goes here</a:t>
            </a:r>
          </a:p>
          <a:p>
            <a:pPr marL="134541" lvl="1" indent="-125016" algn="l" defTabSz="685800" rtl="0" eaLnBrk="1" latinLnBrk="0" hangingPunct="1">
              <a:lnSpc>
                <a:spcPct val="100000"/>
              </a:lnSpc>
              <a:spcBef>
                <a:spcPts val="375"/>
              </a:spcBef>
              <a:spcAft>
                <a:spcPts val="675"/>
              </a:spcAft>
              <a:buClr>
                <a:srgbClr val="ED9822"/>
              </a:buClr>
              <a:buSzPct val="110000"/>
              <a:buFont typeface="Wingdings" charset="2"/>
              <a:buChar char="§"/>
              <a:tabLst/>
            </a:pPr>
            <a:r>
              <a:rPr lang="en-US" dirty="0"/>
              <a:t>First Line</a:t>
            </a:r>
          </a:p>
        </p:txBody>
      </p:sp>
      <p:sp>
        <p:nvSpPr>
          <p:cNvPr id="9" name="Title 1"/>
          <p:cNvSpPr>
            <a:spLocks noGrp="1"/>
          </p:cNvSpPr>
          <p:nvPr>
            <p:ph type="ctrTitle" hasCustomPrompt="1"/>
          </p:nvPr>
        </p:nvSpPr>
        <p:spPr>
          <a:xfrm>
            <a:off x="4490309" y="819349"/>
            <a:ext cx="4114800" cy="485199"/>
          </a:xfrm>
        </p:spPr>
        <p:txBody>
          <a:bodyPr rIns="0" anchor="t" anchorCtr="0"/>
          <a:lstStyle>
            <a:lvl1pPr algn="l">
              <a:defRPr sz="2400" baseline="0">
                <a:solidFill>
                  <a:srgbClr val="B72029"/>
                </a:solidFill>
                <a:latin typeface="Arial" charset="0"/>
              </a:defRPr>
            </a:lvl1pPr>
          </a:lstStyle>
          <a:p>
            <a:r>
              <a:rPr lang="en-US" dirty="0"/>
              <a:t>Title goes here</a:t>
            </a:r>
          </a:p>
        </p:txBody>
      </p:sp>
      <p:pic>
        <p:nvPicPr>
          <p:cNvPr id="13" name="Picture 1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Tree>
    <p:extLst>
      <p:ext uri="{BB962C8B-B14F-4D97-AF65-F5344CB8AC3E}">
        <p14:creationId xmlns:p14="http://schemas.microsoft.com/office/powerpoint/2010/main" val="3198762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9" y="1709737"/>
            <a:ext cx="8000566" cy="1959438"/>
          </a:xfrm>
        </p:spPr>
        <p:txBody>
          <a:bodyPr rIns="0" anchor="t" anchorCtr="0"/>
          <a:lstStyle>
            <a:lvl1pPr algn="l" defTabSz="685800" rtl="0" eaLnBrk="1" latinLnBrk="0" hangingPunct="1">
              <a:lnSpc>
                <a:spcPct val="100000"/>
              </a:lnSpc>
              <a:spcBef>
                <a:spcPct val="0"/>
              </a:spcBef>
              <a:buNone/>
              <a:defRPr lang="en-US" sz="3300" b="0" i="0" kern="1200" baseline="0" dirty="0">
                <a:solidFill>
                  <a:srgbClr val="B72029"/>
                </a:solidFill>
                <a:latin typeface="Arial" charset="0"/>
                <a:ea typeface="Arial" charset="0"/>
                <a:cs typeface="Arial" charset="0"/>
              </a:defRPr>
            </a:lvl1pPr>
          </a:lstStyle>
          <a:p>
            <a:r>
              <a:rPr lang="en-US" dirty="0"/>
              <a:t>Sub-header for change in content</a:t>
            </a:r>
          </a:p>
        </p:txBody>
      </p:sp>
      <p:sp>
        <p:nvSpPr>
          <p:cNvPr id="7"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8"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Tree>
    <p:extLst>
      <p:ext uri="{BB962C8B-B14F-4D97-AF65-F5344CB8AC3E}">
        <p14:creationId xmlns:p14="http://schemas.microsoft.com/office/powerpoint/2010/main" val="1979382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Photo">
    <p:spTree>
      <p:nvGrpSpPr>
        <p:cNvPr id="1" name=""/>
        <p:cNvGrpSpPr/>
        <p:nvPr/>
      </p:nvGrpSpPr>
      <p:grpSpPr>
        <a:xfrm>
          <a:off x="0" y="0"/>
          <a:ext cx="0" cy="0"/>
          <a:chOff x="0" y="0"/>
          <a:chExt cx="0" cy="0"/>
        </a:xfrm>
      </p:grpSpPr>
      <p:sp>
        <p:nvSpPr>
          <p:cNvPr id="26" name="Picture Placeholder 7"/>
          <p:cNvSpPr>
            <a:spLocks noGrp="1"/>
          </p:cNvSpPr>
          <p:nvPr>
            <p:ph type="pic" sz="quarter" idx="13"/>
          </p:nvPr>
        </p:nvSpPr>
        <p:spPr>
          <a:xfrm>
            <a:off x="5029200" y="2066636"/>
            <a:ext cx="4114800" cy="4279300"/>
          </a:xfrm>
          <a:solidFill>
            <a:schemeClr val="bg1">
              <a:lumMod val="75000"/>
            </a:schemeClr>
          </a:solidFill>
        </p:spPr>
        <p:txBody>
          <a:bodyPr/>
          <a:lstStyle>
            <a:lvl1pPr marL="0" indent="0">
              <a:buNone/>
              <a:defRPr/>
            </a:lvl1pPr>
          </a:lstStyle>
          <a:p>
            <a:r>
              <a:rPr lang="en-US"/>
              <a:t>Click icon to add picture</a:t>
            </a:r>
            <a:endParaRPr lang="en-US" dirty="0"/>
          </a:p>
        </p:txBody>
      </p:sp>
      <p:sp>
        <p:nvSpPr>
          <p:cNvPr id="9" name="Text Placeholder 9"/>
          <p:cNvSpPr>
            <a:spLocks noGrp="1"/>
          </p:cNvSpPr>
          <p:nvPr>
            <p:ph type="body" sz="quarter" idx="15" hasCustomPrompt="1"/>
          </p:nvPr>
        </p:nvSpPr>
        <p:spPr>
          <a:xfrm>
            <a:off x="648390" y="2065638"/>
            <a:ext cx="3841919" cy="4122726"/>
          </a:xfrm>
        </p:spPr>
        <p:txBody>
          <a:bodyPr lIns="0" tIns="0" rIns="0" bIns="0"/>
          <a:lstStyle>
            <a:lvl1pPr marL="0" indent="0">
              <a:lnSpc>
                <a:spcPct val="100000"/>
              </a:lnSpc>
              <a:spcAft>
                <a:spcPts val="675"/>
              </a:spcAft>
              <a:buFontTx/>
              <a:buNone/>
              <a:defRPr lang="en-US" sz="1350" b="1" i="0" kern="1200" cap="none" baseline="0" dirty="0" smtClean="0">
                <a:solidFill>
                  <a:schemeClr val="tx1"/>
                </a:solidFill>
                <a:latin typeface="Arial" charset="0"/>
                <a:ea typeface="+mn-ea"/>
                <a:cs typeface="+mn-cs"/>
              </a:defRPr>
            </a:lvl1pPr>
            <a:lvl2pPr marL="134541" indent="-125016">
              <a:lnSpc>
                <a:spcPct val="100000"/>
              </a:lnSpc>
              <a:spcBef>
                <a:spcPts val="0"/>
              </a:spcBef>
              <a:spcAft>
                <a:spcPts val="375"/>
              </a:spcAft>
              <a:buClr>
                <a:srgbClr val="C00000"/>
              </a:buClr>
              <a:buFont typeface=".AppleSystemUIFont" charset="-120"/>
              <a:buChar char="›"/>
              <a:tabLst/>
              <a:defRPr lang="en-US" sz="1350" b="0" i="0" kern="1200" baseline="0" dirty="0" smtClean="0">
                <a:solidFill>
                  <a:srgbClr val="353535"/>
                </a:solidFill>
                <a:latin typeface="Arial" charset="0"/>
                <a:ea typeface="+mn-ea"/>
                <a:cs typeface="Arial"/>
              </a:defRPr>
            </a:lvl2pPr>
          </a:lstStyle>
          <a:p>
            <a:pPr marL="0" lvl="0" indent="0" algn="l" defTabSz="685800" rtl="0" eaLnBrk="1" latinLnBrk="0" hangingPunct="1">
              <a:lnSpc>
                <a:spcPct val="100000"/>
              </a:lnSpc>
              <a:spcBef>
                <a:spcPts val="750"/>
              </a:spcBef>
              <a:spcAft>
                <a:spcPts val="675"/>
              </a:spcAft>
              <a:buFontTx/>
              <a:buNone/>
            </a:pPr>
            <a:r>
              <a:rPr lang="en-US" dirty="0"/>
              <a:t>Title goes here</a:t>
            </a:r>
          </a:p>
          <a:p>
            <a:pPr marL="134541" lvl="1" indent="-125016" algn="l" defTabSz="685800" rtl="0" eaLnBrk="1" latinLnBrk="0" hangingPunct="1">
              <a:lnSpc>
                <a:spcPct val="100000"/>
              </a:lnSpc>
              <a:spcBef>
                <a:spcPts val="375"/>
              </a:spcBef>
              <a:spcAft>
                <a:spcPts val="675"/>
              </a:spcAft>
              <a:buClr>
                <a:srgbClr val="ED9822"/>
              </a:buClr>
              <a:buSzPct val="110000"/>
              <a:buFont typeface="Wingdings" charset="2"/>
              <a:buChar char="§"/>
              <a:tabLst/>
            </a:pPr>
            <a:r>
              <a:rPr lang="en-US" dirty="0"/>
              <a:t>First Line</a:t>
            </a:r>
          </a:p>
        </p:txBody>
      </p:sp>
      <p:sp>
        <p:nvSpPr>
          <p:cNvPr id="12" name="Title 1"/>
          <p:cNvSpPr>
            <a:spLocks noGrp="1"/>
          </p:cNvSpPr>
          <p:nvPr>
            <p:ph type="title"/>
          </p:nvPr>
        </p:nvSpPr>
        <p:spPr>
          <a:xfrm>
            <a:off x="662245" y="640079"/>
            <a:ext cx="8001000" cy="1097280"/>
          </a:xfrm>
        </p:spPr>
        <p:txBody>
          <a:bodyPr/>
          <a:lstStyle>
            <a:lvl1pPr algn="l" defTabSz="685800" rtl="0" eaLnBrk="1" latinLnBrk="0" hangingPunct="1">
              <a:lnSpc>
                <a:spcPct val="100000"/>
              </a:lnSpc>
              <a:spcBef>
                <a:spcPct val="0"/>
              </a:spcBef>
              <a:buNone/>
              <a:defRPr lang="en-US" sz="2400" b="0" i="0" kern="1200" baseline="0" dirty="0">
                <a:solidFill>
                  <a:srgbClr val="B72029"/>
                </a:solidFill>
                <a:latin typeface="Arial" charset="0"/>
                <a:ea typeface="Arial" charset="0"/>
                <a:cs typeface="Arial" charset="0"/>
              </a:defRPr>
            </a:lvl1pPr>
          </a:lstStyle>
          <a:p>
            <a:r>
              <a:rPr lang="en-US"/>
              <a:t>Click to edit Master title style</a:t>
            </a:r>
            <a:endParaRPr lang="en-US" dirty="0"/>
          </a:p>
        </p:txBody>
      </p:sp>
      <p:sp>
        <p:nvSpPr>
          <p:cNvPr id="11"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13"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Tree>
    <p:extLst>
      <p:ext uri="{BB962C8B-B14F-4D97-AF65-F5344CB8AC3E}">
        <p14:creationId xmlns:p14="http://schemas.microsoft.com/office/powerpoint/2010/main" val="3210642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adrant">
    <p:spTree>
      <p:nvGrpSpPr>
        <p:cNvPr id="1" name=""/>
        <p:cNvGrpSpPr/>
        <p:nvPr/>
      </p:nvGrpSpPr>
      <p:grpSpPr>
        <a:xfrm>
          <a:off x="0" y="0"/>
          <a:ext cx="0" cy="0"/>
          <a:chOff x="0" y="0"/>
          <a:chExt cx="0" cy="0"/>
        </a:xfrm>
      </p:grpSpPr>
      <p:sp>
        <p:nvSpPr>
          <p:cNvPr id="10" name="Text Placeholder 9"/>
          <p:cNvSpPr>
            <a:spLocks noGrp="1"/>
          </p:cNvSpPr>
          <p:nvPr>
            <p:ph type="body" sz="quarter" idx="15" hasCustomPrompt="1"/>
          </p:nvPr>
        </p:nvSpPr>
        <p:spPr>
          <a:xfrm>
            <a:off x="662245" y="2092403"/>
            <a:ext cx="3655755" cy="1913870"/>
          </a:xfrm>
        </p:spPr>
        <p:txBody>
          <a:bodyPr lIns="0" tIns="0" rIns="0" bIns="0"/>
          <a:lstStyle>
            <a:lvl1pPr marL="0" indent="0">
              <a:lnSpc>
                <a:spcPct val="100000"/>
              </a:lnSpc>
              <a:spcAft>
                <a:spcPts val="675"/>
              </a:spcAft>
              <a:buFontTx/>
              <a:buNone/>
              <a:defRPr lang="en-US" sz="1350" b="1" i="0" kern="1200" cap="none" baseline="0" dirty="0" smtClean="0">
                <a:solidFill>
                  <a:schemeClr val="tx1"/>
                </a:solidFill>
                <a:latin typeface="Arial" charset="0"/>
                <a:ea typeface="+mn-ea"/>
                <a:cs typeface="+mn-cs"/>
              </a:defRPr>
            </a:lvl1pPr>
            <a:lvl2pPr marL="134541" indent="-125016">
              <a:lnSpc>
                <a:spcPct val="100000"/>
              </a:lnSpc>
              <a:spcAft>
                <a:spcPts val="675"/>
              </a:spcAft>
              <a:buClr>
                <a:srgbClr val="C00000"/>
              </a:buClr>
              <a:buFont typeface=".AppleSystemUIFont" charset="-120"/>
              <a:buChar char="›"/>
              <a:tabLst/>
              <a:defRPr lang="en-US" sz="1050" b="0" i="0" kern="1200" baseline="0" dirty="0" smtClean="0">
                <a:solidFill>
                  <a:srgbClr val="353535"/>
                </a:solidFill>
                <a:latin typeface="Arial" charset="0"/>
                <a:ea typeface="+mn-ea"/>
                <a:cs typeface="Arial"/>
              </a:defRPr>
            </a:lvl2pPr>
          </a:lstStyle>
          <a:p>
            <a:pPr marL="0" lvl="0" indent="0" algn="l" defTabSz="685800" rtl="0" eaLnBrk="1" latinLnBrk="0" hangingPunct="1">
              <a:lnSpc>
                <a:spcPct val="100000"/>
              </a:lnSpc>
              <a:spcBef>
                <a:spcPts val="750"/>
              </a:spcBef>
              <a:spcAft>
                <a:spcPts val="675"/>
              </a:spcAft>
              <a:buFontTx/>
              <a:buNone/>
            </a:pPr>
            <a:r>
              <a:rPr lang="en-US" dirty="0"/>
              <a:t>Title goes here</a:t>
            </a:r>
          </a:p>
          <a:p>
            <a:pPr marL="134541" lvl="1" indent="-125016" algn="l" defTabSz="685800" rtl="0" eaLnBrk="1" latinLnBrk="0" hangingPunct="1">
              <a:lnSpc>
                <a:spcPct val="100000"/>
              </a:lnSpc>
              <a:spcBef>
                <a:spcPts val="375"/>
              </a:spcBef>
              <a:spcAft>
                <a:spcPts val="675"/>
              </a:spcAft>
              <a:buClr>
                <a:srgbClr val="ED9822"/>
              </a:buClr>
              <a:buSzPct val="110000"/>
              <a:buFont typeface="Wingdings" charset="2"/>
              <a:buChar char="§"/>
              <a:tabLst/>
            </a:pPr>
            <a:r>
              <a:rPr lang="en-US" dirty="0"/>
              <a:t>First Line</a:t>
            </a:r>
          </a:p>
        </p:txBody>
      </p:sp>
      <p:sp>
        <p:nvSpPr>
          <p:cNvPr id="12" name="Text Placeholder 9"/>
          <p:cNvSpPr>
            <a:spLocks noGrp="1"/>
          </p:cNvSpPr>
          <p:nvPr>
            <p:ph type="body" sz="quarter" idx="16" hasCustomPrompt="1"/>
          </p:nvPr>
        </p:nvSpPr>
        <p:spPr>
          <a:xfrm>
            <a:off x="662246" y="4259444"/>
            <a:ext cx="3655755" cy="1917374"/>
          </a:xfrm>
        </p:spPr>
        <p:txBody>
          <a:bodyPr lIns="0" tIns="0" rIns="0" bIns="0"/>
          <a:lstStyle>
            <a:lvl1pPr marL="0" indent="0">
              <a:lnSpc>
                <a:spcPct val="100000"/>
              </a:lnSpc>
              <a:spcAft>
                <a:spcPts val="675"/>
              </a:spcAft>
              <a:buFontTx/>
              <a:buNone/>
              <a:defRPr lang="en-US" sz="1350" b="1" i="0" kern="1200" cap="none" baseline="0" dirty="0" smtClean="0">
                <a:solidFill>
                  <a:schemeClr val="tx1"/>
                </a:solidFill>
                <a:latin typeface="Arial" charset="0"/>
                <a:ea typeface="+mn-ea"/>
                <a:cs typeface="+mn-cs"/>
              </a:defRPr>
            </a:lvl1pPr>
            <a:lvl2pPr marL="134541" indent="-125016">
              <a:lnSpc>
                <a:spcPct val="100000"/>
              </a:lnSpc>
              <a:spcBef>
                <a:spcPts val="0"/>
              </a:spcBef>
              <a:spcAft>
                <a:spcPts val="375"/>
              </a:spcAft>
              <a:buClr>
                <a:srgbClr val="C00000"/>
              </a:buClr>
              <a:buFont typeface=".AppleSystemUIFont" charset="-120"/>
              <a:buChar char="›"/>
              <a:tabLst/>
              <a:defRPr lang="en-US" sz="1050" b="0" i="0" kern="1200" baseline="0" dirty="0" smtClean="0">
                <a:solidFill>
                  <a:srgbClr val="353535"/>
                </a:solidFill>
                <a:latin typeface="Arial" charset="0"/>
                <a:ea typeface="+mn-ea"/>
                <a:cs typeface="Arial"/>
              </a:defRPr>
            </a:lvl2pPr>
          </a:lstStyle>
          <a:p>
            <a:pPr marL="0" lvl="0" indent="0" algn="l" defTabSz="685800" rtl="0" eaLnBrk="1" latinLnBrk="0" hangingPunct="1">
              <a:lnSpc>
                <a:spcPct val="100000"/>
              </a:lnSpc>
              <a:spcBef>
                <a:spcPts val="750"/>
              </a:spcBef>
              <a:spcAft>
                <a:spcPts val="675"/>
              </a:spcAft>
              <a:buFontTx/>
              <a:buNone/>
            </a:pPr>
            <a:r>
              <a:rPr lang="en-US" dirty="0"/>
              <a:t>Title goes here</a:t>
            </a:r>
          </a:p>
          <a:p>
            <a:pPr marL="134541" lvl="1" indent="-125016" algn="l" defTabSz="685800" rtl="0" eaLnBrk="1" latinLnBrk="0" hangingPunct="1">
              <a:lnSpc>
                <a:spcPct val="100000"/>
              </a:lnSpc>
              <a:spcBef>
                <a:spcPts val="375"/>
              </a:spcBef>
              <a:spcAft>
                <a:spcPts val="675"/>
              </a:spcAft>
              <a:buClr>
                <a:srgbClr val="ED9822"/>
              </a:buClr>
              <a:buSzPct val="110000"/>
              <a:buFont typeface="Wingdings" charset="2"/>
              <a:buChar char="§"/>
              <a:tabLst/>
            </a:pPr>
            <a:r>
              <a:rPr lang="en-US" dirty="0"/>
              <a:t>First Line</a:t>
            </a:r>
          </a:p>
        </p:txBody>
      </p:sp>
      <p:sp>
        <p:nvSpPr>
          <p:cNvPr id="13" name="Text Placeholder 9"/>
          <p:cNvSpPr>
            <a:spLocks noGrp="1"/>
          </p:cNvSpPr>
          <p:nvPr>
            <p:ph type="body" sz="quarter" idx="17" hasCustomPrompt="1"/>
          </p:nvPr>
        </p:nvSpPr>
        <p:spPr>
          <a:xfrm>
            <a:off x="5007491" y="2092403"/>
            <a:ext cx="3655755" cy="1913870"/>
          </a:xfrm>
        </p:spPr>
        <p:txBody>
          <a:bodyPr lIns="0" tIns="0" rIns="0" bIns="0"/>
          <a:lstStyle>
            <a:lvl1pPr marL="0" indent="0">
              <a:lnSpc>
                <a:spcPct val="100000"/>
              </a:lnSpc>
              <a:spcAft>
                <a:spcPts val="675"/>
              </a:spcAft>
              <a:buFontTx/>
              <a:buNone/>
              <a:defRPr lang="en-US" sz="1350" b="1" i="0" kern="1200" cap="none" baseline="0" dirty="0" smtClean="0">
                <a:solidFill>
                  <a:schemeClr val="tx1"/>
                </a:solidFill>
                <a:latin typeface="Arial" charset="0"/>
                <a:ea typeface="+mn-ea"/>
                <a:cs typeface="+mn-cs"/>
              </a:defRPr>
            </a:lvl1pPr>
            <a:lvl2pPr marL="134541" indent="-125016">
              <a:lnSpc>
                <a:spcPct val="100000"/>
              </a:lnSpc>
              <a:spcAft>
                <a:spcPts val="675"/>
              </a:spcAft>
              <a:buClr>
                <a:srgbClr val="C00000"/>
              </a:buClr>
              <a:buFont typeface=".AppleSystemUIFont" charset="-120"/>
              <a:buChar char="›"/>
              <a:tabLst/>
              <a:defRPr lang="en-US" sz="1050" b="0" i="0" kern="1200" baseline="0" dirty="0" smtClean="0">
                <a:solidFill>
                  <a:srgbClr val="353535"/>
                </a:solidFill>
                <a:latin typeface="Arial" charset="0"/>
                <a:ea typeface="+mn-ea"/>
                <a:cs typeface="Arial"/>
              </a:defRPr>
            </a:lvl2pPr>
          </a:lstStyle>
          <a:p>
            <a:pPr marL="0" lvl="0" indent="0" algn="l" defTabSz="685800" rtl="0" eaLnBrk="1" latinLnBrk="0" hangingPunct="1">
              <a:lnSpc>
                <a:spcPct val="100000"/>
              </a:lnSpc>
              <a:spcBef>
                <a:spcPts val="750"/>
              </a:spcBef>
              <a:spcAft>
                <a:spcPts val="675"/>
              </a:spcAft>
              <a:buFontTx/>
              <a:buNone/>
            </a:pPr>
            <a:r>
              <a:rPr lang="en-US" dirty="0"/>
              <a:t>Title goes here</a:t>
            </a:r>
          </a:p>
          <a:p>
            <a:pPr marL="134541" lvl="1" indent="-125016" algn="l" defTabSz="685800" rtl="0" eaLnBrk="1" latinLnBrk="0" hangingPunct="1">
              <a:lnSpc>
                <a:spcPct val="100000"/>
              </a:lnSpc>
              <a:spcBef>
                <a:spcPts val="375"/>
              </a:spcBef>
              <a:spcAft>
                <a:spcPts val="675"/>
              </a:spcAft>
              <a:buClr>
                <a:srgbClr val="ED9822"/>
              </a:buClr>
              <a:buSzPct val="110000"/>
              <a:buFont typeface="Wingdings" charset="2"/>
              <a:buChar char="§"/>
              <a:tabLst/>
            </a:pPr>
            <a:r>
              <a:rPr lang="en-US" dirty="0"/>
              <a:t>First Line</a:t>
            </a:r>
          </a:p>
        </p:txBody>
      </p:sp>
      <p:sp>
        <p:nvSpPr>
          <p:cNvPr id="14" name="Text Placeholder 9"/>
          <p:cNvSpPr>
            <a:spLocks noGrp="1"/>
          </p:cNvSpPr>
          <p:nvPr>
            <p:ph type="body" sz="quarter" idx="18" hasCustomPrompt="1"/>
          </p:nvPr>
        </p:nvSpPr>
        <p:spPr>
          <a:xfrm>
            <a:off x="5007491" y="4259444"/>
            <a:ext cx="3655755" cy="1917374"/>
          </a:xfrm>
        </p:spPr>
        <p:txBody>
          <a:bodyPr lIns="0" tIns="0" rIns="0" bIns="0"/>
          <a:lstStyle>
            <a:lvl1pPr marL="0" indent="0">
              <a:lnSpc>
                <a:spcPct val="100000"/>
              </a:lnSpc>
              <a:spcAft>
                <a:spcPts val="675"/>
              </a:spcAft>
              <a:buFontTx/>
              <a:buNone/>
              <a:defRPr lang="en-US" sz="1350" b="1" i="0" kern="1200" cap="none" baseline="0" dirty="0" smtClean="0">
                <a:solidFill>
                  <a:schemeClr val="tx1"/>
                </a:solidFill>
                <a:latin typeface="Arial" charset="0"/>
                <a:ea typeface="+mn-ea"/>
                <a:cs typeface="+mn-cs"/>
              </a:defRPr>
            </a:lvl1pPr>
            <a:lvl2pPr marL="134541" indent="-125016">
              <a:lnSpc>
                <a:spcPct val="100000"/>
              </a:lnSpc>
              <a:spcAft>
                <a:spcPts val="675"/>
              </a:spcAft>
              <a:buClr>
                <a:srgbClr val="C00000"/>
              </a:buClr>
              <a:buFont typeface=".AppleSystemUIFont" charset="-120"/>
              <a:buChar char="›"/>
              <a:tabLst/>
              <a:defRPr lang="en-US" sz="1050" b="0" i="0" kern="1200" baseline="0" dirty="0" smtClean="0">
                <a:solidFill>
                  <a:srgbClr val="353535"/>
                </a:solidFill>
                <a:latin typeface="Arial" charset="0"/>
                <a:ea typeface="+mn-ea"/>
                <a:cs typeface="Arial"/>
              </a:defRPr>
            </a:lvl2pPr>
          </a:lstStyle>
          <a:p>
            <a:pPr marL="0" lvl="0" indent="0" algn="l" defTabSz="685800" rtl="0" eaLnBrk="1" latinLnBrk="0" hangingPunct="1">
              <a:lnSpc>
                <a:spcPct val="100000"/>
              </a:lnSpc>
              <a:spcBef>
                <a:spcPts val="750"/>
              </a:spcBef>
              <a:spcAft>
                <a:spcPts val="675"/>
              </a:spcAft>
              <a:buFontTx/>
              <a:buNone/>
            </a:pPr>
            <a:r>
              <a:rPr lang="en-US" dirty="0"/>
              <a:t>Title goes here</a:t>
            </a:r>
          </a:p>
          <a:p>
            <a:pPr marL="134541" lvl="1" indent="-125016" algn="l" defTabSz="685800" rtl="0" eaLnBrk="1" latinLnBrk="0" hangingPunct="1">
              <a:lnSpc>
                <a:spcPct val="100000"/>
              </a:lnSpc>
              <a:spcBef>
                <a:spcPts val="375"/>
              </a:spcBef>
              <a:spcAft>
                <a:spcPts val="675"/>
              </a:spcAft>
              <a:buClr>
                <a:srgbClr val="ED9822"/>
              </a:buClr>
              <a:buSzPct val="110000"/>
              <a:buFont typeface="Wingdings" charset="2"/>
              <a:buChar char="§"/>
              <a:tabLst/>
            </a:pPr>
            <a:r>
              <a:rPr lang="en-US" dirty="0"/>
              <a:t>First Line</a:t>
            </a:r>
          </a:p>
        </p:txBody>
      </p:sp>
      <p:sp>
        <p:nvSpPr>
          <p:cNvPr id="15" name="Title 1"/>
          <p:cNvSpPr>
            <a:spLocks noGrp="1"/>
          </p:cNvSpPr>
          <p:nvPr>
            <p:ph type="title"/>
          </p:nvPr>
        </p:nvSpPr>
        <p:spPr>
          <a:xfrm>
            <a:off x="662245" y="640079"/>
            <a:ext cx="8001000" cy="1097280"/>
          </a:xfrm>
        </p:spPr>
        <p:txBody>
          <a:bodyPr/>
          <a:lstStyle>
            <a:lvl1pPr algn="l" defTabSz="685800" rtl="0" eaLnBrk="1" latinLnBrk="0" hangingPunct="1">
              <a:lnSpc>
                <a:spcPct val="100000"/>
              </a:lnSpc>
              <a:spcBef>
                <a:spcPct val="0"/>
              </a:spcBef>
              <a:buNone/>
              <a:defRPr lang="en-US" sz="2400" b="0" i="0" kern="1200" baseline="0" dirty="0">
                <a:solidFill>
                  <a:srgbClr val="B72029"/>
                </a:solidFill>
                <a:latin typeface="Arial" charset="0"/>
                <a:ea typeface="Arial" charset="0"/>
                <a:cs typeface="Arial" charset="0"/>
              </a:defRPr>
            </a:lvl1pPr>
          </a:lstStyle>
          <a:p>
            <a:r>
              <a:rPr lang="en-US"/>
              <a:t>Click to edit Master title style</a:t>
            </a:r>
            <a:endParaRPr lang="en-US" dirty="0"/>
          </a:p>
        </p:txBody>
      </p:sp>
      <p:sp>
        <p:nvSpPr>
          <p:cNvPr id="11"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16"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18" name="Picture 1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Tree>
    <p:extLst>
      <p:ext uri="{BB962C8B-B14F-4D97-AF65-F5344CB8AC3E}">
        <p14:creationId xmlns:p14="http://schemas.microsoft.com/office/powerpoint/2010/main" val="2835278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8" name="Text Placeholder 9"/>
          <p:cNvSpPr>
            <a:spLocks noGrp="1"/>
          </p:cNvSpPr>
          <p:nvPr>
            <p:ph type="body" sz="quarter" idx="15" hasCustomPrompt="1"/>
          </p:nvPr>
        </p:nvSpPr>
        <p:spPr>
          <a:xfrm>
            <a:off x="648389" y="1856221"/>
            <a:ext cx="3658065" cy="4355235"/>
          </a:xfrm>
        </p:spPr>
        <p:txBody>
          <a:bodyPr lIns="0" tIns="0" rIns="0" bIns="0"/>
          <a:lstStyle>
            <a:lvl1pPr marL="0" indent="0">
              <a:lnSpc>
                <a:spcPct val="100000"/>
              </a:lnSpc>
              <a:spcAft>
                <a:spcPts val="675"/>
              </a:spcAft>
              <a:buFontTx/>
              <a:buNone/>
              <a:defRPr lang="en-US" sz="1350" b="1" i="0" kern="1200" cap="none" baseline="0" dirty="0" smtClean="0">
                <a:solidFill>
                  <a:schemeClr val="tx1"/>
                </a:solidFill>
                <a:latin typeface="Arial" charset="0"/>
                <a:ea typeface="+mn-ea"/>
                <a:cs typeface="+mn-cs"/>
              </a:defRPr>
            </a:lvl1pPr>
            <a:lvl2pPr marL="134541" indent="-125016">
              <a:lnSpc>
                <a:spcPct val="100000"/>
              </a:lnSpc>
              <a:spcBef>
                <a:spcPts val="0"/>
              </a:spcBef>
              <a:spcAft>
                <a:spcPts val="375"/>
              </a:spcAft>
              <a:buClr>
                <a:srgbClr val="C00000"/>
              </a:buClr>
              <a:buFont typeface=".AppleSystemUIFont" charset="-120"/>
              <a:buChar char="›"/>
              <a:tabLst/>
              <a:defRPr lang="en-US" sz="1350" b="0" i="0" kern="1200" baseline="0" dirty="0" smtClean="0">
                <a:solidFill>
                  <a:srgbClr val="353535"/>
                </a:solidFill>
                <a:latin typeface="Arial" charset="0"/>
                <a:ea typeface="+mn-ea"/>
                <a:cs typeface="Arial"/>
              </a:defRPr>
            </a:lvl2pPr>
          </a:lstStyle>
          <a:p>
            <a:pPr marL="0" lvl="0" indent="0" algn="l" defTabSz="685800" rtl="0" eaLnBrk="1" latinLnBrk="0" hangingPunct="1">
              <a:lnSpc>
                <a:spcPct val="100000"/>
              </a:lnSpc>
              <a:spcBef>
                <a:spcPts val="750"/>
              </a:spcBef>
              <a:spcAft>
                <a:spcPts val="675"/>
              </a:spcAft>
              <a:buFontTx/>
              <a:buNone/>
            </a:pPr>
            <a:r>
              <a:rPr lang="en-US" dirty="0"/>
              <a:t>Subtitle goes here</a:t>
            </a:r>
          </a:p>
          <a:p>
            <a:pPr marL="134541" lvl="1" indent="-125016" algn="l" defTabSz="685800" rtl="0" eaLnBrk="1" latinLnBrk="0" hangingPunct="1">
              <a:lnSpc>
                <a:spcPct val="100000"/>
              </a:lnSpc>
              <a:spcBef>
                <a:spcPts val="375"/>
              </a:spcBef>
              <a:spcAft>
                <a:spcPts val="675"/>
              </a:spcAft>
              <a:buClr>
                <a:srgbClr val="ED9822"/>
              </a:buClr>
              <a:buSzPct val="110000"/>
              <a:buFont typeface="Wingdings" charset="2"/>
              <a:buChar char="§"/>
              <a:tabLst/>
            </a:pPr>
            <a:r>
              <a:rPr lang="en-US" dirty="0"/>
              <a:t>First Line</a:t>
            </a:r>
          </a:p>
        </p:txBody>
      </p:sp>
      <p:sp>
        <p:nvSpPr>
          <p:cNvPr id="10" name="Text Placeholder 9"/>
          <p:cNvSpPr>
            <a:spLocks noGrp="1"/>
          </p:cNvSpPr>
          <p:nvPr>
            <p:ph type="body" sz="quarter" idx="17" hasCustomPrompt="1"/>
          </p:nvPr>
        </p:nvSpPr>
        <p:spPr>
          <a:xfrm>
            <a:off x="5010727" y="1856220"/>
            <a:ext cx="3652518" cy="4254540"/>
          </a:xfrm>
        </p:spPr>
        <p:txBody>
          <a:bodyPr lIns="0" tIns="0" rIns="0" bIns="0"/>
          <a:lstStyle>
            <a:lvl1pPr marL="0" indent="0">
              <a:lnSpc>
                <a:spcPct val="100000"/>
              </a:lnSpc>
              <a:spcAft>
                <a:spcPts val="675"/>
              </a:spcAft>
              <a:buFontTx/>
              <a:buNone/>
              <a:defRPr lang="en-US" sz="1350" b="1" i="0" kern="1200" cap="none" baseline="0" dirty="0" smtClean="0">
                <a:solidFill>
                  <a:schemeClr val="tx1"/>
                </a:solidFill>
                <a:latin typeface="Arial" charset="0"/>
                <a:ea typeface="+mn-ea"/>
                <a:cs typeface="+mn-cs"/>
              </a:defRPr>
            </a:lvl1pPr>
            <a:lvl2pPr marL="134541" indent="-125016">
              <a:lnSpc>
                <a:spcPct val="100000"/>
              </a:lnSpc>
              <a:spcBef>
                <a:spcPts val="0"/>
              </a:spcBef>
              <a:spcAft>
                <a:spcPts val="375"/>
              </a:spcAft>
              <a:buClr>
                <a:srgbClr val="C00000"/>
              </a:buClr>
              <a:buFont typeface=".AppleSystemUIFont" charset="-120"/>
              <a:buChar char="›"/>
              <a:tabLst/>
              <a:defRPr lang="en-US" sz="1350" b="0" i="0" kern="1200" baseline="0" dirty="0" smtClean="0">
                <a:solidFill>
                  <a:srgbClr val="353535"/>
                </a:solidFill>
                <a:latin typeface="Arial" charset="0"/>
                <a:ea typeface="+mn-ea"/>
                <a:cs typeface="Arial"/>
              </a:defRPr>
            </a:lvl2pPr>
          </a:lstStyle>
          <a:p>
            <a:pPr marL="0" lvl="0" indent="0" algn="l" defTabSz="685800" rtl="0" eaLnBrk="1" latinLnBrk="0" hangingPunct="1">
              <a:lnSpc>
                <a:spcPct val="100000"/>
              </a:lnSpc>
              <a:spcBef>
                <a:spcPts val="750"/>
              </a:spcBef>
              <a:spcAft>
                <a:spcPts val="675"/>
              </a:spcAft>
              <a:buFontTx/>
              <a:buNone/>
            </a:pPr>
            <a:r>
              <a:rPr lang="en-US" dirty="0"/>
              <a:t>Subtitle goes here</a:t>
            </a:r>
          </a:p>
          <a:p>
            <a:pPr marL="134541" lvl="1" indent="-125016" algn="l" defTabSz="685800" rtl="0" eaLnBrk="1" latinLnBrk="0" hangingPunct="1">
              <a:lnSpc>
                <a:spcPct val="100000"/>
              </a:lnSpc>
              <a:spcBef>
                <a:spcPts val="375"/>
              </a:spcBef>
              <a:spcAft>
                <a:spcPts val="675"/>
              </a:spcAft>
              <a:buClr>
                <a:srgbClr val="ED9822"/>
              </a:buClr>
              <a:buSzPct val="110000"/>
              <a:buFont typeface="Wingdings" charset="2"/>
              <a:buChar char="§"/>
              <a:tabLst/>
            </a:pPr>
            <a:r>
              <a:rPr lang="en-US" dirty="0"/>
              <a:t>First Line</a:t>
            </a:r>
          </a:p>
        </p:txBody>
      </p:sp>
      <p:sp>
        <p:nvSpPr>
          <p:cNvPr id="9" name="Title 1"/>
          <p:cNvSpPr>
            <a:spLocks noGrp="1"/>
          </p:cNvSpPr>
          <p:nvPr>
            <p:ph type="title"/>
          </p:nvPr>
        </p:nvSpPr>
        <p:spPr>
          <a:xfrm>
            <a:off x="662245" y="640079"/>
            <a:ext cx="8001000" cy="1097280"/>
          </a:xfrm>
        </p:spPr>
        <p:txBody>
          <a:bodyPr/>
          <a:lstStyle>
            <a:lvl1pPr algn="l" defTabSz="685800" rtl="0" eaLnBrk="1" latinLnBrk="0" hangingPunct="1">
              <a:lnSpc>
                <a:spcPct val="100000"/>
              </a:lnSpc>
              <a:spcBef>
                <a:spcPct val="0"/>
              </a:spcBef>
              <a:buNone/>
              <a:defRPr lang="en-US" sz="2400" b="0" i="0" kern="1200" baseline="0" dirty="0">
                <a:solidFill>
                  <a:srgbClr val="B72029"/>
                </a:solidFill>
                <a:latin typeface="Arial" charset="0"/>
                <a:ea typeface="Arial" charset="0"/>
                <a:cs typeface="Arial" charset="0"/>
              </a:defRPr>
            </a:lvl1pPr>
          </a:lstStyle>
          <a:p>
            <a:r>
              <a:rPr lang="en-US"/>
              <a:t>Click to edit Master title style</a:t>
            </a:r>
            <a:endParaRPr lang="en-US" dirty="0"/>
          </a:p>
        </p:txBody>
      </p:sp>
      <p:sp>
        <p:nvSpPr>
          <p:cNvPr id="11"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12"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14" name="Picture 1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Tree>
    <p:extLst>
      <p:ext uri="{BB962C8B-B14F-4D97-AF65-F5344CB8AC3E}">
        <p14:creationId xmlns:p14="http://schemas.microsoft.com/office/powerpoint/2010/main" val="3027800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lain, Title">
    <p:spTree>
      <p:nvGrpSpPr>
        <p:cNvPr id="1" name=""/>
        <p:cNvGrpSpPr/>
        <p:nvPr/>
      </p:nvGrpSpPr>
      <p:grpSpPr>
        <a:xfrm>
          <a:off x="0" y="0"/>
          <a:ext cx="0" cy="0"/>
          <a:chOff x="0" y="0"/>
          <a:chExt cx="0" cy="0"/>
        </a:xfrm>
      </p:grpSpPr>
      <p:sp>
        <p:nvSpPr>
          <p:cNvPr id="8" name="Title 1"/>
          <p:cNvSpPr>
            <a:spLocks noGrp="1"/>
          </p:cNvSpPr>
          <p:nvPr>
            <p:ph type="title"/>
          </p:nvPr>
        </p:nvSpPr>
        <p:spPr>
          <a:xfrm>
            <a:off x="662245" y="640079"/>
            <a:ext cx="8001000" cy="1097280"/>
          </a:xfrm>
        </p:spPr>
        <p:txBody>
          <a:bodyPr/>
          <a:lstStyle>
            <a:lvl1pPr algn="l" defTabSz="685800" rtl="0" eaLnBrk="1" latinLnBrk="0" hangingPunct="1">
              <a:lnSpc>
                <a:spcPct val="100000"/>
              </a:lnSpc>
              <a:spcBef>
                <a:spcPct val="0"/>
              </a:spcBef>
              <a:buNone/>
              <a:defRPr lang="en-US" sz="2400" b="0" i="0" kern="1200" baseline="0" dirty="0">
                <a:solidFill>
                  <a:srgbClr val="B72029"/>
                </a:solidFill>
                <a:latin typeface="Arial" charset="0"/>
                <a:ea typeface="Arial" charset="0"/>
                <a:cs typeface="Arial" charset="0"/>
              </a:defRPr>
            </a:lvl1pPr>
          </a:lstStyle>
          <a:p>
            <a:r>
              <a:rPr lang="en-US"/>
              <a:t>Click to edit Master title style</a:t>
            </a:r>
            <a:endParaRPr lang="en-US" dirty="0"/>
          </a:p>
        </p:txBody>
      </p:sp>
      <p:sp>
        <p:nvSpPr>
          <p:cNvPr id="7"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9"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Tree>
    <p:extLst>
      <p:ext uri="{BB962C8B-B14F-4D97-AF65-F5344CB8AC3E}">
        <p14:creationId xmlns:p14="http://schemas.microsoft.com/office/powerpoint/2010/main" val="17402343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685800" rtl="0" eaLnBrk="1" latinLnBrk="0" hangingPunct="1">
              <a:lnSpc>
                <a:spcPct val="100000"/>
              </a:lnSpc>
              <a:spcBef>
                <a:spcPct val="0"/>
              </a:spcBef>
              <a:buNone/>
              <a:defRPr lang="en-US" sz="2400" b="0" i="0" kern="1200" baseline="0" dirty="0">
                <a:solidFill>
                  <a:srgbClr val="B72029"/>
                </a:solidFill>
                <a:latin typeface="Arial" charset="0"/>
                <a:ea typeface="Arial" charset="0"/>
                <a:cs typeface="Arial" charset="0"/>
              </a:defRPr>
            </a:lvl1pPr>
          </a:lstStyle>
          <a:p>
            <a:r>
              <a:rPr lang="en-US"/>
              <a:t>Click to edit Master title style</a:t>
            </a:r>
            <a:endParaRPr lang="en-US" dirty="0"/>
          </a:p>
        </p:txBody>
      </p:sp>
      <p:sp>
        <p:nvSpPr>
          <p:cNvPr id="7" name="Content Placeholder 6"/>
          <p:cNvSpPr>
            <a:spLocks noGrp="1"/>
          </p:cNvSpPr>
          <p:nvPr>
            <p:ph sz="quarter" idx="13"/>
          </p:nvPr>
        </p:nvSpPr>
        <p:spPr>
          <a:xfrm>
            <a:off x="661988" y="1881190"/>
            <a:ext cx="8001000" cy="4238625"/>
          </a:xfrm>
        </p:spPr>
        <p:txBody>
          <a:bodyPr/>
          <a:lstStyle>
            <a:lvl1pPr>
              <a:defRPr lang="en-US" sz="1350" b="1" i="0" kern="1200" cap="none" baseline="0" dirty="0" smtClean="0">
                <a:solidFill>
                  <a:schemeClr val="tx1"/>
                </a:solidFill>
                <a:latin typeface="Arial" charset="0"/>
                <a:ea typeface="+mn-ea"/>
                <a:cs typeface="+mn-cs"/>
              </a:defRPr>
            </a:lvl1pPr>
            <a:lvl2pPr marL="271701" indent="-260604">
              <a:spcBef>
                <a:spcPts val="0"/>
              </a:spcBef>
              <a:spcAft>
                <a:spcPts val="375"/>
              </a:spcAft>
              <a:defRPr lang="en-US" sz="1200" b="0" i="0" kern="1200" baseline="0" dirty="0" smtClean="0">
                <a:solidFill>
                  <a:srgbClr val="353535"/>
                </a:solidFill>
                <a:latin typeface="Arial" charset="0"/>
                <a:ea typeface="+mn-ea"/>
                <a:cs typeface="Arial"/>
              </a:defRPr>
            </a:lvl2pPr>
            <a:lvl3pPr marL="198120" marR="0" indent="-193596" algn="l" defTabSz="685800" rtl="0" eaLnBrk="1" fontAlgn="auto" latinLnBrk="0" hangingPunct="1">
              <a:lnSpc>
                <a:spcPct val="90000"/>
              </a:lnSpc>
              <a:spcBef>
                <a:spcPts val="375"/>
              </a:spcBef>
              <a:spcAft>
                <a:spcPts val="0"/>
              </a:spcAft>
              <a:buClrTx/>
              <a:buSzTx/>
              <a:buFont typeface="Arial"/>
              <a:buChar char="•"/>
              <a:tabLst/>
              <a:defRPr sz="1200">
                <a:solidFill>
                  <a:schemeClr val="bg2"/>
                </a:solidFill>
                <a:latin typeface="Arial" charset="0"/>
                <a:ea typeface="Arial" charset="0"/>
                <a:cs typeface="Arial" charset="0"/>
              </a:defRPr>
            </a:lvl3pPr>
          </a:lstStyle>
          <a:p>
            <a:pPr marL="0" lvl="0" indent="0" algn="l" defTabSz="685800" rtl="0" eaLnBrk="1" latinLnBrk="0" hangingPunct="1">
              <a:lnSpc>
                <a:spcPct val="100000"/>
              </a:lnSpc>
              <a:spcBef>
                <a:spcPts val="750"/>
              </a:spcBef>
              <a:spcAft>
                <a:spcPts val="675"/>
              </a:spcAft>
              <a:buFontTx/>
              <a:buNone/>
            </a:pPr>
            <a:r>
              <a:rPr lang="en-US"/>
              <a:t>Click to edit Master text styles</a:t>
            </a:r>
          </a:p>
          <a:p>
            <a:pPr marL="0" lvl="1" indent="0" algn="l" defTabSz="685800" rtl="0" eaLnBrk="1" latinLnBrk="0" hangingPunct="1">
              <a:lnSpc>
                <a:spcPct val="100000"/>
              </a:lnSpc>
              <a:spcBef>
                <a:spcPts val="750"/>
              </a:spcBef>
              <a:spcAft>
                <a:spcPts val="675"/>
              </a:spcAft>
              <a:buFontTx/>
              <a:buNone/>
            </a:pPr>
            <a:r>
              <a:rPr lang="en-US"/>
              <a:t>Second level</a:t>
            </a:r>
          </a:p>
          <a:p>
            <a:pPr marL="0" lvl="2" indent="0" algn="l" defTabSz="685800" rtl="0" eaLnBrk="1" latinLnBrk="0" hangingPunct="1">
              <a:lnSpc>
                <a:spcPct val="100000"/>
              </a:lnSpc>
              <a:spcBef>
                <a:spcPts val="750"/>
              </a:spcBef>
              <a:spcAft>
                <a:spcPts val="675"/>
              </a:spcAft>
              <a:buFontTx/>
              <a:buNone/>
            </a:pPr>
            <a:r>
              <a:rPr lang="en-US"/>
              <a:t>Third level</a:t>
            </a:r>
          </a:p>
          <a:p>
            <a:pPr marL="0" lvl="3" indent="0" algn="l" defTabSz="685800" rtl="0" eaLnBrk="1" latinLnBrk="0" hangingPunct="1">
              <a:lnSpc>
                <a:spcPct val="100000"/>
              </a:lnSpc>
              <a:spcBef>
                <a:spcPts val="750"/>
              </a:spcBef>
              <a:spcAft>
                <a:spcPts val="675"/>
              </a:spcAft>
              <a:buFontTx/>
              <a:buNone/>
            </a:pPr>
            <a:r>
              <a:rPr lang="en-US"/>
              <a:t>Fourth level</a:t>
            </a:r>
          </a:p>
        </p:txBody>
      </p:sp>
      <p:sp>
        <p:nvSpPr>
          <p:cNvPr id="8"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9"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Tree>
    <p:extLst>
      <p:ext uri="{BB962C8B-B14F-4D97-AF65-F5344CB8AC3E}">
        <p14:creationId xmlns:p14="http://schemas.microsoft.com/office/powerpoint/2010/main" val="1097884996"/>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6"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
        <p:nvSpPr>
          <p:cNvPr id="3" name="Content Placeholder 2"/>
          <p:cNvSpPr>
            <a:spLocks noGrp="1"/>
          </p:cNvSpPr>
          <p:nvPr>
            <p:ph sz="quarter" idx="10" hasCustomPrompt="1"/>
          </p:nvPr>
        </p:nvSpPr>
        <p:spPr>
          <a:xfrm>
            <a:off x="829858" y="1155378"/>
            <a:ext cx="4410075" cy="2233282"/>
          </a:xfrm>
        </p:spPr>
        <p:txBody>
          <a:bodyPr/>
          <a:lstStyle>
            <a:lvl1pPr marL="0" algn="l" defTabSz="685800" rtl="0" eaLnBrk="1" latinLnBrk="0" hangingPunct="1">
              <a:lnSpc>
                <a:spcPts val="4020"/>
              </a:lnSpc>
              <a:spcBef>
                <a:spcPct val="0"/>
              </a:spcBef>
              <a:spcAft>
                <a:spcPts val="300"/>
              </a:spcAft>
              <a:buNone/>
              <a:defRPr lang="en-US" sz="3600" b="0" i="0" kern="1200" baseline="0" dirty="0" smtClean="0">
                <a:solidFill>
                  <a:srgbClr val="B72029"/>
                </a:solidFill>
                <a:latin typeface="Arial" charset="0"/>
                <a:ea typeface="Arial" charset="0"/>
                <a:cs typeface="Arial" charset="0"/>
              </a:defRPr>
            </a:lvl1pPr>
            <a:lvl2pPr marL="0" indent="0" algn="l" defTabSz="685800" rtl="0" eaLnBrk="1" latinLnBrk="0" hangingPunct="1">
              <a:lnSpc>
                <a:spcPct val="100000"/>
              </a:lnSpc>
              <a:spcBef>
                <a:spcPct val="0"/>
              </a:spcBef>
              <a:spcAft>
                <a:spcPts val="300"/>
              </a:spcAft>
              <a:buNone/>
              <a:defRPr lang="en-US" sz="3000" b="0" i="1" kern="1200" baseline="0" dirty="0" smtClean="0">
                <a:solidFill>
                  <a:srgbClr val="9F9371"/>
                </a:solidFill>
                <a:latin typeface="Georgia" charset="0"/>
                <a:ea typeface="Georgia" charset="0"/>
                <a:cs typeface="Georgia" charset="0"/>
              </a:defRPr>
            </a:lvl2pPr>
          </a:lstStyle>
          <a:p>
            <a:pPr lvl="0"/>
            <a:r>
              <a:rPr lang="en-US" dirty="0"/>
              <a:t>Thank You for Joining Us</a:t>
            </a:r>
          </a:p>
          <a:p>
            <a:pPr lvl="1"/>
            <a:r>
              <a:rPr lang="en-US" dirty="0"/>
              <a:t>Any Questions?</a:t>
            </a:r>
          </a:p>
        </p:txBody>
      </p:sp>
      <p:sp>
        <p:nvSpPr>
          <p:cNvPr id="11" name="Content Placeholder 10"/>
          <p:cNvSpPr>
            <a:spLocks noGrp="1"/>
          </p:cNvSpPr>
          <p:nvPr>
            <p:ph sz="quarter" idx="15" hasCustomPrompt="1"/>
          </p:nvPr>
        </p:nvSpPr>
        <p:spPr>
          <a:xfrm>
            <a:off x="829858" y="4910331"/>
            <a:ext cx="3362325" cy="218298"/>
          </a:xfrm>
        </p:spPr>
        <p:txBody>
          <a:bodyPr anchor="t"/>
          <a:lstStyle>
            <a:lvl1pPr marL="0" indent="0" algn="l" defTabSz="685800" rtl="0" eaLnBrk="1" latinLnBrk="0" hangingPunct="1">
              <a:lnSpc>
                <a:spcPct val="90000"/>
              </a:lnSpc>
              <a:spcBef>
                <a:spcPts val="750"/>
              </a:spcBef>
              <a:buFont typeface=".AppleSystemUIFont" charset="-120"/>
              <a:buNone/>
              <a:defRPr lang="en-US" sz="1050" b="1" i="0" kern="1200" cap="none" baseline="0" dirty="0" smtClean="0">
                <a:solidFill>
                  <a:schemeClr val="tx1"/>
                </a:solidFill>
                <a:latin typeface="Arial" charset="0"/>
                <a:ea typeface="+mn-ea"/>
                <a:cs typeface="+mn-cs"/>
              </a:defRPr>
            </a:lvl1pPr>
          </a:lstStyle>
          <a:p>
            <a:pPr lvl="0"/>
            <a:r>
              <a:rPr lang="en-US" dirty="0"/>
              <a:t>Name</a:t>
            </a:r>
          </a:p>
        </p:txBody>
      </p:sp>
      <p:sp>
        <p:nvSpPr>
          <p:cNvPr id="13" name="Content Placeholder 12"/>
          <p:cNvSpPr>
            <a:spLocks noGrp="1"/>
          </p:cNvSpPr>
          <p:nvPr>
            <p:ph sz="quarter" idx="16" hasCustomPrompt="1"/>
          </p:nvPr>
        </p:nvSpPr>
        <p:spPr>
          <a:xfrm>
            <a:off x="829858" y="5137284"/>
            <a:ext cx="3362325" cy="247650"/>
          </a:xfrm>
        </p:spPr>
        <p:txBody>
          <a:bodyPr>
            <a:noAutofit/>
          </a:bodyPr>
          <a:lstStyle>
            <a:lvl1pPr>
              <a:defRPr lang="en-US" sz="1050" b="0" i="0" kern="1200" cap="none" baseline="0" dirty="0" smtClean="0">
                <a:solidFill>
                  <a:srgbClr val="9F9371"/>
                </a:solidFill>
                <a:latin typeface="Arial" charset="0"/>
                <a:ea typeface="+mn-ea"/>
                <a:cs typeface="+mn-cs"/>
              </a:defRPr>
            </a:lvl1pPr>
          </a:lstStyle>
          <a:p>
            <a:pPr marL="0" lvl="0" indent="0" algn="l" defTabSz="685800" rtl="0" eaLnBrk="1" latinLnBrk="0" hangingPunct="1">
              <a:lnSpc>
                <a:spcPct val="90000"/>
              </a:lnSpc>
              <a:spcBef>
                <a:spcPts val="750"/>
              </a:spcBef>
              <a:buFont typeface=".AppleSystemUIFont" charset="-120"/>
              <a:buNone/>
            </a:pPr>
            <a:r>
              <a:rPr lang="en-US" dirty="0"/>
              <a:t>Position Title</a:t>
            </a:r>
          </a:p>
        </p:txBody>
      </p:sp>
      <p:sp>
        <p:nvSpPr>
          <p:cNvPr id="17" name="Text Placeholder 16"/>
          <p:cNvSpPr>
            <a:spLocks noGrp="1"/>
          </p:cNvSpPr>
          <p:nvPr>
            <p:ph type="body" sz="quarter" idx="17" hasCustomPrompt="1"/>
          </p:nvPr>
        </p:nvSpPr>
        <p:spPr>
          <a:xfrm>
            <a:off x="829858" y="5384463"/>
            <a:ext cx="3362325" cy="501650"/>
          </a:xfrm>
        </p:spPr>
        <p:txBody>
          <a:bodyPr/>
          <a:lstStyle>
            <a:lvl1pPr>
              <a:defRPr sz="1050" b="0" baseline="0"/>
            </a:lvl1pPr>
          </a:lstStyle>
          <a:p>
            <a:pPr lvl="0"/>
            <a:r>
              <a:rPr lang="en-US" dirty="0"/>
              <a:t>Email Address</a:t>
            </a:r>
            <a:br>
              <a:rPr lang="en-US" dirty="0"/>
            </a:br>
            <a:r>
              <a:rPr lang="en-US" dirty="0"/>
              <a:t>Phone Number</a:t>
            </a:r>
          </a:p>
        </p:txBody>
      </p:sp>
    </p:spTree>
    <p:extLst>
      <p:ext uri="{BB962C8B-B14F-4D97-AF65-F5344CB8AC3E}">
        <p14:creationId xmlns:p14="http://schemas.microsoft.com/office/powerpoint/2010/main" val="360092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GU Title page alt">
    <p:bg>
      <p:bgPr>
        <a:solidFill>
          <a:srgbClr val="D6D6D6">
            <a:alpha val="45000"/>
          </a:srgbClr>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cstate="print">
            <a:extLst>
              <a:ext uri="{28A0092B-C50C-407E-A947-70E740481C1C}">
                <a14:useLocalDpi xmlns:a14="http://schemas.microsoft.com/office/drawing/2010/main"/>
              </a:ext>
            </a:extLst>
          </a:blip>
          <a:srcRect l="18617" t="27545" r="7198" b="28664"/>
          <a:stretch/>
        </p:blipFill>
        <p:spPr>
          <a:xfrm>
            <a:off x="4114800" y="1"/>
            <a:ext cx="5029200" cy="6345938"/>
          </a:xfrm>
          <a:prstGeom prst="rect">
            <a:avLst/>
          </a:prstGeom>
        </p:spPr>
      </p:pic>
      <p:sp>
        <p:nvSpPr>
          <p:cNvPr id="2" name="Title 1"/>
          <p:cNvSpPr>
            <a:spLocks noGrp="1"/>
          </p:cNvSpPr>
          <p:nvPr>
            <p:ph type="ctrTitle" hasCustomPrompt="1"/>
          </p:nvPr>
        </p:nvSpPr>
        <p:spPr>
          <a:xfrm>
            <a:off x="4764026" y="1841514"/>
            <a:ext cx="3362303" cy="1910219"/>
          </a:xfrm>
        </p:spPr>
        <p:txBody>
          <a:bodyPr rIns="0" anchor="t" anchorCtr="0"/>
          <a:lstStyle>
            <a:lvl1pPr algn="l" defTabSz="685800" rtl="0" eaLnBrk="1" latinLnBrk="0" hangingPunct="1">
              <a:lnSpc>
                <a:spcPct val="100000"/>
              </a:lnSpc>
              <a:spcBef>
                <a:spcPct val="0"/>
              </a:spcBef>
              <a:buNone/>
              <a:defRPr lang="en-US" sz="3000" b="0" i="0" kern="1200" baseline="0" dirty="0">
                <a:solidFill>
                  <a:srgbClr val="B72029"/>
                </a:solidFill>
                <a:latin typeface="Arial" charset="0"/>
                <a:ea typeface="Arial" charset="0"/>
                <a:cs typeface="Arial" charset="0"/>
              </a:defRPr>
            </a:lvl1pPr>
          </a:lstStyle>
          <a:p>
            <a:r>
              <a:rPr lang="en-US" dirty="0"/>
              <a:t>Title goes here </a:t>
            </a:r>
          </a:p>
        </p:txBody>
      </p:sp>
      <p:sp>
        <p:nvSpPr>
          <p:cNvPr id="3" name="Subtitle 2"/>
          <p:cNvSpPr>
            <a:spLocks noGrp="1"/>
          </p:cNvSpPr>
          <p:nvPr>
            <p:ph type="subTitle" idx="1" hasCustomPrompt="1"/>
          </p:nvPr>
        </p:nvSpPr>
        <p:spPr>
          <a:xfrm>
            <a:off x="4764026" y="5349513"/>
            <a:ext cx="3362303" cy="155634"/>
          </a:xfrm>
        </p:spPr>
        <p:txBody>
          <a:bodyPr lIns="0" tIns="0" rIns="0" bIns="0">
            <a:noAutofit/>
          </a:bodyPr>
          <a:lstStyle>
            <a:lvl1pPr marL="0" indent="0" algn="l">
              <a:buNone/>
              <a:defRPr sz="1050" b="1" i="0" baseline="0">
                <a:latin typeface="Arial"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Name</a:t>
            </a:r>
          </a:p>
        </p:txBody>
      </p:sp>
      <p:sp>
        <p:nvSpPr>
          <p:cNvPr id="13" name="Text Placeholder 12"/>
          <p:cNvSpPr>
            <a:spLocks noGrp="1"/>
          </p:cNvSpPr>
          <p:nvPr>
            <p:ph type="body" sz="quarter" idx="14" hasCustomPrompt="1"/>
          </p:nvPr>
        </p:nvSpPr>
        <p:spPr>
          <a:xfrm>
            <a:off x="4764026" y="5572386"/>
            <a:ext cx="3362303" cy="156065"/>
          </a:xfrm>
        </p:spPr>
        <p:txBody>
          <a:bodyPr lIns="0" tIns="0" rIns="0" bIns="0">
            <a:noAutofit/>
          </a:bodyPr>
          <a:lstStyle>
            <a:lvl1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Arial" charset="0"/>
                <a:ea typeface="+mn-ea"/>
                <a:cs typeface="+mn-cs"/>
              </a:defRPr>
            </a:lvl1pPr>
            <a:lvl2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2pPr>
            <a:lvl3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3pPr>
            <a:lvl4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4pPr>
            <a:lvl5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5pPr>
          </a:lstStyle>
          <a:p>
            <a:pPr lvl="0"/>
            <a:r>
              <a:rPr lang="en-US" dirty="0"/>
              <a:t>Position Title</a:t>
            </a:r>
          </a:p>
        </p:txBody>
      </p:sp>
      <p:sp>
        <p:nvSpPr>
          <p:cNvPr id="12" name="Picture Placeholder 7"/>
          <p:cNvSpPr>
            <a:spLocks noGrp="1"/>
          </p:cNvSpPr>
          <p:nvPr>
            <p:ph type="pic" sz="quarter" idx="13"/>
          </p:nvPr>
        </p:nvSpPr>
        <p:spPr>
          <a:xfrm>
            <a:off x="0" y="1"/>
            <a:ext cx="4114800" cy="6345936"/>
          </a:xfrm>
          <a:solidFill>
            <a:schemeClr val="bg1">
              <a:lumMod val="75000"/>
            </a:schemeClr>
          </a:solidFill>
        </p:spPr>
        <p:txBody>
          <a:bodyPr/>
          <a:lstStyle/>
          <a:p>
            <a:r>
              <a:rPr lang="en-US"/>
              <a:t>Click icon to add picture</a:t>
            </a:r>
            <a:endParaRPr lang="en-US" dirty="0"/>
          </a:p>
        </p:txBody>
      </p:sp>
      <p:pic>
        <p:nvPicPr>
          <p:cNvPr id="19" name="Picture 18"/>
          <p:cNvPicPr>
            <a:picLocks noChangeAspect="1"/>
          </p:cNvPicPr>
          <p:nvPr/>
        </p:nvPicPr>
        <p:blipFill rotWithShape="1">
          <a:blip r:embed="rId3" cstate="print">
            <a:extLst>
              <a:ext uri="{28A0092B-C50C-407E-A947-70E740481C1C}">
                <a14:useLocalDpi xmlns:a14="http://schemas.microsoft.com/office/drawing/2010/main"/>
              </a:ext>
            </a:extLst>
          </a:blip>
          <a:srcRect l="38996" t="8533" r="38649" b="83616"/>
          <a:stretch/>
        </p:blipFill>
        <p:spPr>
          <a:xfrm>
            <a:off x="4764025" y="796925"/>
            <a:ext cx="2268602" cy="206376"/>
          </a:xfrm>
          <a:prstGeom prst="rect">
            <a:avLst/>
          </a:prstGeom>
        </p:spPr>
      </p:pic>
      <p:sp>
        <p:nvSpPr>
          <p:cNvPr id="17"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18"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21" name="Picture 2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Tree>
    <p:extLst>
      <p:ext uri="{BB962C8B-B14F-4D97-AF65-F5344CB8AC3E}">
        <p14:creationId xmlns:p14="http://schemas.microsoft.com/office/powerpoint/2010/main" val="3948066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6"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Tree>
    <p:extLst>
      <p:ext uri="{BB962C8B-B14F-4D97-AF65-F5344CB8AC3E}">
        <p14:creationId xmlns:p14="http://schemas.microsoft.com/office/powerpoint/2010/main" val="2077983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fld id="{AFD7E106-4635-4751-94BD-B160B9AEC833}" type="slidenum">
              <a:rPr lang="en-US" smtClean="0"/>
              <a:t>‹#›</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Date Placeholder 3"/>
          <p:cNvSpPr>
            <a:spLocks noGrp="1"/>
          </p:cNvSpPr>
          <p:nvPr>
            <p:ph type="dt" sz="half" idx="12"/>
          </p:nvPr>
        </p:nvSpPr>
        <p:spPr/>
        <p:txBody>
          <a:bodyPr/>
          <a:lstStyle>
            <a:lvl1pPr>
              <a:defRPr/>
            </a:lvl1pPr>
          </a:lstStyle>
          <a:p>
            <a:fld id="{3B898DB1-DF6D-4273-8B8D-53481F00BF30}" type="datetimeFigureOut">
              <a:rPr lang="en-US" smtClean="0"/>
              <a:t>12/28/2022</a:t>
            </a:fld>
            <a:endParaRPr lang="en-US"/>
          </a:p>
        </p:txBody>
      </p:sp>
    </p:spTree>
    <p:extLst>
      <p:ext uri="{BB962C8B-B14F-4D97-AF65-F5344CB8AC3E}">
        <p14:creationId xmlns:p14="http://schemas.microsoft.com/office/powerpoint/2010/main" val="28842922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BF1A7-E05D-B34E-33E7-C0E75C087C7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2446B44-4345-A208-12D7-2CCE684D9B1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F1023C5-51FA-A1D2-04DB-EA6F4F00827C}"/>
              </a:ext>
            </a:extLst>
          </p:cNvPr>
          <p:cNvSpPr>
            <a:spLocks noGrp="1"/>
          </p:cNvSpPr>
          <p:nvPr>
            <p:ph type="dt" sz="half" idx="10"/>
          </p:nvPr>
        </p:nvSpPr>
        <p:spPr/>
        <p:txBody>
          <a:bodyPr/>
          <a:lstStyle/>
          <a:p>
            <a:fld id="{3B898DB1-DF6D-4273-8B8D-53481F00BF30}" type="datetimeFigureOut">
              <a:rPr lang="en-US" smtClean="0"/>
              <a:t>12/28/2022</a:t>
            </a:fld>
            <a:endParaRPr lang="en-US"/>
          </a:p>
        </p:txBody>
      </p:sp>
      <p:sp>
        <p:nvSpPr>
          <p:cNvPr id="5" name="Footer Placeholder 4">
            <a:extLst>
              <a:ext uri="{FF2B5EF4-FFF2-40B4-BE49-F238E27FC236}">
                <a16:creationId xmlns:a16="http://schemas.microsoft.com/office/drawing/2014/main" id="{5139AC58-C4F4-51D2-1E42-3E8A06FDA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30218-1414-8751-62F9-69B5C2FA24F7}"/>
              </a:ext>
            </a:extLst>
          </p:cNvPr>
          <p:cNvSpPr>
            <a:spLocks noGrp="1"/>
          </p:cNvSpPr>
          <p:nvPr>
            <p:ph type="sldNum" sz="quarter" idx="12"/>
          </p:nvPr>
        </p:nvSpPr>
        <p:spPr/>
        <p:txBody>
          <a:bodyPr/>
          <a:lstStyle/>
          <a:p>
            <a:fld id="{AFD7E106-4635-4751-94BD-B160B9AEC833}" type="slidenum">
              <a:rPr lang="en-US" smtClean="0"/>
              <a:t>‹#›</a:t>
            </a:fld>
            <a:endParaRPr lang="en-US"/>
          </a:p>
        </p:txBody>
      </p:sp>
    </p:spTree>
    <p:extLst>
      <p:ext uri="{BB962C8B-B14F-4D97-AF65-F5344CB8AC3E}">
        <p14:creationId xmlns:p14="http://schemas.microsoft.com/office/powerpoint/2010/main" val="41237866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EB13-CF7D-359D-9E8A-87FEE48846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21949A-CE2A-8929-B40A-EE463B1DAB0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FA50BB-93C0-9737-ABB8-205A745A833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DEDFB8-00AA-944D-2D7C-63B37A6C2BC0}"/>
              </a:ext>
            </a:extLst>
          </p:cNvPr>
          <p:cNvSpPr>
            <a:spLocks noGrp="1"/>
          </p:cNvSpPr>
          <p:nvPr>
            <p:ph type="dt" sz="half" idx="10"/>
          </p:nvPr>
        </p:nvSpPr>
        <p:spPr/>
        <p:txBody>
          <a:bodyPr/>
          <a:lstStyle/>
          <a:p>
            <a:fld id="{3B898DB1-DF6D-4273-8B8D-53481F00BF30}" type="datetimeFigureOut">
              <a:rPr lang="en-US" smtClean="0"/>
              <a:t>12/28/2022</a:t>
            </a:fld>
            <a:endParaRPr lang="en-US"/>
          </a:p>
        </p:txBody>
      </p:sp>
      <p:sp>
        <p:nvSpPr>
          <p:cNvPr id="6" name="Footer Placeholder 5">
            <a:extLst>
              <a:ext uri="{FF2B5EF4-FFF2-40B4-BE49-F238E27FC236}">
                <a16:creationId xmlns:a16="http://schemas.microsoft.com/office/drawing/2014/main" id="{C6B7E58E-D21B-F850-6998-DA872C446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1891B9-F27C-F370-B89E-B1831F706D71}"/>
              </a:ext>
            </a:extLst>
          </p:cNvPr>
          <p:cNvSpPr>
            <a:spLocks noGrp="1"/>
          </p:cNvSpPr>
          <p:nvPr>
            <p:ph type="sldNum" sz="quarter" idx="12"/>
          </p:nvPr>
        </p:nvSpPr>
        <p:spPr/>
        <p:txBody>
          <a:bodyPr/>
          <a:lstStyle/>
          <a:p>
            <a:fld id="{AFD7E106-4635-4751-94BD-B160B9AEC833}" type="slidenum">
              <a:rPr lang="en-US" smtClean="0"/>
              <a:t>‹#›</a:t>
            </a:fld>
            <a:endParaRPr lang="en-US"/>
          </a:p>
        </p:txBody>
      </p:sp>
    </p:spTree>
    <p:extLst>
      <p:ext uri="{BB962C8B-B14F-4D97-AF65-F5344CB8AC3E}">
        <p14:creationId xmlns:p14="http://schemas.microsoft.com/office/powerpoint/2010/main" val="346633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AH Title">
    <p:bg>
      <p:bgPr>
        <a:solidFill>
          <a:srgbClr val="D6D6D6">
            <a:alpha val="45000"/>
          </a:srgbClr>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a:ext>
            </a:extLst>
          </a:blip>
          <a:srcRect l="18617" t="27545" r="7198" b="28664"/>
          <a:stretch/>
        </p:blipFill>
        <p:spPr>
          <a:xfrm>
            <a:off x="4114800" y="1"/>
            <a:ext cx="5029200" cy="6345938"/>
          </a:xfrm>
          <a:prstGeom prst="rect">
            <a:avLst/>
          </a:prstGeom>
        </p:spPr>
      </p:pic>
      <p:sp>
        <p:nvSpPr>
          <p:cNvPr id="12" name="Picture Placeholder 7"/>
          <p:cNvSpPr>
            <a:spLocks noGrp="1"/>
          </p:cNvSpPr>
          <p:nvPr>
            <p:ph type="pic" sz="quarter" idx="13"/>
          </p:nvPr>
        </p:nvSpPr>
        <p:spPr>
          <a:xfrm>
            <a:off x="11545" y="1"/>
            <a:ext cx="4114800" cy="6345936"/>
          </a:xfrm>
          <a:solidFill>
            <a:schemeClr val="bg1">
              <a:lumMod val="75000"/>
            </a:schemeClr>
          </a:solidFill>
        </p:spPr>
        <p:txBody>
          <a:bodyPr/>
          <a:lstStyle/>
          <a:p>
            <a:r>
              <a:rPr lang="en-US"/>
              <a:t>Click icon to add picture</a:t>
            </a:r>
            <a:endParaRPr lang="en-US" dirty="0"/>
          </a:p>
        </p:txBody>
      </p:sp>
      <p:pic>
        <p:nvPicPr>
          <p:cNvPr id="19" name="Picture 18"/>
          <p:cNvPicPr>
            <a:picLocks noChangeAspect="1"/>
          </p:cNvPicPr>
          <p:nvPr/>
        </p:nvPicPr>
        <p:blipFill rotWithShape="1">
          <a:blip r:embed="rId3" cstate="print">
            <a:extLst>
              <a:ext uri="{28A0092B-C50C-407E-A947-70E740481C1C}">
                <a14:useLocalDpi xmlns:a14="http://schemas.microsoft.com/office/drawing/2010/main"/>
              </a:ext>
            </a:extLst>
          </a:blip>
          <a:srcRect l="3976" r="69727" b="81734"/>
          <a:stretch/>
        </p:blipFill>
        <p:spPr>
          <a:xfrm>
            <a:off x="4750649" y="744569"/>
            <a:ext cx="2668771" cy="480106"/>
          </a:xfrm>
          <a:prstGeom prst="rect">
            <a:avLst/>
          </a:prstGeom>
        </p:spPr>
      </p:pic>
      <p:sp>
        <p:nvSpPr>
          <p:cNvPr id="15" name="Subtitle 2"/>
          <p:cNvSpPr>
            <a:spLocks noGrp="1"/>
          </p:cNvSpPr>
          <p:nvPr>
            <p:ph type="subTitle" idx="1" hasCustomPrompt="1"/>
          </p:nvPr>
        </p:nvSpPr>
        <p:spPr>
          <a:xfrm>
            <a:off x="4775571" y="5349513"/>
            <a:ext cx="3362303" cy="155634"/>
          </a:xfrm>
        </p:spPr>
        <p:txBody>
          <a:bodyPr lIns="0" tIns="0" rIns="0" bIns="0">
            <a:noAutofit/>
          </a:bodyPr>
          <a:lstStyle>
            <a:lvl1pPr marL="0" indent="0" algn="l">
              <a:buNone/>
              <a:defRPr sz="1050" b="1" i="0" baseline="0">
                <a:latin typeface="Arial"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Name</a:t>
            </a:r>
          </a:p>
        </p:txBody>
      </p:sp>
      <p:sp>
        <p:nvSpPr>
          <p:cNvPr id="17" name="Text Placeholder 12"/>
          <p:cNvSpPr>
            <a:spLocks noGrp="1"/>
          </p:cNvSpPr>
          <p:nvPr>
            <p:ph type="body" sz="quarter" idx="14" hasCustomPrompt="1"/>
          </p:nvPr>
        </p:nvSpPr>
        <p:spPr>
          <a:xfrm>
            <a:off x="4775571" y="5572386"/>
            <a:ext cx="3362303" cy="156065"/>
          </a:xfrm>
        </p:spPr>
        <p:txBody>
          <a:bodyPr lIns="0" tIns="0" rIns="0" bIns="0">
            <a:noAutofit/>
          </a:bodyPr>
          <a:lstStyle>
            <a:lvl1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Arial" charset="0"/>
                <a:ea typeface="+mn-ea"/>
                <a:cs typeface="+mn-cs"/>
              </a:defRPr>
            </a:lvl1pPr>
            <a:lvl2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2pPr>
            <a:lvl3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3pPr>
            <a:lvl4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4pPr>
            <a:lvl5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5pPr>
          </a:lstStyle>
          <a:p>
            <a:pPr lvl="0"/>
            <a:r>
              <a:rPr lang="en-US" dirty="0"/>
              <a:t>Position Title</a:t>
            </a:r>
          </a:p>
        </p:txBody>
      </p:sp>
      <p:sp>
        <p:nvSpPr>
          <p:cNvPr id="13"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18"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21" name="Picture 2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
        <p:nvSpPr>
          <p:cNvPr id="22" name="Title 1"/>
          <p:cNvSpPr>
            <a:spLocks noGrp="1"/>
          </p:cNvSpPr>
          <p:nvPr>
            <p:ph type="ctrTitle" hasCustomPrompt="1"/>
          </p:nvPr>
        </p:nvSpPr>
        <p:spPr>
          <a:xfrm>
            <a:off x="4764026" y="1841514"/>
            <a:ext cx="3362303" cy="1910219"/>
          </a:xfrm>
        </p:spPr>
        <p:txBody>
          <a:bodyPr rIns="0" anchor="t" anchorCtr="0"/>
          <a:lstStyle>
            <a:lvl1pPr algn="l" defTabSz="685800" rtl="0" eaLnBrk="1" latinLnBrk="0" hangingPunct="1">
              <a:lnSpc>
                <a:spcPct val="100000"/>
              </a:lnSpc>
              <a:spcBef>
                <a:spcPct val="0"/>
              </a:spcBef>
              <a:buNone/>
              <a:defRPr lang="en-US" sz="3000" b="0" i="0" kern="1200" baseline="0" dirty="0">
                <a:solidFill>
                  <a:srgbClr val="B72029"/>
                </a:solidFill>
                <a:latin typeface="Arial" charset="0"/>
                <a:ea typeface="Arial" charset="0"/>
                <a:cs typeface="Arial" charset="0"/>
              </a:defRPr>
            </a:lvl1pPr>
          </a:lstStyle>
          <a:p>
            <a:r>
              <a:rPr lang="en-US" dirty="0"/>
              <a:t>Title goes here </a:t>
            </a:r>
          </a:p>
        </p:txBody>
      </p:sp>
    </p:spTree>
    <p:extLst>
      <p:ext uri="{BB962C8B-B14F-4D97-AF65-F5344CB8AC3E}">
        <p14:creationId xmlns:p14="http://schemas.microsoft.com/office/powerpoint/2010/main" val="187025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CGH title">
    <p:bg>
      <p:bgPr>
        <a:solidFill>
          <a:srgbClr val="D6D6D6">
            <a:alpha val="45000"/>
          </a:srgbClr>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a:ext>
            </a:extLst>
          </a:blip>
          <a:srcRect l="18617" t="27545" r="7198" b="28664"/>
          <a:stretch/>
        </p:blipFill>
        <p:spPr>
          <a:xfrm>
            <a:off x="4114800" y="1"/>
            <a:ext cx="5029200" cy="6345938"/>
          </a:xfrm>
          <a:prstGeom prst="rect">
            <a:avLst/>
          </a:prstGeom>
        </p:spPr>
      </p:pic>
      <p:sp>
        <p:nvSpPr>
          <p:cNvPr id="12" name="Picture Placeholder 7"/>
          <p:cNvSpPr>
            <a:spLocks noGrp="1"/>
          </p:cNvSpPr>
          <p:nvPr>
            <p:ph type="pic" sz="quarter" idx="13"/>
          </p:nvPr>
        </p:nvSpPr>
        <p:spPr>
          <a:xfrm>
            <a:off x="0" y="1"/>
            <a:ext cx="4114800" cy="6345936"/>
          </a:xfrm>
          <a:solidFill>
            <a:schemeClr val="bg1">
              <a:lumMod val="75000"/>
            </a:schemeClr>
          </a:solidFill>
        </p:spPr>
        <p:txBody>
          <a:bodyPr/>
          <a:lstStyle/>
          <a:p>
            <a:r>
              <a:rPr lang="en-US"/>
              <a:t>Click icon to add picture</a:t>
            </a:r>
            <a:endParaRPr lang="en-US" dirty="0"/>
          </a:p>
        </p:txBody>
      </p:sp>
      <p:pic>
        <p:nvPicPr>
          <p:cNvPr id="19" name="Picture 18"/>
          <p:cNvPicPr>
            <a:picLocks noChangeAspect="1"/>
          </p:cNvPicPr>
          <p:nvPr/>
        </p:nvPicPr>
        <p:blipFill rotWithShape="1">
          <a:blip r:embed="rId3" cstate="print">
            <a:extLst>
              <a:ext uri="{28A0092B-C50C-407E-A947-70E740481C1C}">
                <a14:useLocalDpi xmlns:a14="http://schemas.microsoft.com/office/drawing/2010/main"/>
              </a:ext>
            </a:extLst>
          </a:blip>
          <a:srcRect l="-2152" t="77160" r="64172"/>
          <a:stretch/>
        </p:blipFill>
        <p:spPr>
          <a:xfrm>
            <a:off x="4559271" y="607363"/>
            <a:ext cx="3854365" cy="600316"/>
          </a:xfrm>
          <a:prstGeom prst="rect">
            <a:avLst/>
          </a:prstGeom>
        </p:spPr>
      </p:pic>
      <p:sp>
        <p:nvSpPr>
          <p:cNvPr id="15" name="Subtitle 2"/>
          <p:cNvSpPr>
            <a:spLocks noGrp="1"/>
          </p:cNvSpPr>
          <p:nvPr>
            <p:ph type="subTitle" idx="1" hasCustomPrompt="1"/>
          </p:nvPr>
        </p:nvSpPr>
        <p:spPr>
          <a:xfrm>
            <a:off x="4764026" y="5349513"/>
            <a:ext cx="3362303" cy="155634"/>
          </a:xfrm>
        </p:spPr>
        <p:txBody>
          <a:bodyPr lIns="0" tIns="0" rIns="0" bIns="0">
            <a:noAutofit/>
          </a:bodyPr>
          <a:lstStyle>
            <a:lvl1pPr marL="0" indent="0" algn="l">
              <a:buNone/>
              <a:defRPr sz="1050" b="1" i="0" baseline="0">
                <a:latin typeface="Arial"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Name</a:t>
            </a:r>
          </a:p>
        </p:txBody>
      </p:sp>
      <p:sp>
        <p:nvSpPr>
          <p:cNvPr id="17" name="Text Placeholder 12"/>
          <p:cNvSpPr>
            <a:spLocks noGrp="1"/>
          </p:cNvSpPr>
          <p:nvPr>
            <p:ph type="body" sz="quarter" idx="14" hasCustomPrompt="1"/>
          </p:nvPr>
        </p:nvSpPr>
        <p:spPr>
          <a:xfrm>
            <a:off x="4764026" y="5572386"/>
            <a:ext cx="3362303" cy="156065"/>
          </a:xfrm>
        </p:spPr>
        <p:txBody>
          <a:bodyPr lIns="0" tIns="0" rIns="0" bIns="0">
            <a:noAutofit/>
          </a:bodyPr>
          <a:lstStyle>
            <a:lvl1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Arial" charset="0"/>
                <a:ea typeface="+mn-ea"/>
                <a:cs typeface="+mn-cs"/>
              </a:defRPr>
            </a:lvl1pPr>
            <a:lvl2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2pPr>
            <a:lvl3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3pPr>
            <a:lvl4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4pPr>
            <a:lvl5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5pPr>
          </a:lstStyle>
          <a:p>
            <a:pPr lvl="0"/>
            <a:r>
              <a:rPr lang="en-US" dirty="0"/>
              <a:t>Position Title</a:t>
            </a:r>
          </a:p>
        </p:txBody>
      </p:sp>
      <p:sp>
        <p:nvSpPr>
          <p:cNvPr id="13"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18"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21" name="Picture 2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
        <p:nvSpPr>
          <p:cNvPr id="22" name="Title 1"/>
          <p:cNvSpPr>
            <a:spLocks noGrp="1"/>
          </p:cNvSpPr>
          <p:nvPr>
            <p:ph type="ctrTitle" hasCustomPrompt="1"/>
          </p:nvPr>
        </p:nvSpPr>
        <p:spPr>
          <a:xfrm>
            <a:off x="4764026" y="1841514"/>
            <a:ext cx="3362303" cy="1910219"/>
          </a:xfrm>
        </p:spPr>
        <p:txBody>
          <a:bodyPr rIns="0" anchor="t" anchorCtr="0"/>
          <a:lstStyle>
            <a:lvl1pPr algn="l" defTabSz="685800" rtl="0" eaLnBrk="1" latinLnBrk="0" hangingPunct="1">
              <a:lnSpc>
                <a:spcPct val="100000"/>
              </a:lnSpc>
              <a:spcBef>
                <a:spcPct val="0"/>
              </a:spcBef>
              <a:buNone/>
              <a:defRPr lang="en-US" sz="3000" b="0" i="0" kern="1200" baseline="0" dirty="0">
                <a:solidFill>
                  <a:srgbClr val="B72029"/>
                </a:solidFill>
                <a:latin typeface="Arial" charset="0"/>
                <a:ea typeface="Arial" charset="0"/>
                <a:cs typeface="Arial" charset="0"/>
              </a:defRPr>
            </a:lvl1pPr>
          </a:lstStyle>
          <a:p>
            <a:r>
              <a:rPr lang="en-US" dirty="0"/>
              <a:t>Title goes here </a:t>
            </a:r>
          </a:p>
        </p:txBody>
      </p:sp>
    </p:spTree>
    <p:extLst>
      <p:ext uri="{BB962C8B-B14F-4D97-AF65-F5344CB8AC3E}">
        <p14:creationId xmlns:p14="http://schemas.microsoft.com/office/powerpoint/2010/main" val="307397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S Title">
    <p:bg>
      <p:bgPr>
        <a:solidFill>
          <a:srgbClr val="D6D6D6">
            <a:alpha val="45000"/>
          </a:srgbClr>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cstate="print">
            <a:extLst>
              <a:ext uri="{28A0092B-C50C-407E-A947-70E740481C1C}">
                <a14:useLocalDpi xmlns:a14="http://schemas.microsoft.com/office/drawing/2010/main"/>
              </a:ext>
            </a:extLst>
          </a:blip>
          <a:srcRect l="18617" t="27545" r="7198" b="28664"/>
          <a:stretch/>
        </p:blipFill>
        <p:spPr>
          <a:xfrm>
            <a:off x="4114800" y="1"/>
            <a:ext cx="5029200" cy="6345938"/>
          </a:xfrm>
          <a:prstGeom prst="rect">
            <a:avLst/>
          </a:prstGeom>
        </p:spPr>
      </p:pic>
      <p:sp>
        <p:nvSpPr>
          <p:cNvPr id="3" name="Subtitle 2"/>
          <p:cNvSpPr>
            <a:spLocks noGrp="1"/>
          </p:cNvSpPr>
          <p:nvPr>
            <p:ph type="subTitle" idx="1" hasCustomPrompt="1"/>
          </p:nvPr>
        </p:nvSpPr>
        <p:spPr>
          <a:xfrm>
            <a:off x="4764026" y="5349513"/>
            <a:ext cx="3362303" cy="155634"/>
          </a:xfrm>
        </p:spPr>
        <p:txBody>
          <a:bodyPr lIns="0" tIns="0" rIns="0" bIns="0">
            <a:noAutofit/>
          </a:bodyPr>
          <a:lstStyle>
            <a:lvl1pPr marL="0" indent="0" algn="l">
              <a:buNone/>
              <a:defRPr sz="1050" b="1" i="0" baseline="0">
                <a:latin typeface="Arial"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Name</a:t>
            </a:r>
          </a:p>
        </p:txBody>
      </p:sp>
      <p:sp>
        <p:nvSpPr>
          <p:cNvPr id="13" name="Text Placeholder 12"/>
          <p:cNvSpPr>
            <a:spLocks noGrp="1"/>
          </p:cNvSpPr>
          <p:nvPr>
            <p:ph type="body" sz="quarter" idx="14" hasCustomPrompt="1"/>
          </p:nvPr>
        </p:nvSpPr>
        <p:spPr>
          <a:xfrm>
            <a:off x="4764026" y="5572386"/>
            <a:ext cx="3362303" cy="156065"/>
          </a:xfrm>
        </p:spPr>
        <p:txBody>
          <a:bodyPr lIns="0" tIns="0" rIns="0" bIns="0">
            <a:noAutofit/>
          </a:bodyPr>
          <a:lstStyle>
            <a:lvl1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Arial" charset="0"/>
                <a:ea typeface="+mn-ea"/>
                <a:cs typeface="+mn-cs"/>
              </a:defRPr>
            </a:lvl1pPr>
            <a:lvl2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2pPr>
            <a:lvl3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3pPr>
            <a:lvl4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4pPr>
            <a:lvl5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5pPr>
          </a:lstStyle>
          <a:p>
            <a:pPr lvl="0"/>
            <a:r>
              <a:rPr lang="en-US" dirty="0"/>
              <a:t>Position Title</a:t>
            </a:r>
          </a:p>
        </p:txBody>
      </p:sp>
      <p:sp>
        <p:nvSpPr>
          <p:cNvPr id="12" name="Picture Placeholder 7"/>
          <p:cNvSpPr>
            <a:spLocks noGrp="1"/>
          </p:cNvSpPr>
          <p:nvPr>
            <p:ph type="pic" sz="quarter" idx="13"/>
          </p:nvPr>
        </p:nvSpPr>
        <p:spPr>
          <a:xfrm>
            <a:off x="0" y="1"/>
            <a:ext cx="4114800" cy="6345936"/>
          </a:xfrm>
          <a:solidFill>
            <a:schemeClr val="bg1">
              <a:lumMod val="75000"/>
            </a:schemeClr>
          </a:solidFill>
        </p:spPr>
        <p:txBody>
          <a:bodyPr/>
          <a:lstStyle/>
          <a:p>
            <a:r>
              <a:rPr lang="en-US"/>
              <a:t>Click icon to add picture</a:t>
            </a:r>
            <a:endParaRPr lang="en-US" dirty="0"/>
          </a:p>
        </p:txBody>
      </p:sp>
      <p:sp>
        <p:nvSpPr>
          <p:cNvPr id="14"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15"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18" name="Picture 1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
        <p:nvSpPr>
          <p:cNvPr id="21" name="Title 1"/>
          <p:cNvSpPr>
            <a:spLocks noGrp="1"/>
          </p:cNvSpPr>
          <p:nvPr>
            <p:ph type="ctrTitle" hasCustomPrompt="1"/>
          </p:nvPr>
        </p:nvSpPr>
        <p:spPr>
          <a:xfrm>
            <a:off x="4764026" y="1841514"/>
            <a:ext cx="3362303" cy="1910219"/>
          </a:xfrm>
        </p:spPr>
        <p:txBody>
          <a:bodyPr rIns="0" anchor="t" anchorCtr="0"/>
          <a:lstStyle>
            <a:lvl1pPr algn="l" defTabSz="685800" rtl="0" eaLnBrk="1" latinLnBrk="0" hangingPunct="1">
              <a:lnSpc>
                <a:spcPct val="100000"/>
              </a:lnSpc>
              <a:spcBef>
                <a:spcPct val="0"/>
              </a:spcBef>
              <a:buNone/>
              <a:defRPr lang="en-US" sz="3000" b="0" i="0" kern="1200" baseline="0" dirty="0">
                <a:solidFill>
                  <a:srgbClr val="B72029"/>
                </a:solidFill>
                <a:latin typeface="Arial" charset="0"/>
                <a:ea typeface="Arial" charset="0"/>
                <a:cs typeface="Arial" charset="0"/>
              </a:defRPr>
            </a:lvl1pPr>
          </a:lstStyle>
          <a:p>
            <a:r>
              <a:rPr lang="en-US" dirty="0"/>
              <a:t>Title goes here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026" y="750633"/>
            <a:ext cx="1880615" cy="594375"/>
          </a:xfrm>
          <a:prstGeom prst="rect">
            <a:avLst/>
          </a:prstGeom>
        </p:spPr>
      </p:pic>
    </p:spTree>
    <p:extLst>
      <p:ext uri="{BB962C8B-B14F-4D97-AF65-F5344CB8AC3E}">
        <p14:creationId xmlns:p14="http://schemas.microsoft.com/office/powerpoint/2010/main" val="125589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SES Title">
    <p:bg>
      <p:bgPr>
        <a:solidFill>
          <a:srgbClr val="D6D6D6">
            <a:alpha val="45000"/>
          </a:srgbClr>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cstate="print">
            <a:extLst>
              <a:ext uri="{28A0092B-C50C-407E-A947-70E740481C1C}">
                <a14:useLocalDpi xmlns:a14="http://schemas.microsoft.com/office/drawing/2010/main"/>
              </a:ext>
            </a:extLst>
          </a:blip>
          <a:srcRect l="18617" t="27545" r="7198" b="28664"/>
          <a:stretch/>
        </p:blipFill>
        <p:spPr>
          <a:xfrm>
            <a:off x="4114800" y="1"/>
            <a:ext cx="5029200" cy="6345938"/>
          </a:xfrm>
          <a:prstGeom prst="rect">
            <a:avLst/>
          </a:prstGeom>
        </p:spPr>
      </p:pic>
      <p:sp>
        <p:nvSpPr>
          <p:cNvPr id="3" name="Subtitle 2"/>
          <p:cNvSpPr>
            <a:spLocks noGrp="1"/>
          </p:cNvSpPr>
          <p:nvPr>
            <p:ph type="subTitle" idx="1" hasCustomPrompt="1"/>
          </p:nvPr>
        </p:nvSpPr>
        <p:spPr>
          <a:xfrm>
            <a:off x="4764026" y="5349513"/>
            <a:ext cx="3362303" cy="155634"/>
          </a:xfrm>
        </p:spPr>
        <p:txBody>
          <a:bodyPr lIns="0" tIns="0" rIns="0" bIns="0">
            <a:noAutofit/>
          </a:bodyPr>
          <a:lstStyle>
            <a:lvl1pPr marL="0" indent="0" algn="l">
              <a:buNone/>
              <a:defRPr sz="1050" b="1" i="0" baseline="0">
                <a:latin typeface="Arial"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Name</a:t>
            </a:r>
          </a:p>
        </p:txBody>
      </p:sp>
      <p:sp>
        <p:nvSpPr>
          <p:cNvPr id="13" name="Text Placeholder 12"/>
          <p:cNvSpPr>
            <a:spLocks noGrp="1"/>
          </p:cNvSpPr>
          <p:nvPr>
            <p:ph type="body" sz="quarter" idx="14" hasCustomPrompt="1"/>
          </p:nvPr>
        </p:nvSpPr>
        <p:spPr>
          <a:xfrm>
            <a:off x="4764026" y="5572386"/>
            <a:ext cx="3362303" cy="156065"/>
          </a:xfrm>
        </p:spPr>
        <p:txBody>
          <a:bodyPr lIns="0" tIns="0" rIns="0" bIns="0">
            <a:noAutofit/>
          </a:bodyPr>
          <a:lstStyle>
            <a:lvl1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Arial" charset="0"/>
                <a:ea typeface="+mn-ea"/>
                <a:cs typeface="+mn-cs"/>
              </a:defRPr>
            </a:lvl1pPr>
            <a:lvl2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2pPr>
            <a:lvl3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3pPr>
            <a:lvl4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4pPr>
            <a:lvl5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5pPr>
          </a:lstStyle>
          <a:p>
            <a:pPr lvl="0"/>
            <a:r>
              <a:rPr lang="en-US" dirty="0"/>
              <a:t>Position Title</a:t>
            </a:r>
          </a:p>
        </p:txBody>
      </p:sp>
      <p:sp>
        <p:nvSpPr>
          <p:cNvPr id="12" name="Picture Placeholder 7"/>
          <p:cNvSpPr>
            <a:spLocks noGrp="1"/>
          </p:cNvSpPr>
          <p:nvPr>
            <p:ph type="pic" sz="quarter" idx="13"/>
          </p:nvPr>
        </p:nvSpPr>
        <p:spPr>
          <a:xfrm>
            <a:off x="0" y="1"/>
            <a:ext cx="4114800" cy="6345936"/>
          </a:xfrm>
          <a:solidFill>
            <a:schemeClr val="bg1">
              <a:lumMod val="75000"/>
            </a:schemeClr>
          </a:solidFill>
        </p:spPr>
        <p:txBody>
          <a:bodyPr/>
          <a:lstStyle/>
          <a:p>
            <a:r>
              <a:rPr lang="en-US"/>
              <a:t>Click icon to add picture</a:t>
            </a:r>
            <a:endParaRPr lang="en-US" dirty="0"/>
          </a:p>
        </p:txBody>
      </p:sp>
      <p:sp>
        <p:nvSpPr>
          <p:cNvPr id="14"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15"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18" name="Picture 1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
        <p:nvSpPr>
          <p:cNvPr id="21" name="Title 1"/>
          <p:cNvSpPr>
            <a:spLocks noGrp="1"/>
          </p:cNvSpPr>
          <p:nvPr>
            <p:ph type="ctrTitle" hasCustomPrompt="1"/>
          </p:nvPr>
        </p:nvSpPr>
        <p:spPr>
          <a:xfrm>
            <a:off x="4764026" y="1841514"/>
            <a:ext cx="3362303" cy="1910219"/>
          </a:xfrm>
        </p:spPr>
        <p:txBody>
          <a:bodyPr rIns="0" anchor="t" anchorCtr="0"/>
          <a:lstStyle>
            <a:lvl1pPr algn="l" defTabSz="685800" rtl="0" eaLnBrk="1" latinLnBrk="0" hangingPunct="1">
              <a:lnSpc>
                <a:spcPct val="100000"/>
              </a:lnSpc>
              <a:spcBef>
                <a:spcPct val="0"/>
              </a:spcBef>
              <a:buNone/>
              <a:defRPr lang="en-US" sz="3000" b="0" i="0" kern="1200" baseline="0" dirty="0">
                <a:solidFill>
                  <a:srgbClr val="B72029"/>
                </a:solidFill>
                <a:latin typeface="Arial" charset="0"/>
                <a:ea typeface="Arial" charset="0"/>
                <a:cs typeface="Arial" charset="0"/>
              </a:defRPr>
            </a:lvl1pPr>
          </a:lstStyle>
          <a:p>
            <a:r>
              <a:rPr lang="en-US" dirty="0"/>
              <a:t>Title goes here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0902" y="851253"/>
            <a:ext cx="1883739" cy="488261"/>
          </a:xfrm>
          <a:prstGeom prst="rect">
            <a:avLst/>
          </a:prstGeom>
        </p:spPr>
      </p:pic>
    </p:spTree>
    <p:extLst>
      <p:ext uri="{BB962C8B-B14F-4D97-AF65-F5344CB8AC3E}">
        <p14:creationId xmlns:p14="http://schemas.microsoft.com/office/powerpoint/2010/main" val="120154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SSPE Title">
    <p:bg>
      <p:bgPr>
        <a:solidFill>
          <a:srgbClr val="D6D6D6">
            <a:alpha val="45000"/>
          </a:srgbClr>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a:ext>
            </a:extLst>
          </a:blip>
          <a:srcRect l="18617" t="27545" r="7198" b="28664"/>
          <a:stretch/>
        </p:blipFill>
        <p:spPr>
          <a:xfrm>
            <a:off x="4114800" y="1"/>
            <a:ext cx="5029200" cy="6345938"/>
          </a:xfrm>
          <a:prstGeom prst="rect">
            <a:avLst/>
          </a:prstGeom>
        </p:spPr>
      </p:pic>
      <p:sp>
        <p:nvSpPr>
          <p:cNvPr id="12" name="Picture Placeholder 7"/>
          <p:cNvSpPr>
            <a:spLocks noGrp="1"/>
          </p:cNvSpPr>
          <p:nvPr>
            <p:ph type="pic" sz="quarter" idx="13"/>
          </p:nvPr>
        </p:nvSpPr>
        <p:spPr>
          <a:xfrm>
            <a:off x="0" y="1"/>
            <a:ext cx="4114800" cy="6345936"/>
          </a:xfrm>
          <a:solidFill>
            <a:schemeClr val="bg1">
              <a:lumMod val="75000"/>
            </a:schemeClr>
          </a:solidFill>
        </p:spPr>
        <p:txBody>
          <a:bodyPr/>
          <a:lstStyle/>
          <a:p>
            <a:r>
              <a:rPr lang="en-US"/>
              <a:t>Click icon to add picture</a:t>
            </a:r>
            <a:endParaRPr lang="en-US" dirty="0"/>
          </a:p>
        </p:txBody>
      </p:sp>
      <p:pic>
        <p:nvPicPr>
          <p:cNvPr id="19" name="Picture 18"/>
          <p:cNvPicPr>
            <a:picLocks noChangeAspect="1"/>
          </p:cNvPicPr>
          <p:nvPr/>
        </p:nvPicPr>
        <p:blipFill rotWithShape="1">
          <a:blip r:embed="rId3" cstate="print">
            <a:extLst>
              <a:ext uri="{28A0092B-C50C-407E-A947-70E740481C1C}">
                <a14:useLocalDpi xmlns:a14="http://schemas.microsoft.com/office/drawing/2010/main"/>
              </a:ext>
            </a:extLst>
          </a:blip>
          <a:srcRect l="73893" t="-10517" r="-4021" b="74525"/>
          <a:stretch/>
        </p:blipFill>
        <p:spPr>
          <a:xfrm>
            <a:off x="4441096" y="543163"/>
            <a:ext cx="3057525" cy="946012"/>
          </a:xfrm>
          <a:prstGeom prst="rect">
            <a:avLst/>
          </a:prstGeom>
        </p:spPr>
      </p:pic>
      <p:sp>
        <p:nvSpPr>
          <p:cNvPr id="15" name="Subtitle 2"/>
          <p:cNvSpPr>
            <a:spLocks noGrp="1"/>
          </p:cNvSpPr>
          <p:nvPr>
            <p:ph type="subTitle" idx="1" hasCustomPrompt="1"/>
          </p:nvPr>
        </p:nvSpPr>
        <p:spPr>
          <a:xfrm>
            <a:off x="4764026" y="5349513"/>
            <a:ext cx="3362303" cy="155634"/>
          </a:xfrm>
        </p:spPr>
        <p:txBody>
          <a:bodyPr lIns="0" tIns="0" rIns="0" bIns="0">
            <a:noAutofit/>
          </a:bodyPr>
          <a:lstStyle>
            <a:lvl1pPr marL="0" indent="0" algn="l">
              <a:buNone/>
              <a:defRPr sz="1050" b="1" i="0" baseline="0">
                <a:latin typeface="Arial"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Name</a:t>
            </a:r>
          </a:p>
        </p:txBody>
      </p:sp>
      <p:sp>
        <p:nvSpPr>
          <p:cNvPr id="17" name="Text Placeholder 12"/>
          <p:cNvSpPr>
            <a:spLocks noGrp="1"/>
          </p:cNvSpPr>
          <p:nvPr>
            <p:ph type="body" sz="quarter" idx="14" hasCustomPrompt="1"/>
          </p:nvPr>
        </p:nvSpPr>
        <p:spPr>
          <a:xfrm>
            <a:off x="4764026" y="5572386"/>
            <a:ext cx="3362303" cy="156065"/>
          </a:xfrm>
        </p:spPr>
        <p:txBody>
          <a:bodyPr lIns="0" tIns="0" rIns="0" bIns="0">
            <a:noAutofit/>
          </a:bodyPr>
          <a:lstStyle>
            <a:lvl1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Arial" charset="0"/>
                <a:ea typeface="+mn-ea"/>
                <a:cs typeface="+mn-cs"/>
              </a:defRPr>
            </a:lvl1pPr>
            <a:lvl2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2pPr>
            <a:lvl3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3pPr>
            <a:lvl4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4pPr>
            <a:lvl5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5pPr>
          </a:lstStyle>
          <a:p>
            <a:pPr lvl="0"/>
            <a:r>
              <a:rPr lang="en-US" dirty="0"/>
              <a:t>Position Title</a:t>
            </a:r>
          </a:p>
        </p:txBody>
      </p:sp>
      <p:sp>
        <p:nvSpPr>
          <p:cNvPr id="13"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18"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21" name="Picture 2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
        <p:nvSpPr>
          <p:cNvPr id="22" name="Title 1"/>
          <p:cNvSpPr>
            <a:spLocks noGrp="1"/>
          </p:cNvSpPr>
          <p:nvPr>
            <p:ph type="ctrTitle" hasCustomPrompt="1"/>
          </p:nvPr>
        </p:nvSpPr>
        <p:spPr>
          <a:xfrm>
            <a:off x="4764026" y="1841514"/>
            <a:ext cx="3362303" cy="1910219"/>
          </a:xfrm>
        </p:spPr>
        <p:txBody>
          <a:bodyPr rIns="0" anchor="t" anchorCtr="0"/>
          <a:lstStyle>
            <a:lvl1pPr algn="l" defTabSz="685800" rtl="0" eaLnBrk="1" latinLnBrk="0" hangingPunct="1">
              <a:lnSpc>
                <a:spcPct val="100000"/>
              </a:lnSpc>
              <a:spcBef>
                <a:spcPct val="0"/>
              </a:spcBef>
              <a:buNone/>
              <a:defRPr lang="en-US" sz="3000" b="0" i="0" kern="1200" baseline="0" dirty="0">
                <a:solidFill>
                  <a:srgbClr val="B72029"/>
                </a:solidFill>
                <a:latin typeface="Arial" charset="0"/>
                <a:ea typeface="Arial" charset="0"/>
                <a:cs typeface="Arial" charset="0"/>
              </a:defRPr>
            </a:lvl1pPr>
          </a:lstStyle>
          <a:p>
            <a:r>
              <a:rPr lang="en-US" dirty="0"/>
              <a:t>Title goes here </a:t>
            </a:r>
          </a:p>
        </p:txBody>
      </p:sp>
    </p:spTree>
    <p:extLst>
      <p:ext uri="{BB962C8B-B14F-4D97-AF65-F5344CB8AC3E}">
        <p14:creationId xmlns:p14="http://schemas.microsoft.com/office/powerpoint/2010/main" val="32589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SSPE Title">
    <p:bg>
      <p:bgPr>
        <a:solidFill>
          <a:srgbClr val="D6D6D6">
            <a:alpha val="45000"/>
          </a:srgbClr>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a:ext>
            </a:extLst>
          </a:blip>
          <a:srcRect l="18617" t="27545" r="7198" b="28664"/>
          <a:stretch/>
        </p:blipFill>
        <p:spPr>
          <a:xfrm>
            <a:off x="4114800" y="1"/>
            <a:ext cx="5029200" cy="6345938"/>
          </a:xfrm>
          <a:prstGeom prst="rect">
            <a:avLst/>
          </a:prstGeom>
        </p:spPr>
      </p:pic>
      <p:sp>
        <p:nvSpPr>
          <p:cNvPr id="12" name="Picture Placeholder 7"/>
          <p:cNvSpPr>
            <a:spLocks noGrp="1"/>
          </p:cNvSpPr>
          <p:nvPr>
            <p:ph type="pic" sz="quarter" idx="13"/>
          </p:nvPr>
        </p:nvSpPr>
        <p:spPr>
          <a:xfrm>
            <a:off x="0" y="1"/>
            <a:ext cx="4114800" cy="6345936"/>
          </a:xfrm>
          <a:solidFill>
            <a:schemeClr val="bg1">
              <a:lumMod val="75000"/>
            </a:schemeClr>
          </a:solidFill>
        </p:spPr>
        <p:txBody>
          <a:bodyPr/>
          <a:lstStyle/>
          <a:p>
            <a:r>
              <a:rPr lang="en-US"/>
              <a:t>Click icon to add picture</a:t>
            </a:r>
            <a:endParaRPr lang="en-US" dirty="0"/>
          </a:p>
        </p:txBody>
      </p:sp>
      <p:sp>
        <p:nvSpPr>
          <p:cNvPr id="15" name="Subtitle 2"/>
          <p:cNvSpPr>
            <a:spLocks noGrp="1"/>
          </p:cNvSpPr>
          <p:nvPr>
            <p:ph type="subTitle" idx="1" hasCustomPrompt="1"/>
          </p:nvPr>
        </p:nvSpPr>
        <p:spPr>
          <a:xfrm>
            <a:off x="4764026" y="5349513"/>
            <a:ext cx="3362303" cy="155634"/>
          </a:xfrm>
        </p:spPr>
        <p:txBody>
          <a:bodyPr lIns="0" tIns="0" rIns="0" bIns="0">
            <a:noAutofit/>
          </a:bodyPr>
          <a:lstStyle>
            <a:lvl1pPr marL="0" indent="0" algn="l">
              <a:buNone/>
              <a:defRPr sz="1050" b="1" i="0" baseline="0">
                <a:latin typeface="Arial"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Name</a:t>
            </a:r>
          </a:p>
        </p:txBody>
      </p:sp>
      <p:sp>
        <p:nvSpPr>
          <p:cNvPr id="17" name="Text Placeholder 12"/>
          <p:cNvSpPr>
            <a:spLocks noGrp="1"/>
          </p:cNvSpPr>
          <p:nvPr>
            <p:ph type="body" sz="quarter" idx="14" hasCustomPrompt="1"/>
          </p:nvPr>
        </p:nvSpPr>
        <p:spPr>
          <a:xfrm>
            <a:off x="4764026" y="5572386"/>
            <a:ext cx="3362303" cy="156065"/>
          </a:xfrm>
        </p:spPr>
        <p:txBody>
          <a:bodyPr lIns="0" tIns="0" rIns="0" bIns="0">
            <a:noAutofit/>
          </a:bodyPr>
          <a:lstStyle>
            <a:lvl1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Arial" charset="0"/>
                <a:ea typeface="+mn-ea"/>
                <a:cs typeface="+mn-cs"/>
              </a:defRPr>
            </a:lvl1pPr>
            <a:lvl2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2pPr>
            <a:lvl3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3pPr>
            <a:lvl4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4pPr>
            <a:lvl5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5pPr>
          </a:lstStyle>
          <a:p>
            <a:pPr lvl="0"/>
            <a:r>
              <a:rPr lang="en-US" dirty="0"/>
              <a:t>Position Title</a:t>
            </a:r>
          </a:p>
        </p:txBody>
      </p:sp>
      <p:sp>
        <p:nvSpPr>
          <p:cNvPr id="13"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18"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
        <p:nvSpPr>
          <p:cNvPr id="22" name="Title 1"/>
          <p:cNvSpPr>
            <a:spLocks noGrp="1"/>
          </p:cNvSpPr>
          <p:nvPr>
            <p:ph type="ctrTitle" hasCustomPrompt="1"/>
          </p:nvPr>
        </p:nvSpPr>
        <p:spPr>
          <a:xfrm>
            <a:off x="4764026" y="1841514"/>
            <a:ext cx="3362303" cy="1910219"/>
          </a:xfrm>
        </p:spPr>
        <p:txBody>
          <a:bodyPr rIns="0" anchor="t" anchorCtr="0"/>
          <a:lstStyle>
            <a:lvl1pPr algn="l" defTabSz="685800" rtl="0" eaLnBrk="1" latinLnBrk="0" hangingPunct="1">
              <a:lnSpc>
                <a:spcPct val="100000"/>
              </a:lnSpc>
              <a:spcBef>
                <a:spcPct val="0"/>
              </a:spcBef>
              <a:buNone/>
              <a:defRPr lang="en-US" sz="3000" b="0" i="0" kern="1200" baseline="0" dirty="0">
                <a:solidFill>
                  <a:srgbClr val="B72029"/>
                </a:solidFill>
                <a:latin typeface="Arial" charset="0"/>
                <a:ea typeface="Arial" charset="0"/>
                <a:cs typeface="Arial" charset="0"/>
              </a:defRPr>
            </a:lvl1pPr>
          </a:lstStyle>
          <a:p>
            <a:r>
              <a:rPr lang="en-US" dirty="0"/>
              <a:t>Title goes here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503" y="775081"/>
            <a:ext cx="2389018" cy="619227"/>
          </a:xfrm>
          <a:prstGeom prst="rect">
            <a:avLst/>
          </a:prstGeom>
        </p:spPr>
      </p:pic>
    </p:spTree>
    <p:extLst>
      <p:ext uri="{BB962C8B-B14F-4D97-AF65-F5344CB8AC3E}">
        <p14:creationId xmlns:p14="http://schemas.microsoft.com/office/powerpoint/2010/main" val="2836782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CGH title">
    <p:bg>
      <p:bgPr>
        <a:solidFill>
          <a:srgbClr val="D6D6D6">
            <a:alpha val="45000"/>
          </a:srgbClr>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a:ext>
            </a:extLst>
          </a:blip>
          <a:srcRect l="18617" t="27545" r="7198" b="28664"/>
          <a:stretch/>
        </p:blipFill>
        <p:spPr>
          <a:xfrm>
            <a:off x="4114800" y="1"/>
            <a:ext cx="5029200" cy="6345938"/>
          </a:xfrm>
          <a:prstGeom prst="rect">
            <a:avLst/>
          </a:prstGeom>
        </p:spPr>
      </p:pic>
      <p:sp>
        <p:nvSpPr>
          <p:cNvPr id="12" name="Picture Placeholder 7"/>
          <p:cNvSpPr>
            <a:spLocks noGrp="1"/>
          </p:cNvSpPr>
          <p:nvPr>
            <p:ph type="pic" sz="quarter" idx="13"/>
          </p:nvPr>
        </p:nvSpPr>
        <p:spPr>
          <a:xfrm>
            <a:off x="0" y="1"/>
            <a:ext cx="4114800" cy="6345936"/>
          </a:xfrm>
          <a:solidFill>
            <a:schemeClr val="bg1">
              <a:lumMod val="75000"/>
            </a:schemeClr>
          </a:solidFill>
        </p:spPr>
        <p:txBody>
          <a:bodyPr/>
          <a:lstStyle/>
          <a:p>
            <a:r>
              <a:rPr lang="en-US"/>
              <a:t>Click icon to add picture</a:t>
            </a:r>
            <a:endParaRPr lang="en-US" dirty="0"/>
          </a:p>
        </p:txBody>
      </p:sp>
      <p:sp>
        <p:nvSpPr>
          <p:cNvPr id="15" name="Subtitle 2"/>
          <p:cNvSpPr>
            <a:spLocks noGrp="1"/>
          </p:cNvSpPr>
          <p:nvPr>
            <p:ph type="subTitle" idx="1" hasCustomPrompt="1"/>
          </p:nvPr>
        </p:nvSpPr>
        <p:spPr>
          <a:xfrm>
            <a:off x="4764026" y="5349513"/>
            <a:ext cx="3362303" cy="155634"/>
          </a:xfrm>
        </p:spPr>
        <p:txBody>
          <a:bodyPr lIns="0" tIns="0" rIns="0" bIns="0">
            <a:noAutofit/>
          </a:bodyPr>
          <a:lstStyle>
            <a:lvl1pPr marL="0" indent="0" algn="l">
              <a:buNone/>
              <a:defRPr sz="1050" b="1" i="0" baseline="0">
                <a:latin typeface="Arial"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Name</a:t>
            </a:r>
          </a:p>
        </p:txBody>
      </p:sp>
      <p:sp>
        <p:nvSpPr>
          <p:cNvPr id="17" name="Text Placeholder 12"/>
          <p:cNvSpPr>
            <a:spLocks noGrp="1"/>
          </p:cNvSpPr>
          <p:nvPr>
            <p:ph type="body" sz="quarter" idx="14" hasCustomPrompt="1"/>
          </p:nvPr>
        </p:nvSpPr>
        <p:spPr>
          <a:xfrm>
            <a:off x="4764026" y="5572386"/>
            <a:ext cx="3362303" cy="156065"/>
          </a:xfrm>
        </p:spPr>
        <p:txBody>
          <a:bodyPr lIns="0" tIns="0" rIns="0" bIns="0">
            <a:noAutofit/>
          </a:bodyPr>
          <a:lstStyle>
            <a:lvl1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Arial" charset="0"/>
                <a:ea typeface="+mn-ea"/>
                <a:cs typeface="+mn-cs"/>
              </a:defRPr>
            </a:lvl1pPr>
            <a:lvl2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2pPr>
            <a:lvl3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3pPr>
            <a:lvl4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4pPr>
            <a:lvl5pPr marL="0" indent="0" algn="l" defTabSz="685800" rtl="0" eaLnBrk="1" latinLnBrk="0" hangingPunct="1">
              <a:lnSpc>
                <a:spcPct val="90000"/>
              </a:lnSpc>
              <a:spcBef>
                <a:spcPts val="750"/>
              </a:spcBef>
              <a:buFont typeface=".AppleSystemUIFont" charset="-120"/>
              <a:buNone/>
              <a:defRPr lang="en-US" sz="1050" kern="1200" baseline="0" dirty="0" smtClean="0">
                <a:solidFill>
                  <a:srgbClr val="9F9371"/>
                </a:solidFill>
                <a:latin typeface="Gotham Narrow Book" charset="0"/>
                <a:ea typeface="+mn-ea"/>
                <a:cs typeface="+mn-cs"/>
              </a:defRPr>
            </a:lvl5pPr>
          </a:lstStyle>
          <a:p>
            <a:pPr lvl="0"/>
            <a:r>
              <a:rPr lang="en-US" dirty="0"/>
              <a:t>Position Title</a:t>
            </a:r>
          </a:p>
        </p:txBody>
      </p:sp>
      <p:sp>
        <p:nvSpPr>
          <p:cNvPr id="13"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18"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
        <p:nvSpPr>
          <p:cNvPr id="22" name="Title 1"/>
          <p:cNvSpPr>
            <a:spLocks noGrp="1"/>
          </p:cNvSpPr>
          <p:nvPr>
            <p:ph type="ctrTitle" hasCustomPrompt="1"/>
          </p:nvPr>
        </p:nvSpPr>
        <p:spPr>
          <a:xfrm>
            <a:off x="4764026" y="1841514"/>
            <a:ext cx="3362303" cy="1910219"/>
          </a:xfrm>
        </p:spPr>
        <p:txBody>
          <a:bodyPr rIns="0" anchor="t" anchorCtr="0"/>
          <a:lstStyle>
            <a:lvl1pPr algn="l" defTabSz="685800" rtl="0" eaLnBrk="1" latinLnBrk="0" hangingPunct="1">
              <a:lnSpc>
                <a:spcPct val="100000"/>
              </a:lnSpc>
              <a:spcBef>
                <a:spcPct val="0"/>
              </a:spcBef>
              <a:buNone/>
              <a:defRPr lang="en-US" sz="3000" b="0" i="0" kern="1200" baseline="0" dirty="0">
                <a:solidFill>
                  <a:srgbClr val="B72029"/>
                </a:solidFill>
                <a:latin typeface="Arial" charset="0"/>
                <a:ea typeface="Arial" charset="0"/>
                <a:cs typeface="Arial" charset="0"/>
              </a:defRPr>
            </a:lvl1pPr>
          </a:lstStyle>
          <a:p>
            <a:r>
              <a:rPr lang="en-US" dirty="0"/>
              <a:t>Title goes here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4643" y="763928"/>
            <a:ext cx="2387948" cy="618950"/>
          </a:xfrm>
          <a:prstGeom prst="rect">
            <a:avLst/>
          </a:prstGeom>
        </p:spPr>
      </p:pic>
    </p:spTree>
    <p:extLst>
      <p:ext uri="{BB962C8B-B14F-4D97-AF65-F5344CB8AC3E}">
        <p14:creationId xmlns:p14="http://schemas.microsoft.com/office/powerpoint/2010/main" val="317523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3" y="6342784"/>
            <a:ext cx="9143999" cy="548640"/>
          </a:xfrm>
          <a:prstGeom prst="rect">
            <a:avLst/>
          </a:prstGeom>
          <a:solidFill>
            <a:srgbClr val="F4F3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D6D6D6"/>
              </a:solidFill>
            </a:endParaRPr>
          </a:p>
        </p:txBody>
      </p:sp>
      <p:pic>
        <p:nvPicPr>
          <p:cNvPr id="16" name="Picture 15"/>
          <p:cNvPicPr>
            <a:picLocks noChangeAspect="1"/>
          </p:cNvPicPr>
          <p:nvPr/>
        </p:nvPicPr>
        <p:blipFill>
          <a:blip r:embed="rId25" cstate="print">
            <a:extLst>
              <a:ext uri="{28A0092B-C50C-407E-A947-70E740481C1C}">
                <a14:useLocalDpi xmlns:a14="http://schemas.microsoft.com/office/drawing/2010/main"/>
              </a:ext>
            </a:extLst>
          </a:blip>
          <a:stretch>
            <a:fillRect/>
          </a:stretch>
        </p:blipFill>
        <p:spPr>
          <a:xfrm>
            <a:off x="6534280" y="6533845"/>
            <a:ext cx="2050584" cy="169088"/>
          </a:xfrm>
          <a:prstGeom prst="rect">
            <a:avLst/>
          </a:prstGeom>
        </p:spPr>
      </p:pic>
      <p:sp>
        <p:nvSpPr>
          <p:cNvPr id="2" name="Title Placeholder 1"/>
          <p:cNvSpPr>
            <a:spLocks noGrp="1"/>
          </p:cNvSpPr>
          <p:nvPr>
            <p:ph type="title"/>
          </p:nvPr>
        </p:nvSpPr>
        <p:spPr>
          <a:xfrm>
            <a:off x="662245" y="640079"/>
            <a:ext cx="8001000" cy="1097280"/>
          </a:xfrm>
          <a:prstGeom prst="rect">
            <a:avLst/>
          </a:prstGeom>
        </p:spPr>
        <p:txBody>
          <a:bodyPr vert="horz" lIns="0" tIns="0" rIns="45720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58368" y="1828800"/>
            <a:ext cx="8001000" cy="3982720"/>
          </a:xfrm>
          <a:prstGeom prst="rect">
            <a:avLst/>
          </a:prstGeom>
        </p:spPr>
        <p:txBody>
          <a:bodyPr vert="horz" lIns="91440" tIns="45720" rIns="457200" bIns="45720" rtlCol="0">
            <a:normAutofit/>
          </a:bodyPr>
          <a:lstStyle/>
          <a:p>
            <a:pPr marL="0" lvl="0" indent="0" algn="l" defTabSz="685800" rtl="0" eaLnBrk="1" latinLnBrk="0" hangingPunct="1">
              <a:lnSpc>
                <a:spcPct val="100000"/>
              </a:lnSpc>
              <a:spcBef>
                <a:spcPts val="750"/>
              </a:spcBef>
              <a:spcAft>
                <a:spcPts val="675"/>
              </a:spcAft>
              <a:buFontTx/>
              <a:buNone/>
            </a:pPr>
            <a:r>
              <a:rPr lang="en-US" dirty="0"/>
              <a:t>Click to edit Master text styles</a:t>
            </a:r>
          </a:p>
          <a:p>
            <a:pPr marL="134541" lvl="1" indent="-125016" algn="l" defTabSz="685800" rtl="0" eaLnBrk="1" latinLnBrk="0" hangingPunct="1">
              <a:lnSpc>
                <a:spcPct val="100000"/>
              </a:lnSpc>
              <a:spcBef>
                <a:spcPts val="375"/>
              </a:spcBef>
              <a:spcAft>
                <a:spcPts val="675"/>
              </a:spcAft>
              <a:buClr>
                <a:srgbClr val="ED9822"/>
              </a:buClr>
              <a:buSzPct val="110000"/>
              <a:buFont typeface="Wingdings" charset="2"/>
              <a:buChar char="§"/>
              <a:tabLst/>
            </a:pPr>
            <a:r>
              <a:rPr lang="en-US" dirty="0"/>
              <a:t>Second level</a:t>
            </a:r>
          </a:p>
          <a:p>
            <a:pPr marL="725091" lvl="2" indent="-125016" algn="l" defTabSz="685800" rtl="0" eaLnBrk="1" latinLnBrk="0" hangingPunct="1">
              <a:lnSpc>
                <a:spcPct val="100000"/>
              </a:lnSpc>
              <a:spcBef>
                <a:spcPts val="375"/>
              </a:spcBef>
              <a:spcAft>
                <a:spcPts val="675"/>
              </a:spcAft>
              <a:buClr>
                <a:srgbClr val="ED9822"/>
              </a:buClr>
              <a:buSzPct val="110000"/>
              <a:buFont typeface="Wingdings" charset="2"/>
              <a:buChar char="§"/>
              <a:tabLst/>
            </a:pPr>
            <a:endParaRPr lang="en-US" dirty="0"/>
          </a:p>
        </p:txBody>
      </p:sp>
      <p:sp>
        <p:nvSpPr>
          <p:cNvPr id="7" name="Date Placeholder 3"/>
          <p:cNvSpPr>
            <a:spLocks noGrp="1"/>
          </p:cNvSpPr>
          <p:nvPr>
            <p:ph type="dt" sz="half" idx="2"/>
          </p:nvPr>
        </p:nvSpPr>
        <p:spPr>
          <a:xfrm>
            <a:off x="1971110" y="6533849"/>
            <a:ext cx="1042273" cy="149343"/>
          </a:xfrm>
          <a:prstGeom prst="rect">
            <a:avLst/>
          </a:prstGeom>
        </p:spPr>
        <p:txBody>
          <a:bodyPr vert="horz" lIns="0" tIns="0" rIns="0" bIns="0" rtlCol="0" anchor="t" anchorCtr="0"/>
          <a:lstStyle>
            <a:lvl1pPr algn="l">
              <a:defRPr lang="en-US" sz="750" kern="1200" baseline="0" smtClean="0">
                <a:solidFill>
                  <a:schemeClr val="bg2"/>
                </a:solidFill>
                <a:latin typeface="Arial" charset="0"/>
                <a:ea typeface="Gotham Narrow Book" charset="0"/>
                <a:cs typeface="Gotham Narrow Book" charset="0"/>
              </a:defRPr>
            </a:lvl1pPr>
          </a:lstStyle>
          <a:p>
            <a:fld id="{3B898DB1-DF6D-4273-8B8D-53481F00BF30}" type="datetimeFigureOut">
              <a:rPr lang="en-US" smtClean="0"/>
              <a:t>12/28/2022</a:t>
            </a:fld>
            <a:endParaRPr lang="en-US"/>
          </a:p>
        </p:txBody>
      </p:sp>
      <p:sp>
        <p:nvSpPr>
          <p:cNvPr id="8" name="Footer Placeholder 4"/>
          <p:cNvSpPr>
            <a:spLocks noGrp="1"/>
          </p:cNvSpPr>
          <p:nvPr>
            <p:ph type="ftr" sz="quarter" idx="3"/>
          </p:nvPr>
        </p:nvSpPr>
        <p:spPr>
          <a:xfrm>
            <a:off x="3667220" y="6547110"/>
            <a:ext cx="2070885" cy="148659"/>
          </a:xfrm>
          <a:prstGeom prst="rect">
            <a:avLst/>
          </a:prstGeom>
        </p:spPr>
        <p:txBody>
          <a:bodyPr vert="horz" lIns="0" tIns="0" rIns="0" bIns="0" rtlCol="0" anchor="t" anchorCtr="0"/>
          <a:lstStyle>
            <a:lvl1pPr algn="l">
              <a:defRPr sz="750" baseline="0">
                <a:solidFill>
                  <a:schemeClr val="bg2"/>
                </a:solidFill>
                <a:latin typeface="Arial" charset="0"/>
                <a:ea typeface="Gotham Narrow Book" charset="0"/>
                <a:cs typeface="Gotham Narrow Book" charset="0"/>
              </a:defRPr>
            </a:lvl1pPr>
          </a:lstStyle>
          <a:p>
            <a:endParaRPr lang="en-US"/>
          </a:p>
        </p:txBody>
      </p:sp>
    </p:spTree>
    <p:extLst>
      <p:ext uri="{BB962C8B-B14F-4D97-AF65-F5344CB8AC3E}">
        <p14:creationId xmlns:p14="http://schemas.microsoft.com/office/powerpoint/2010/main" val="4168014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lvl1pPr algn="l" defTabSz="685800" rtl="0" eaLnBrk="1" latinLnBrk="0" hangingPunct="1">
        <a:lnSpc>
          <a:spcPct val="100000"/>
        </a:lnSpc>
        <a:spcBef>
          <a:spcPct val="0"/>
        </a:spcBef>
        <a:buNone/>
        <a:defRPr lang="en-US" sz="2400" b="0" i="0" kern="1200" baseline="0" dirty="0" smtClean="0">
          <a:solidFill>
            <a:srgbClr val="B72029"/>
          </a:solidFill>
          <a:latin typeface="Arial" charset="0"/>
          <a:ea typeface="Arial" charset="0"/>
          <a:cs typeface="Arial" charset="0"/>
        </a:defRPr>
      </a:lvl1pPr>
    </p:titleStyle>
    <p:bodyStyle>
      <a:lvl1pPr marL="0" indent="0" algn="l" defTabSz="685800" rtl="0" eaLnBrk="1" latinLnBrk="0" hangingPunct="1">
        <a:lnSpc>
          <a:spcPct val="90000"/>
        </a:lnSpc>
        <a:spcBef>
          <a:spcPts val="750"/>
        </a:spcBef>
        <a:buFont typeface=".AppleSystemUIFont" charset="-120"/>
        <a:buNone/>
        <a:defRPr lang="en-US" sz="1500" b="1" i="0" kern="1200" cap="none" baseline="0" dirty="0" smtClean="0">
          <a:solidFill>
            <a:schemeClr val="tx1"/>
          </a:solidFill>
          <a:latin typeface="Arial" charset="0"/>
          <a:ea typeface="+mn-ea"/>
          <a:cs typeface="+mn-cs"/>
        </a:defRPr>
      </a:lvl1pPr>
      <a:lvl2pPr marL="266700" indent="-257175" algn="l" defTabSz="685800" rtl="0" eaLnBrk="1" latinLnBrk="0" hangingPunct="1">
        <a:lnSpc>
          <a:spcPct val="90000"/>
        </a:lnSpc>
        <a:spcBef>
          <a:spcPts val="0"/>
        </a:spcBef>
        <a:spcAft>
          <a:spcPts val="375"/>
        </a:spcAft>
        <a:buFont typeface="Arial"/>
        <a:buChar char="•"/>
        <a:defRPr lang="en-US" sz="1350" b="0" i="0" kern="1200" baseline="0" dirty="0" smtClean="0">
          <a:solidFill>
            <a:srgbClr val="353535"/>
          </a:solidFill>
          <a:latin typeface="Arial" charset="0"/>
          <a:ea typeface="+mn-ea"/>
          <a:cs typeface="Arial"/>
        </a:defRPr>
      </a:lvl2pPr>
      <a:lvl3pPr marL="857250" indent="-171450" algn="l" defTabSz="685800" rtl="0" eaLnBrk="1" latinLnBrk="0" hangingPunct="1">
        <a:lnSpc>
          <a:spcPct val="90000"/>
        </a:lnSpc>
        <a:spcBef>
          <a:spcPts val="375"/>
        </a:spcBef>
        <a:buFont typeface="Arial"/>
        <a:buChar char="•"/>
        <a:defRPr lang="en-US" sz="1292" kern="1200" baseline="0" dirty="0" smtClean="0">
          <a:solidFill>
            <a:schemeClr val="tx1"/>
          </a:solidFill>
          <a:latin typeface="Gotham Book" charset="0"/>
          <a:ea typeface="+mn-ea"/>
          <a:cs typeface="+mn-cs"/>
        </a:defRPr>
      </a:lvl3pPr>
      <a:lvl4pPr marL="1200150" indent="-171450" algn="l" defTabSz="685800" rtl="0" eaLnBrk="1" latinLnBrk="0" hangingPunct="1">
        <a:lnSpc>
          <a:spcPct val="90000"/>
        </a:lnSpc>
        <a:spcBef>
          <a:spcPts val="375"/>
        </a:spcBef>
        <a:buFont typeface="Arial"/>
        <a:buChar char="•"/>
        <a:defRPr sz="1200" kern="1200">
          <a:solidFill>
            <a:schemeClr val="tx1"/>
          </a:solidFill>
          <a:latin typeface="Gotham Narrow Book" charset="0"/>
          <a:ea typeface="Gotham Narrow Book" charset="0"/>
          <a:cs typeface="Gotham Narrow Book" charset="0"/>
        </a:defRPr>
      </a:lvl4pPr>
      <a:lvl5pPr marL="1543050" indent="-171450" algn="l" defTabSz="685800" rtl="0" eaLnBrk="1" latinLnBrk="0" hangingPunct="1">
        <a:lnSpc>
          <a:spcPct val="90000"/>
        </a:lnSpc>
        <a:spcBef>
          <a:spcPts val="375"/>
        </a:spcBef>
        <a:buFont typeface="Arial"/>
        <a:buChar char="•"/>
        <a:defRPr sz="1200" kern="1200">
          <a:solidFill>
            <a:schemeClr val="tx1"/>
          </a:solidFill>
          <a:latin typeface="Gotham Narrow Book" charset="0"/>
          <a:ea typeface="Gotham Narrow Book" charset="0"/>
          <a:cs typeface="Gotham Narrow Book"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uwlax.edu/post/fbff1575-62fa-4f32-af24-554b24823f86" TargetMode="Externa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EFEA-16E3-B8EC-71F2-91F6BCF0D018}"/>
              </a:ext>
            </a:extLst>
          </p:cNvPr>
          <p:cNvSpPr>
            <a:spLocks noGrp="1"/>
          </p:cNvSpPr>
          <p:nvPr>
            <p:ph type="ctrTitle"/>
          </p:nvPr>
        </p:nvSpPr>
        <p:spPr/>
        <p:txBody>
          <a:bodyPr/>
          <a:lstStyle/>
          <a:p>
            <a:r>
              <a:rPr lang="en-US" b="1" dirty="0"/>
              <a:t>Pseudologia Fantastica</a:t>
            </a:r>
            <a:endParaRPr lang="en-US" sz="3600" dirty="0"/>
          </a:p>
        </p:txBody>
      </p:sp>
      <p:sp>
        <p:nvSpPr>
          <p:cNvPr id="3" name="Subtitle 2">
            <a:extLst>
              <a:ext uri="{FF2B5EF4-FFF2-40B4-BE49-F238E27FC236}">
                <a16:creationId xmlns:a16="http://schemas.microsoft.com/office/drawing/2014/main" id="{ADE447DD-6C01-69BD-0D68-1D514E79D137}"/>
              </a:ext>
            </a:extLst>
          </p:cNvPr>
          <p:cNvSpPr>
            <a:spLocks noGrp="1"/>
          </p:cNvSpPr>
          <p:nvPr>
            <p:ph type="subTitle" idx="1"/>
          </p:nvPr>
        </p:nvSpPr>
        <p:spPr/>
        <p:txBody>
          <a:bodyPr/>
          <a:lstStyle/>
          <a:p>
            <a:r>
              <a:rPr lang="en-US" dirty="0"/>
              <a:t>Alfredo Lorenzo Mendiola</a:t>
            </a:r>
          </a:p>
        </p:txBody>
      </p:sp>
      <p:sp>
        <p:nvSpPr>
          <p:cNvPr id="10" name="Text Placeholder 9">
            <a:extLst>
              <a:ext uri="{FF2B5EF4-FFF2-40B4-BE49-F238E27FC236}">
                <a16:creationId xmlns:a16="http://schemas.microsoft.com/office/drawing/2014/main" id="{E84B62A5-603C-C061-8AF9-5173A3A4715C}"/>
              </a:ext>
            </a:extLst>
          </p:cNvPr>
          <p:cNvSpPr>
            <a:spLocks noGrp="1"/>
          </p:cNvSpPr>
          <p:nvPr>
            <p:ph type="body" sz="quarter" idx="14"/>
          </p:nvPr>
        </p:nvSpPr>
        <p:spPr/>
        <p:txBody>
          <a:bodyPr/>
          <a:lstStyle/>
          <a:p>
            <a:r>
              <a:rPr lang="en-US" dirty="0"/>
              <a:t>PhD Student, Economics</a:t>
            </a:r>
          </a:p>
        </p:txBody>
      </p:sp>
      <p:sp>
        <p:nvSpPr>
          <p:cNvPr id="9" name="Content Placeholder 8">
            <a:extLst>
              <a:ext uri="{FF2B5EF4-FFF2-40B4-BE49-F238E27FC236}">
                <a16:creationId xmlns:a16="http://schemas.microsoft.com/office/drawing/2014/main" id="{90467E9E-7654-F3E1-F2D2-40F75B758B2D}"/>
              </a:ext>
            </a:extLst>
          </p:cNvPr>
          <p:cNvSpPr>
            <a:spLocks noGrp="1"/>
          </p:cNvSpPr>
          <p:nvPr>
            <p:ph sz="quarter" idx="15"/>
          </p:nvPr>
        </p:nvSpPr>
        <p:spPr/>
        <p:txBody>
          <a:bodyPr>
            <a:normAutofit lnSpcReduction="10000"/>
          </a:bodyPr>
          <a:lstStyle/>
          <a:p>
            <a:r>
              <a:rPr lang="en-US" dirty="0"/>
              <a:t>(Pathological Lying)</a:t>
            </a:r>
          </a:p>
          <a:p>
            <a:r>
              <a:rPr lang="en-US" dirty="0"/>
              <a:t>Fall 2022</a:t>
            </a:r>
          </a:p>
          <a:p>
            <a:r>
              <a:rPr lang="en-US" dirty="0"/>
              <a:t>SP&amp;E 316 – Computational &amp; Agent-Based Modeling</a:t>
            </a:r>
          </a:p>
        </p:txBody>
      </p:sp>
    </p:spTree>
    <p:extLst>
      <p:ext uri="{BB962C8B-B14F-4D97-AF65-F5344CB8AC3E}">
        <p14:creationId xmlns:p14="http://schemas.microsoft.com/office/powerpoint/2010/main" val="238122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1F86-AF8F-9628-7C13-F84FB562AEBF}"/>
              </a:ext>
            </a:extLst>
          </p:cNvPr>
          <p:cNvSpPr>
            <a:spLocks noGrp="1"/>
          </p:cNvSpPr>
          <p:nvPr>
            <p:ph type="title"/>
          </p:nvPr>
        </p:nvSpPr>
        <p:spPr/>
        <p:txBody>
          <a:bodyPr/>
          <a:lstStyle/>
          <a:p>
            <a:r>
              <a:rPr lang="en-US" dirty="0"/>
              <a:t>Baseline Values</a:t>
            </a:r>
          </a:p>
        </p:txBody>
      </p:sp>
      <p:sp>
        <p:nvSpPr>
          <p:cNvPr id="3" name="Content Placeholder 2">
            <a:extLst>
              <a:ext uri="{FF2B5EF4-FFF2-40B4-BE49-F238E27FC236}">
                <a16:creationId xmlns:a16="http://schemas.microsoft.com/office/drawing/2014/main" id="{30E691A2-E053-4D6C-8545-AEB4940EE6B0}"/>
              </a:ext>
            </a:extLst>
          </p:cNvPr>
          <p:cNvSpPr>
            <a:spLocks noGrp="1"/>
          </p:cNvSpPr>
          <p:nvPr>
            <p:ph idx="1"/>
          </p:nvPr>
        </p:nvSpPr>
        <p:spPr/>
        <p:txBody>
          <a:bodyPr>
            <a:normAutofit/>
          </a:bodyPr>
          <a:lstStyle/>
          <a:p>
            <a:r>
              <a:rPr lang="en-US" dirty="0" err="1"/>
              <a:t>percent_liars</a:t>
            </a:r>
            <a:r>
              <a:rPr lang="en-US" dirty="0"/>
              <a:t> – 5% </a:t>
            </a:r>
          </a:p>
          <a:p>
            <a:pPr lvl="1"/>
            <a:r>
              <a:rPr lang="en-US" dirty="0"/>
              <a:t>&lt; 5% of population are Pathological Liars according to Dr. Paul Ekman</a:t>
            </a:r>
          </a:p>
          <a:p>
            <a:r>
              <a:rPr lang="en-US" dirty="0" err="1"/>
              <a:t>lie_low</a:t>
            </a:r>
            <a:r>
              <a:rPr lang="en-US" dirty="0"/>
              <a:t> &amp; </a:t>
            </a:r>
            <a:r>
              <a:rPr lang="en-US" dirty="0" err="1"/>
              <a:t>lie_high</a:t>
            </a:r>
            <a:r>
              <a:rPr lang="en-US" dirty="0"/>
              <a:t> – 7%</a:t>
            </a:r>
          </a:p>
          <a:p>
            <a:pPr marL="285750" indent="-285750">
              <a:buFont typeface="Arial" panose="020B0604020202020204" pitchFamily="34" charset="0"/>
              <a:buChar char="•"/>
            </a:pPr>
            <a:r>
              <a:rPr lang="en-US" b="0" dirty="0"/>
              <a:t>“Lying comprised 7 % of total communication and almost 90 % of all lies were little white lies” (</a:t>
            </a:r>
            <a:r>
              <a:rPr lang="en-US" b="0" dirty="0" err="1"/>
              <a:t>Docan</a:t>
            </a:r>
            <a:r>
              <a:rPr lang="en-US" b="0" dirty="0"/>
              <a:t>-Morgan 2021 [</a:t>
            </a:r>
            <a:r>
              <a:rPr lang="en-US" b="0" dirty="0">
                <a:hlinkClick r:id="rId2"/>
              </a:rPr>
              <a:t>https://www.uwlax.edu/post/fbff1575-62fa-4f32-af24-554b24823f86</a:t>
            </a:r>
            <a:r>
              <a:rPr lang="en-US" b="0" dirty="0">
                <a:solidFill>
                  <a:srgbClr val="282A2E"/>
                </a:solidFill>
                <a:latin typeface="Roboto Condensed" panose="02000000000000000000" pitchFamily="2" charset="0"/>
              </a:rPr>
              <a:t>]</a:t>
            </a:r>
            <a:r>
              <a:rPr lang="en-US" b="0" dirty="0"/>
              <a:t>)</a:t>
            </a:r>
          </a:p>
          <a:p>
            <a:r>
              <a:rPr lang="en-US" dirty="0"/>
              <a:t>Rest of variables are assigned as a logical starting part</a:t>
            </a:r>
          </a:p>
        </p:txBody>
      </p:sp>
      <p:pic>
        <p:nvPicPr>
          <p:cNvPr id="5" name="Picture 4" descr="A group of colorful blocks&#10;&#10;Description automatically generated with low confidence">
            <a:extLst>
              <a:ext uri="{FF2B5EF4-FFF2-40B4-BE49-F238E27FC236}">
                <a16:creationId xmlns:a16="http://schemas.microsoft.com/office/drawing/2014/main" id="{7094E2FB-9A2F-A741-CEC3-4F10BF96E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861" y="3663587"/>
            <a:ext cx="3237771" cy="2147933"/>
          </a:xfrm>
          <a:prstGeom prst="rect">
            <a:avLst/>
          </a:prstGeom>
        </p:spPr>
      </p:pic>
    </p:spTree>
    <p:extLst>
      <p:ext uri="{BB962C8B-B14F-4D97-AF65-F5344CB8AC3E}">
        <p14:creationId xmlns:p14="http://schemas.microsoft.com/office/powerpoint/2010/main" val="64011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C432-1123-C1F3-E81E-3D6AA68200F7}"/>
              </a:ext>
            </a:extLst>
          </p:cNvPr>
          <p:cNvSpPr>
            <a:spLocks noGrp="1"/>
          </p:cNvSpPr>
          <p:nvPr>
            <p:ph type="title"/>
          </p:nvPr>
        </p:nvSpPr>
        <p:spPr/>
        <p:txBody>
          <a:bodyPr/>
          <a:lstStyle/>
          <a:p>
            <a:r>
              <a:rPr lang="en-US" dirty="0"/>
              <a:t>CONOPS</a:t>
            </a:r>
          </a:p>
        </p:txBody>
      </p:sp>
      <p:pic>
        <p:nvPicPr>
          <p:cNvPr id="1025" name="Picture 1">
            <a:extLst>
              <a:ext uri="{FF2B5EF4-FFF2-40B4-BE49-F238E27FC236}">
                <a16:creationId xmlns:a16="http://schemas.microsoft.com/office/drawing/2014/main" id="{E86539F4-3E61-8629-C475-A2ACDB57DB67}"/>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873919" y="1881188"/>
            <a:ext cx="5577138"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42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972C-3F5E-B443-8FAF-9E4A7B6935F0}"/>
              </a:ext>
            </a:extLst>
          </p:cNvPr>
          <p:cNvSpPr>
            <a:spLocks noGrp="1"/>
          </p:cNvSpPr>
          <p:nvPr>
            <p:ph type="title"/>
          </p:nvPr>
        </p:nvSpPr>
        <p:spPr/>
        <p:txBody>
          <a:bodyPr/>
          <a:lstStyle/>
          <a:p>
            <a:r>
              <a:rPr lang="en-US" dirty="0"/>
              <a:t>Design/Flow</a:t>
            </a:r>
          </a:p>
        </p:txBody>
      </p:sp>
      <p:sp>
        <p:nvSpPr>
          <p:cNvPr id="3" name="Content Placeholder 2">
            <a:extLst>
              <a:ext uri="{FF2B5EF4-FFF2-40B4-BE49-F238E27FC236}">
                <a16:creationId xmlns:a16="http://schemas.microsoft.com/office/drawing/2014/main" id="{A8DFA05F-F9C1-9C67-6D78-5D0A3CDEFE71}"/>
              </a:ext>
            </a:extLst>
          </p:cNvPr>
          <p:cNvSpPr>
            <a:spLocks noGrp="1"/>
          </p:cNvSpPr>
          <p:nvPr>
            <p:ph sz="half" idx="1"/>
          </p:nvPr>
        </p:nvSpPr>
        <p:spPr/>
        <p:txBody>
          <a:bodyPr>
            <a:normAutofit fontScale="92500"/>
          </a:bodyPr>
          <a:lstStyle/>
          <a:p>
            <a:r>
              <a:rPr lang="en-US" dirty="0"/>
              <a:t>Overlord</a:t>
            </a:r>
          </a:p>
          <a:p>
            <a:pPr marL="285750" indent="-285750">
              <a:buFont typeface="Arial" panose="020B0604020202020204" pitchFamily="34" charset="0"/>
              <a:buChar char="•"/>
            </a:pPr>
            <a:r>
              <a:rPr lang="en-US" b="0" dirty="0"/>
              <a:t>choose # of initial agents</a:t>
            </a:r>
          </a:p>
          <a:p>
            <a:pPr marL="285750" indent="-285750">
              <a:buFont typeface="Arial" panose="020B0604020202020204" pitchFamily="34" charset="0"/>
              <a:buChar char="•"/>
            </a:pPr>
            <a:r>
              <a:rPr lang="en-US" b="0" dirty="0"/>
              <a:t>choose # of agent spawns every X ticks</a:t>
            </a:r>
          </a:p>
          <a:p>
            <a:pPr marL="285750" indent="-285750">
              <a:buFont typeface="Arial" panose="020B0604020202020204" pitchFamily="34" charset="0"/>
              <a:buChar char="•"/>
            </a:pPr>
            <a:r>
              <a:rPr lang="en-US" b="0" dirty="0"/>
              <a:t>choose # of agents to die every Y ticks</a:t>
            </a:r>
          </a:p>
          <a:p>
            <a:pPr marL="285750" indent="-285750">
              <a:buFont typeface="Arial" panose="020B0604020202020204" pitchFamily="34" charset="0"/>
              <a:buChar char="•"/>
            </a:pPr>
            <a:r>
              <a:rPr lang="en-US" b="0" dirty="0"/>
              <a:t>choose X ticks used for new spawns</a:t>
            </a:r>
          </a:p>
          <a:p>
            <a:pPr marL="285750" indent="-285750">
              <a:buFont typeface="Arial" panose="020B0604020202020204" pitchFamily="34" charset="0"/>
              <a:buChar char="•"/>
            </a:pPr>
            <a:r>
              <a:rPr lang="en-US" b="0" dirty="0"/>
              <a:t>choose Y ticks used for deaths</a:t>
            </a:r>
          </a:p>
          <a:p>
            <a:pPr marL="285750" indent="-285750">
              <a:buFont typeface="Arial" panose="020B0604020202020204" pitchFamily="34" charset="0"/>
              <a:buChar char="•"/>
            </a:pPr>
            <a:r>
              <a:rPr lang="en-US" b="0" dirty="0"/>
              <a:t>choose % of liars (initial/new spawns)</a:t>
            </a:r>
          </a:p>
          <a:p>
            <a:pPr marL="285750" indent="-285750">
              <a:buFont typeface="Arial" panose="020B0604020202020204" pitchFamily="34" charset="0"/>
              <a:buChar char="•"/>
            </a:pPr>
            <a:r>
              <a:rPr lang="en-US" b="0" dirty="0"/>
              <a:t>choose range for trust</a:t>
            </a:r>
          </a:p>
          <a:p>
            <a:pPr marL="285750" indent="-285750">
              <a:buFont typeface="Arial" panose="020B0604020202020204" pitchFamily="34" charset="0"/>
              <a:buChar char="•"/>
            </a:pPr>
            <a:r>
              <a:rPr lang="en-US" b="0" dirty="0"/>
              <a:t>choose range for lie (non-liar spawns)</a:t>
            </a:r>
          </a:p>
          <a:p>
            <a:pPr marL="285750" indent="-285750">
              <a:buFont typeface="Arial" panose="020B0604020202020204" pitchFamily="34" charset="0"/>
              <a:buChar char="•"/>
            </a:pPr>
            <a:r>
              <a:rPr lang="en-US" b="0" dirty="0"/>
              <a:t>choose range for play</a:t>
            </a:r>
          </a:p>
          <a:p>
            <a:pPr marL="285750" indent="-285750">
              <a:buFont typeface="Arial" panose="020B0604020202020204" pitchFamily="34" charset="0"/>
              <a:buChar char="•"/>
            </a:pPr>
            <a:r>
              <a:rPr lang="en-US" b="0" dirty="0"/>
              <a:t>choose range for movement</a:t>
            </a:r>
          </a:p>
          <a:p>
            <a:r>
              <a:rPr lang="en-US" dirty="0"/>
              <a:t>Setup</a:t>
            </a:r>
          </a:p>
          <a:p>
            <a:pPr marL="285750" indent="-285750">
              <a:buFont typeface="Arial" panose="020B0604020202020204" pitchFamily="34" charset="0"/>
              <a:buChar char="•"/>
            </a:pPr>
            <a:r>
              <a:rPr lang="en-US" b="0" dirty="0"/>
              <a:t>setup 1 game for entire run</a:t>
            </a:r>
          </a:p>
          <a:p>
            <a:pPr marL="285750" indent="-285750">
              <a:buFont typeface="Arial" panose="020B0604020202020204" pitchFamily="34" charset="0"/>
              <a:buChar char="•"/>
            </a:pPr>
            <a:r>
              <a:rPr lang="en-US" b="0" dirty="0"/>
              <a:t>agents spawn randomly</a:t>
            </a:r>
          </a:p>
        </p:txBody>
      </p:sp>
      <p:sp>
        <p:nvSpPr>
          <p:cNvPr id="5" name="Content Placeholder 4">
            <a:extLst>
              <a:ext uri="{FF2B5EF4-FFF2-40B4-BE49-F238E27FC236}">
                <a16:creationId xmlns:a16="http://schemas.microsoft.com/office/drawing/2014/main" id="{14255524-703C-20B9-F385-B33B236C3C98}"/>
              </a:ext>
            </a:extLst>
          </p:cNvPr>
          <p:cNvSpPr>
            <a:spLocks noGrp="1"/>
          </p:cNvSpPr>
          <p:nvPr>
            <p:ph sz="half" idx="2"/>
          </p:nvPr>
        </p:nvSpPr>
        <p:spPr>
          <a:xfrm>
            <a:off x="4629149" y="1825625"/>
            <a:ext cx="4034095" cy="4351338"/>
          </a:xfrm>
        </p:spPr>
        <p:txBody>
          <a:bodyPr>
            <a:normAutofit fontScale="92500"/>
          </a:bodyPr>
          <a:lstStyle/>
          <a:p>
            <a:r>
              <a:rPr lang="en-US" dirty="0"/>
              <a:t>Gameplay</a:t>
            </a:r>
          </a:p>
          <a:p>
            <a:pPr marL="285750" indent="-285750">
              <a:buFont typeface="Arial" panose="020B0604020202020204" pitchFamily="34" charset="0"/>
              <a:buChar char="•"/>
            </a:pPr>
            <a:r>
              <a:rPr lang="en-US" b="0" dirty="0"/>
              <a:t>agents match up within a range and randomly get assigned p1/p2 (if agent is without partner, it skips the turn)</a:t>
            </a:r>
          </a:p>
          <a:p>
            <a:pPr marL="285750" indent="-285750">
              <a:buFont typeface="Arial" panose="020B0604020202020204" pitchFamily="34" charset="0"/>
              <a:buChar char="•"/>
            </a:pPr>
            <a:r>
              <a:rPr lang="en-US" b="0" dirty="0"/>
              <a:t>p1 chooses what they will play (A/B)</a:t>
            </a:r>
          </a:p>
          <a:p>
            <a:pPr marL="285750" indent="-285750">
              <a:buFont typeface="Arial" panose="020B0604020202020204" pitchFamily="34" charset="0"/>
              <a:buChar char="•"/>
            </a:pPr>
            <a:r>
              <a:rPr lang="en-US" b="0" dirty="0"/>
              <a:t>p1 lies/tells truth to p2 about (A/B)</a:t>
            </a:r>
          </a:p>
          <a:p>
            <a:pPr marL="285750" indent="-285750">
              <a:buFont typeface="Arial" panose="020B0604020202020204" pitchFamily="34" charset="0"/>
              <a:buChar char="•"/>
            </a:pPr>
            <a:r>
              <a:rPr lang="en-US" b="0" dirty="0"/>
              <a:t>p2 does/doesn’t believe p1 about (A/B)</a:t>
            </a:r>
          </a:p>
          <a:p>
            <a:pPr marL="285750" indent="-285750">
              <a:buFont typeface="Arial" panose="020B0604020202020204" pitchFamily="34" charset="0"/>
              <a:buChar char="•"/>
            </a:pPr>
            <a:r>
              <a:rPr lang="en-US" b="0" dirty="0"/>
              <a:t>p2 chooses to play (C/D)</a:t>
            </a:r>
          </a:p>
          <a:p>
            <a:pPr marL="285750" indent="-285750">
              <a:buFont typeface="Arial" panose="020B0604020202020204" pitchFamily="34" charset="0"/>
              <a:buChar char="•"/>
            </a:pPr>
            <a:r>
              <a:rPr lang="en-US" b="0" dirty="0"/>
              <a:t>p2 finds out if p1 lied about (A/B)</a:t>
            </a:r>
          </a:p>
          <a:p>
            <a:pPr marL="285750" indent="-285750">
              <a:buFont typeface="Arial" panose="020B0604020202020204" pitchFamily="34" charset="0"/>
              <a:buChar char="•"/>
            </a:pPr>
            <a:r>
              <a:rPr lang="en-US" b="0" dirty="0"/>
              <a:t>payouts are distributed, trust goes up or down, lie goes up or down</a:t>
            </a:r>
          </a:p>
          <a:p>
            <a:pPr marL="285750" indent="-285750">
              <a:buFont typeface="Arial" panose="020B0604020202020204" pitchFamily="34" charset="0"/>
              <a:buChar char="•"/>
            </a:pPr>
            <a:r>
              <a:rPr lang="en-US" b="0" dirty="0"/>
              <a:t>*(non-anonymous play) area effects take place when p1 lies about (A/B)</a:t>
            </a:r>
          </a:p>
          <a:p>
            <a:pPr marL="285750" indent="-285750">
              <a:buFont typeface="Arial" panose="020B0604020202020204" pitchFamily="34" charset="0"/>
              <a:buChar char="•"/>
            </a:pPr>
            <a:r>
              <a:rPr lang="en-US" b="0" dirty="0"/>
              <a:t>*(every X/Y ticks) # of agents spawn/die</a:t>
            </a:r>
          </a:p>
          <a:p>
            <a:pPr marL="285750" indent="-285750">
              <a:buFont typeface="Arial" panose="020B0604020202020204" pitchFamily="34" charset="0"/>
              <a:buChar char="•"/>
            </a:pPr>
            <a:r>
              <a:rPr lang="en-US" b="0" dirty="0"/>
              <a:t>agents move randomly w/in a range</a:t>
            </a:r>
          </a:p>
          <a:p>
            <a:pPr marL="285750" indent="-285750">
              <a:buFont typeface="Arial" panose="020B0604020202020204" pitchFamily="34" charset="0"/>
              <a:buChar char="•"/>
            </a:pPr>
            <a:r>
              <a:rPr lang="en-US" b="0" dirty="0"/>
              <a:t>tick</a:t>
            </a:r>
          </a:p>
          <a:p>
            <a:endParaRPr lang="en-US" dirty="0"/>
          </a:p>
        </p:txBody>
      </p:sp>
    </p:spTree>
    <p:extLst>
      <p:ext uri="{BB962C8B-B14F-4D97-AF65-F5344CB8AC3E}">
        <p14:creationId xmlns:p14="http://schemas.microsoft.com/office/powerpoint/2010/main" val="3712960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7B7E3C-73A5-7778-6844-F716A68579BC}"/>
              </a:ext>
            </a:extLst>
          </p:cNvPr>
          <p:cNvSpPr>
            <a:spLocks noGrp="1"/>
          </p:cNvSpPr>
          <p:nvPr>
            <p:ph type="body" sz="quarter" idx="16"/>
          </p:nvPr>
        </p:nvSpPr>
        <p:spPr>
          <a:xfrm>
            <a:off x="662246" y="3703185"/>
            <a:ext cx="3655755" cy="2473633"/>
          </a:xfrm>
        </p:spPr>
        <p:txBody>
          <a:bodyPr/>
          <a:lstStyle/>
          <a:p>
            <a:r>
              <a:rPr lang="en-US" dirty="0"/>
              <a:t>Prisoner’s Dilemma</a:t>
            </a:r>
          </a:p>
          <a:p>
            <a:pPr marL="285750" indent="-285750">
              <a:buFont typeface="Arial" panose="020B0604020202020204" pitchFamily="34" charset="0"/>
              <a:buChar char="•"/>
            </a:pPr>
            <a:r>
              <a:rPr lang="en-US" b="0" dirty="0"/>
              <a:t>P1 always says they will play B</a:t>
            </a:r>
          </a:p>
          <a:p>
            <a:pPr marL="420291" lvl="1" indent="-285750">
              <a:buFont typeface="Arial" panose="020B0604020202020204" pitchFamily="34" charset="0"/>
              <a:buChar char="•"/>
            </a:pPr>
            <a:r>
              <a:rPr lang="en-US" b="0" dirty="0"/>
              <a:t>High lie wi</a:t>
            </a:r>
            <a:r>
              <a:rPr lang="en-US" dirty="0"/>
              <a:t>ll play A assuming P2 will play D</a:t>
            </a:r>
          </a:p>
          <a:p>
            <a:pPr marL="420291" lvl="1" indent="-285750">
              <a:buFont typeface="Arial" panose="020B0604020202020204" pitchFamily="34" charset="0"/>
              <a:buChar char="•"/>
            </a:pPr>
            <a:r>
              <a:rPr lang="en-US" b="0" dirty="0"/>
              <a:t>Low lie will play A </a:t>
            </a:r>
            <a:r>
              <a:rPr lang="en-US" dirty="0"/>
              <a:t>assuming P2 will play D</a:t>
            </a:r>
          </a:p>
          <a:p>
            <a:pPr marL="420291" lvl="1" indent="-285750">
              <a:buFont typeface="Arial" panose="020B0604020202020204" pitchFamily="34" charset="0"/>
              <a:buChar char="•"/>
            </a:pPr>
            <a:r>
              <a:rPr lang="en-US" b="0" dirty="0"/>
              <a:t>Neutral lie is a 50/50 of what they play</a:t>
            </a:r>
          </a:p>
          <a:p>
            <a:pPr marL="285750" indent="-285750">
              <a:buFont typeface="Arial" panose="020B0604020202020204" pitchFamily="34" charset="0"/>
              <a:buChar char="•"/>
            </a:pPr>
            <a:r>
              <a:rPr lang="en-US" b="0" dirty="0"/>
              <a:t>P2 will depend on their trust percentage</a:t>
            </a:r>
          </a:p>
          <a:p>
            <a:pPr marL="420291" lvl="1" indent="-285750">
              <a:buFont typeface="Arial" panose="020B0604020202020204" pitchFamily="34" charset="0"/>
              <a:buChar char="•"/>
            </a:pPr>
            <a:r>
              <a:rPr lang="en-US" dirty="0"/>
              <a:t>High trust will play D believing P1 will play B</a:t>
            </a:r>
          </a:p>
          <a:p>
            <a:pPr marL="420291" lvl="1" indent="-285750">
              <a:buFont typeface="Arial" panose="020B0604020202020204" pitchFamily="34" charset="0"/>
              <a:buChar char="•"/>
            </a:pPr>
            <a:r>
              <a:rPr lang="en-US" b="0" dirty="0"/>
              <a:t>Low trust will play C </a:t>
            </a:r>
            <a:r>
              <a:rPr lang="en-US" dirty="0"/>
              <a:t>not believing P1 will play B</a:t>
            </a:r>
          </a:p>
          <a:p>
            <a:pPr marL="420291" lvl="1" indent="-285750">
              <a:buFont typeface="Arial" panose="020B0604020202020204" pitchFamily="34" charset="0"/>
              <a:buChar char="•"/>
            </a:pPr>
            <a:r>
              <a:rPr lang="en-US" b="0" dirty="0"/>
              <a:t>Neutral trust is 50/50 of what they play</a:t>
            </a:r>
          </a:p>
        </p:txBody>
      </p:sp>
      <p:sp>
        <p:nvSpPr>
          <p:cNvPr id="10" name="Text Placeholder 9">
            <a:extLst>
              <a:ext uri="{FF2B5EF4-FFF2-40B4-BE49-F238E27FC236}">
                <a16:creationId xmlns:a16="http://schemas.microsoft.com/office/drawing/2014/main" id="{8644FE2D-9E84-B033-7E6D-429C18811DBC}"/>
              </a:ext>
            </a:extLst>
          </p:cNvPr>
          <p:cNvSpPr>
            <a:spLocks noGrp="1"/>
          </p:cNvSpPr>
          <p:nvPr>
            <p:ph type="body" sz="quarter" idx="18"/>
          </p:nvPr>
        </p:nvSpPr>
        <p:spPr>
          <a:xfrm>
            <a:off x="5007491" y="3703185"/>
            <a:ext cx="3655755" cy="2473633"/>
          </a:xfrm>
        </p:spPr>
        <p:txBody>
          <a:bodyPr/>
          <a:lstStyle/>
          <a:p>
            <a:r>
              <a:rPr lang="en-US" dirty="0"/>
              <a:t>Gift Exchange</a:t>
            </a:r>
          </a:p>
          <a:p>
            <a:pPr marL="285750" indent="-285750">
              <a:buFont typeface="Arial" panose="020B0604020202020204" pitchFamily="34" charset="0"/>
              <a:buChar char="•"/>
            </a:pPr>
            <a:r>
              <a:rPr lang="en-US" b="0" dirty="0"/>
              <a:t>P1 always says they will play A</a:t>
            </a:r>
          </a:p>
          <a:p>
            <a:pPr marL="420291" lvl="1" indent="-285750">
              <a:buFont typeface="Arial" panose="020B0604020202020204" pitchFamily="34" charset="0"/>
              <a:buChar char="•"/>
            </a:pPr>
            <a:r>
              <a:rPr lang="en-US" dirty="0"/>
              <a:t>High lie will play B assuming P2 will play C</a:t>
            </a:r>
          </a:p>
          <a:p>
            <a:pPr marL="420291" lvl="1" indent="-285750">
              <a:buFont typeface="Arial" panose="020B0604020202020204" pitchFamily="34" charset="0"/>
              <a:buChar char="•"/>
            </a:pPr>
            <a:r>
              <a:rPr lang="en-US" b="0" dirty="0"/>
              <a:t>Low lie will play A assuming P2 will play C</a:t>
            </a:r>
          </a:p>
          <a:p>
            <a:pPr marL="420291" lvl="1" indent="-285750">
              <a:buFont typeface="Arial" panose="020B0604020202020204" pitchFamily="34" charset="0"/>
              <a:buChar char="•"/>
            </a:pPr>
            <a:r>
              <a:rPr lang="en-US" b="0" dirty="0"/>
              <a:t>Neutral lie is a 50/50 of what they play</a:t>
            </a:r>
          </a:p>
          <a:p>
            <a:pPr marL="285750" indent="-285750">
              <a:buFont typeface="Arial" panose="020B0604020202020204" pitchFamily="34" charset="0"/>
              <a:buChar char="•"/>
            </a:pPr>
            <a:r>
              <a:rPr lang="en-US" b="0" dirty="0"/>
              <a:t>P2 plays D in high and low trust to maximize with AD or at least get 1 in BD</a:t>
            </a:r>
          </a:p>
          <a:p>
            <a:pPr marL="420291" lvl="1" indent="-285750">
              <a:buFont typeface="Arial" panose="020B0604020202020204" pitchFamily="34" charset="0"/>
              <a:buChar char="•"/>
            </a:pPr>
            <a:r>
              <a:rPr lang="en-US" dirty="0"/>
              <a:t>Neutral trust is a 50/50 of what they play</a:t>
            </a:r>
            <a:endParaRPr lang="en-US" b="0" dirty="0"/>
          </a:p>
        </p:txBody>
      </p:sp>
      <p:sp>
        <p:nvSpPr>
          <p:cNvPr id="2" name="Title 1">
            <a:extLst>
              <a:ext uri="{FF2B5EF4-FFF2-40B4-BE49-F238E27FC236}">
                <a16:creationId xmlns:a16="http://schemas.microsoft.com/office/drawing/2014/main" id="{A07F5D32-9CBB-B448-6223-A0069D7CF3B8}"/>
              </a:ext>
            </a:extLst>
          </p:cNvPr>
          <p:cNvSpPr>
            <a:spLocks noGrp="1"/>
          </p:cNvSpPr>
          <p:nvPr>
            <p:ph type="title"/>
          </p:nvPr>
        </p:nvSpPr>
        <p:spPr/>
        <p:txBody>
          <a:bodyPr/>
          <a:lstStyle/>
          <a:p>
            <a:r>
              <a:rPr lang="en-US" dirty="0"/>
              <a:t>Games</a:t>
            </a:r>
          </a:p>
        </p:txBody>
      </p:sp>
      <p:graphicFrame>
        <p:nvGraphicFramePr>
          <p:cNvPr id="5" name="Table 5">
            <a:extLst>
              <a:ext uri="{FF2B5EF4-FFF2-40B4-BE49-F238E27FC236}">
                <a16:creationId xmlns:a16="http://schemas.microsoft.com/office/drawing/2014/main" id="{61E280D0-875C-A371-6800-B986E70FCDF4}"/>
              </a:ext>
            </a:extLst>
          </p:cNvPr>
          <p:cNvGraphicFramePr>
            <a:graphicFrameLocks noGrp="1"/>
          </p:cNvGraphicFramePr>
          <p:nvPr>
            <p:ph sz="half" idx="4294967295"/>
            <p:extLst>
              <p:ext uri="{D42A27DB-BD31-4B8C-83A1-F6EECF244321}">
                <p14:modId xmlns:p14="http://schemas.microsoft.com/office/powerpoint/2010/main" val="2925685173"/>
              </p:ext>
            </p:extLst>
          </p:nvPr>
        </p:nvGraphicFramePr>
        <p:xfrm>
          <a:off x="547023" y="2042296"/>
          <a:ext cx="3886200" cy="111252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256330444"/>
                    </a:ext>
                  </a:extLst>
                </a:gridCol>
                <a:gridCol w="1295400">
                  <a:extLst>
                    <a:ext uri="{9D8B030D-6E8A-4147-A177-3AD203B41FA5}">
                      <a16:colId xmlns:a16="http://schemas.microsoft.com/office/drawing/2014/main" val="2516125921"/>
                    </a:ext>
                  </a:extLst>
                </a:gridCol>
                <a:gridCol w="1295400">
                  <a:extLst>
                    <a:ext uri="{9D8B030D-6E8A-4147-A177-3AD203B41FA5}">
                      <a16:colId xmlns:a16="http://schemas.microsoft.com/office/drawing/2014/main" val="564024296"/>
                    </a:ext>
                  </a:extLst>
                </a:gridCol>
              </a:tblGrid>
              <a:tr h="370840">
                <a:tc>
                  <a:txBody>
                    <a:bodyPr/>
                    <a:lstStyle/>
                    <a:p>
                      <a:pPr algn="ctr"/>
                      <a:r>
                        <a:rPr lang="en-US" dirty="0"/>
                        <a:t>P.D.</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653536339"/>
                  </a:ext>
                </a:extLst>
              </a:tr>
              <a:tr h="370840">
                <a:tc>
                  <a:txBody>
                    <a:bodyPr/>
                    <a:lstStyle/>
                    <a:p>
                      <a:pPr algn="ctr"/>
                      <a:r>
                        <a:rPr lang="en-US" dirty="0"/>
                        <a:t>A</a:t>
                      </a:r>
                    </a:p>
                  </a:txBody>
                  <a:tcPr/>
                </a:tc>
                <a:tc>
                  <a:txBody>
                    <a:bodyPr/>
                    <a:lstStyle/>
                    <a:p>
                      <a:pPr algn="ctr"/>
                      <a:r>
                        <a:rPr lang="en-US" dirty="0"/>
                        <a:t>(-6,-6)</a:t>
                      </a:r>
                    </a:p>
                  </a:txBody>
                  <a:tcPr/>
                </a:tc>
                <a:tc>
                  <a:txBody>
                    <a:bodyPr/>
                    <a:lstStyle/>
                    <a:p>
                      <a:pPr algn="ctr"/>
                      <a:r>
                        <a:rPr lang="en-US" dirty="0"/>
                        <a:t>(0,-10)</a:t>
                      </a:r>
                    </a:p>
                  </a:txBody>
                  <a:tcPr/>
                </a:tc>
                <a:extLst>
                  <a:ext uri="{0D108BD9-81ED-4DB2-BD59-A6C34878D82A}">
                    <a16:rowId xmlns:a16="http://schemas.microsoft.com/office/drawing/2014/main" val="3136250123"/>
                  </a:ext>
                </a:extLst>
              </a:tr>
              <a:tr h="370840">
                <a:tc>
                  <a:txBody>
                    <a:bodyPr/>
                    <a:lstStyle/>
                    <a:p>
                      <a:pPr algn="ctr"/>
                      <a:r>
                        <a:rPr lang="en-US" dirty="0"/>
                        <a:t>B</a:t>
                      </a:r>
                    </a:p>
                  </a:txBody>
                  <a:tcPr/>
                </a:tc>
                <a:tc>
                  <a:txBody>
                    <a:bodyPr/>
                    <a:lstStyle/>
                    <a:p>
                      <a:pPr algn="ctr"/>
                      <a:r>
                        <a:rPr lang="en-US" dirty="0"/>
                        <a:t>(-10,0)</a:t>
                      </a:r>
                    </a:p>
                  </a:txBody>
                  <a:tcPr/>
                </a:tc>
                <a:tc>
                  <a:txBody>
                    <a:bodyPr/>
                    <a:lstStyle/>
                    <a:p>
                      <a:pPr algn="ctr"/>
                      <a:r>
                        <a:rPr lang="en-US" dirty="0"/>
                        <a:t>(-1,-1)</a:t>
                      </a:r>
                    </a:p>
                  </a:txBody>
                  <a:tcPr/>
                </a:tc>
                <a:extLst>
                  <a:ext uri="{0D108BD9-81ED-4DB2-BD59-A6C34878D82A}">
                    <a16:rowId xmlns:a16="http://schemas.microsoft.com/office/drawing/2014/main" val="197462780"/>
                  </a:ext>
                </a:extLst>
              </a:tr>
            </a:tbl>
          </a:graphicData>
        </a:graphic>
      </p:graphicFrame>
      <p:graphicFrame>
        <p:nvGraphicFramePr>
          <p:cNvPr id="6" name="Table 6">
            <a:extLst>
              <a:ext uri="{FF2B5EF4-FFF2-40B4-BE49-F238E27FC236}">
                <a16:creationId xmlns:a16="http://schemas.microsoft.com/office/drawing/2014/main" id="{AAA9CE15-9171-25B8-F04C-9D8B558C31C1}"/>
              </a:ext>
            </a:extLst>
          </p:cNvPr>
          <p:cNvGraphicFramePr>
            <a:graphicFrameLocks noGrp="1"/>
          </p:cNvGraphicFramePr>
          <p:nvPr>
            <p:ph sz="half" idx="4294967295"/>
            <p:extLst>
              <p:ext uri="{D42A27DB-BD31-4B8C-83A1-F6EECF244321}">
                <p14:modId xmlns:p14="http://schemas.microsoft.com/office/powerpoint/2010/main" val="1669798552"/>
              </p:ext>
            </p:extLst>
          </p:nvPr>
        </p:nvGraphicFramePr>
        <p:xfrm>
          <a:off x="4892268" y="2042296"/>
          <a:ext cx="3886200" cy="111252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4269276843"/>
                    </a:ext>
                  </a:extLst>
                </a:gridCol>
                <a:gridCol w="1295400">
                  <a:extLst>
                    <a:ext uri="{9D8B030D-6E8A-4147-A177-3AD203B41FA5}">
                      <a16:colId xmlns:a16="http://schemas.microsoft.com/office/drawing/2014/main" val="451178401"/>
                    </a:ext>
                  </a:extLst>
                </a:gridCol>
                <a:gridCol w="1295400">
                  <a:extLst>
                    <a:ext uri="{9D8B030D-6E8A-4147-A177-3AD203B41FA5}">
                      <a16:colId xmlns:a16="http://schemas.microsoft.com/office/drawing/2014/main" val="2367275542"/>
                    </a:ext>
                  </a:extLst>
                </a:gridCol>
              </a:tblGrid>
              <a:tr h="370840">
                <a:tc>
                  <a:txBody>
                    <a:bodyPr/>
                    <a:lstStyle/>
                    <a:p>
                      <a:pPr algn="ctr"/>
                      <a:r>
                        <a:rPr lang="en-US" dirty="0"/>
                        <a:t>G.E.</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282510483"/>
                  </a:ext>
                </a:extLst>
              </a:tr>
              <a:tr h="370840">
                <a:tc>
                  <a:txBody>
                    <a:bodyPr/>
                    <a:lstStyle/>
                    <a:p>
                      <a:pPr algn="ctr"/>
                      <a:r>
                        <a:rPr lang="en-US" dirty="0"/>
                        <a:t>A</a:t>
                      </a:r>
                    </a:p>
                  </a:txBody>
                  <a:tcPr/>
                </a:tc>
                <a:tc>
                  <a:txBody>
                    <a:bodyPr/>
                    <a:lstStyle/>
                    <a:p>
                      <a:pPr algn="ctr"/>
                      <a:r>
                        <a:rPr lang="en-US" dirty="0"/>
                        <a:t>(2,2)</a:t>
                      </a:r>
                    </a:p>
                  </a:txBody>
                  <a:tcPr/>
                </a:tc>
                <a:tc>
                  <a:txBody>
                    <a:bodyPr/>
                    <a:lstStyle/>
                    <a:p>
                      <a:pPr algn="ctr"/>
                      <a:r>
                        <a:rPr lang="en-US" dirty="0"/>
                        <a:t>(0,3)</a:t>
                      </a:r>
                    </a:p>
                  </a:txBody>
                  <a:tcPr/>
                </a:tc>
                <a:extLst>
                  <a:ext uri="{0D108BD9-81ED-4DB2-BD59-A6C34878D82A}">
                    <a16:rowId xmlns:a16="http://schemas.microsoft.com/office/drawing/2014/main" val="2945567494"/>
                  </a:ext>
                </a:extLst>
              </a:tr>
              <a:tr h="370840">
                <a:tc>
                  <a:txBody>
                    <a:bodyPr/>
                    <a:lstStyle/>
                    <a:p>
                      <a:pPr algn="ctr"/>
                      <a:r>
                        <a:rPr lang="en-US" dirty="0"/>
                        <a:t>B</a:t>
                      </a:r>
                    </a:p>
                  </a:txBody>
                  <a:tcPr/>
                </a:tc>
                <a:tc>
                  <a:txBody>
                    <a:bodyPr/>
                    <a:lstStyle/>
                    <a:p>
                      <a:pPr algn="ctr"/>
                      <a:r>
                        <a:rPr lang="en-US" dirty="0"/>
                        <a:t>(3,0)</a:t>
                      </a:r>
                    </a:p>
                  </a:txBody>
                  <a:tcPr/>
                </a:tc>
                <a:tc>
                  <a:txBody>
                    <a:bodyPr/>
                    <a:lstStyle/>
                    <a:p>
                      <a:pPr algn="ctr"/>
                      <a:r>
                        <a:rPr lang="en-US" dirty="0"/>
                        <a:t>(1,1)</a:t>
                      </a:r>
                    </a:p>
                  </a:txBody>
                  <a:tcPr/>
                </a:tc>
                <a:extLst>
                  <a:ext uri="{0D108BD9-81ED-4DB2-BD59-A6C34878D82A}">
                    <a16:rowId xmlns:a16="http://schemas.microsoft.com/office/drawing/2014/main" val="1626366057"/>
                  </a:ext>
                </a:extLst>
              </a:tr>
            </a:tbl>
          </a:graphicData>
        </a:graphic>
      </p:graphicFrame>
    </p:spTree>
    <p:extLst>
      <p:ext uri="{BB962C8B-B14F-4D97-AF65-F5344CB8AC3E}">
        <p14:creationId xmlns:p14="http://schemas.microsoft.com/office/powerpoint/2010/main" val="103411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713B-4569-3762-82F5-D26FF401ECEB}"/>
              </a:ext>
            </a:extLst>
          </p:cNvPr>
          <p:cNvSpPr>
            <a:spLocks noGrp="1"/>
          </p:cNvSpPr>
          <p:nvPr>
            <p:ph type="title"/>
          </p:nvPr>
        </p:nvSpPr>
        <p:spPr/>
        <p:txBody>
          <a:bodyPr/>
          <a:lstStyle/>
          <a:p>
            <a:r>
              <a:rPr lang="en-US" dirty="0"/>
              <a:t>Model Demonstration</a:t>
            </a:r>
          </a:p>
        </p:txBody>
      </p:sp>
      <p:pic>
        <p:nvPicPr>
          <p:cNvPr id="4" name="Picture 3" descr="Graphical user interface&#10;&#10;Description automatically generated">
            <a:extLst>
              <a:ext uri="{FF2B5EF4-FFF2-40B4-BE49-F238E27FC236}">
                <a16:creationId xmlns:a16="http://schemas.microsoft.com/office/drawing/2014/main" id="{B185BC32-AB9E-CDB7-08E6-B28B24728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283" y="2689456"/>
            <a:ext cx="7603433" cy="1013791"/>
          </a:xfrm>
          <a:prstGeom prst="rect">
            <a:avLst/>
          </a:prstGeom>
        </p:spPr>
      </p:pic>
    </p:spTree>
    <p:extLst>
      <p:ext uri="{BB962C8B-B14F-4D97-AF65-F5344CB8AC3E}">
        <p14:creationId xmlns:p14="http://schemas.microsoft.com/office/powerpoint/2010/main" val="840189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2CE0-FF86-1756-B15F-0C6B43F4F30B}"/>
              </a:ext>
            </a:extLst>
          </p:cNvPr>
          <p:cNvSpPr>
            <a:spLocks noGrp="1"/>
          </p:cNvSpPr>
          <p:nvPr>
            <p:ph type="title"/>
          </p:nvPr>
        </p:nvSpPr>
        <p:spPr/>
        <p:txBody>
          <a:bodyPr/>
          <a:lstStyle/>
          <a:p>
            <a:r>
              <a:rPr lang="en-US" dirty="0"/>
              <a:t>Analysis – Lie Inputs</a:t>
            </a:r>
          </a:p>
        </p:txBody>
      </p:sp>
      <p:sp>
        <p:nvSpPr>
          <p:cNvPr id="3" name="Content Placeholder 2">
            <a:extLst>
              <a:ext uri="{FF2B5EF4-FFF2-40B4-BE49-F238E27FC236}">
                <a16:creationId xmlns:a16="http://schemas.microsoft.com/office/drawing/2014/main" id="{38BA0042-436B-D0DB-0E75-B910B90FABAD}"/>
              </a:ext>
            </a:extLst>
          </p:cNvPr>
          <p:cNvSpPr>
            <a:spLocks noGrp="1"/>
          </p:cNvSpPr>
          <p:nvPr>
            <p:ph sz="quarter" idx="13"/>
          </p:nvPr>
        </p:nvSpPr>
        <p:spPr>
          <a:xfrm>
            <a:off x="661988" y="1152939"/>
            <a:ext cx="7819767" cy="4966877"/>
          </a:xfrm>
        </p:spPr>
        <p:txBody>
          <a:bodyPr>
            <a:noAutofit/>
          </a:bodyPr>
          <a:lstStyle/>
          <a:p>
            <a:pPr marL="0" marR="0" latinLnBrk="1">
              <a:lnSpc>
                <a:spcPct val="70000"/>
              </a:lnSpc>
              <a:spcBef>
                <a:spcPts val="0"/>
              </a:spcBef>
              <a:spcAft>
                <a:spcPts val="1000"/>
              </a:spcAft>
            </a:pP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df$mean</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..trust..</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of.turtles</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df$lie_fall_high</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df$lie_rise_high</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df$lie_high</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-74.149 -14.907  -1.089  14.625  60.717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84.213397   0.454173  185.42   &lt;2e-16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df$lie_fall_high</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4.063337   0.012138  334.75   &lt;2e-16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df$lie_rise_high</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-4.275662   0.012138 -352.25   &lt;2e-16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df$lie_high</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-0.298425   0.006069  -49.17   &lt;2e-16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18.81 on 76860 degrees of freedom</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0.7563, Adjusted R-squared:  0.7563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7.952e+04 on 3 and 76860 DF,  p-value: &lt; 2.2e-16</a:t>
            </a:r>
            <a:endParaRPr lang="en-US" sz="10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lnSpc>
                <a:spcPct val="70000"/>
              </a:lnSpc>
              <a:spcBef>
                <a:spcPts val="0"/>
              </a:spcBef>
              <a:spcAft>
                <a:spcPts val="1000"/>
              </a:spcAft>
            </a:pP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df$mean</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..lie..</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of.turtles</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df$lie_fall_high</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df$lie_rise_high</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df$lie_high</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-49.977  -7.179  -0.537   5.965  47.132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16.508671   0.221813   74.43   &lt;2e-16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df$lie_fall_high</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-2.940835   0.005928 -496.08   &lt;2e-16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df$lie_rise_high</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3.149789   0.005928  531.32   &lt;2e-16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df$lie_high</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0.322283   0.002964  108.73   &lt;2e-16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0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9.188 on 76860 degrees of freedom</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0.8754, Adjusted R-squared:  0.8754 </a:t>
            </a:r>
            <a:b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0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1.801e+05 on 3 and 76860 DF,  p-value: &lt; 2.2e-16</a:t>
            </a:r>
            <a:endParaRPr lang="en-US" sz="10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5" name="Picture 4" descr="Text, letter&#10;&#10;Description automatically generated">
            <a:extLst>
              <a:ext uri="{FF2B5EF4-FFF2-40B4-BE49-F238E27FC236}">
                <a16:creationId xmlns:a16="http://schemas.microsoft.com/office/drawing/2014/main" id="{FEAAD643-B70F-0304-CA27-6F28CD7498BA}"/>
              </a:ext>
            </a:extLst>
          </p:cNvPr>
          <p:cNvPicPr>
            <a:picLocks noChangeAspect="1"/>
          </p:cNvPicPr>
          <p:nvPr/>
        </p:nvPicPr>
        <p:blipFill rotWithShape="1">
          <a:blip r:embed="rId2">
            <a:extLst>
              <a:ext uri="{28A0092B-C50C-407E-A947-70E740481C1C}">
                <a14:useLocalDpi xmlns:a14="http://schemas.microsoft.com/office/drawing/2010/main" val="0"/>
              </a:ext>
            </a:extLst>
          </a:blip>
          <a:srcRect l="19091" t="27178" r="30580" b="22056"/>
          <a:stretch/>
        </p:blipFill>
        <p:spPr>
          <a:xfrm>
            <a:off x="6122504" y="1188719"/>
            <a:ext cx="2359251" cy="2379766"/>
          </a:xfrm>
          <a:prstGeom prst="rect">
            <a:avLst/>
          </a:prstGeom>
        </p:spPr>
      </p:pic>
    </p:spTree>
    <p:extLst>
      <p:ext uri="{BB962C8B-B14F-4D97-AF65-F5344CB8AC3E}">
        <p14:creationId xmlns:p14="http://schemas.microsoft.com/office/powerpoint/2010/main" val="1142764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73E8B-5015-4CAA-960B-0F86D0524DE5}"/>
              </a:ext>
            </a:extLst>
          </p:cNvPr>
          <p:cNvSpPr>
            <a:spLocks noGrp="1"/>
          </p:cNvSpPr>
          <p:nvPr>
            <p:ph type="title"/>
          </p:nvPr>
        </p:nvSpPr>
        <p:spPr/>
        <p:txBody>
          <a:bodyPr/>
          <a:lstStyle/>
          <a:p>
            <a:r>
              <a:rPr lang="en-US" dirty="0"/>
              <a:t>Analysis – Trust Inputs</a:t>
            </a:r>
          </a:p>
        </p:txBody>
      </p:sp>
      <p:sp>
        <p:nvSpPr>
          <p:cNvPr id="3" name="Content Placeholder 2">
            <a:extLst>
              <a:ext uri="{FF2B5EF4-FFF2-40B4-BE49-F238E27FC236}">
                <a16:creationId xmlns:a16="http://schemas.microsoft.com/office/drawing/2014/main" id="{1B53987F-483C-A2A1-17E6-AC688C0C9B49}"/>
              </a:ext>
            </a:extLst>
          </p:cNvPr>
          <p:cNvSpPr>
            <a:spLocks noGrp="1"/>
          </p:cNvSpPr>
          <p:nvPr>
            <p:ph sz="quarter" idx="13"/>
          </p:nvPr>
        </p:nvSpPr>
        <p:spPr>
          <a:xfrm>
            <a:off x="661988" y="1205948"/>
            <a:ext cx="8001000" cy="5011973"/>
          </a:xfrm>
        </p:spPr>
        <p:txBody>
          <a:bodyPr>
            <a:normAutofit fontScale="70000" lnSpcReduction="20000"/>
          </a:bodyPr>
          <a:lstStyle/>
          <a:p>
            <a:pPr marL="0" marR="0" latinLnBrk="1">
              <a:spcBef>
                <a:spcPts val="0"/>
              </a:spcBef>
              <a:spcAft>
                <a:spcPts val="1000"/>
              </a:spcAft>
            </a:pP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df$mean</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..trust..</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of.turtles</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df$trust_fall_high</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df$trust_rise_high</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df$trust_high</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-89.084  -7.118  -0.623   6.816  52.102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32.611415   0.159739   204.2   &lt;2e-16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df$trust_fall_high</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-3.436169   0.007258  -473.4   &lt;2e-16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df$trust_rise_high</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4.062128   0.007258   559.7   &lt;2e-16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df$trust_high</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0.133832   0.001434    93.3   &lt;2e-16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11.48 on 80076 degrees of freedom</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0.8721, Adjusted R-squared:  0.8721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1.82e+05 on 3 and 80076 DF,  p-value: &lt; 2.2e-16</a:t>
            </a:r>
            <a:endParaRPr lang="en-US" sz="1400" dirty="0">
              <a:effectLst/>
              <a:latin typeface="Consolas" panose="020B0609020204030204" pitchFamily="49" charset="0"/>
              <a:ea typeface="Cambria" panose="02040503050406030204" pitchFamily="18" charset="0"/>
              <a:cs typeface="Times New Roman" panose="02020603050405020304" pitchFamily="18" charset="0"/>
            </a:endParaRPr>
          </a:p>
          <a:p>
            <a:pPr marL="0" marR="0" latinLnBrk="1">
              <a:spcBef>
                <a:spcPts val="0"/>
              </a:spcBef>
              <a:spcAft>
                <a:spcPts val="1000"/>
              </a:spcAft>
            </a:pP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Call:</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lm</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(formula =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df$mean</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..lie..</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of.turtles</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df$trust_fall_high</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df$trust_rise_high</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df$trust_high</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Residuals:</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Min      1Q  Median      3Q     Max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-9.6824 -1.1481  0.2676  1.4721  7.2014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Coefficients:</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Estimate Std. Error t value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Pr</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(&gt;|t|)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(Intercept)        48.3816024  0.0314205 1539.81   &lt;2e-16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df$trust_fall_high</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0.2218209  0.0014276  155.38   &lt;2e-16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df$trust_rise_high</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-0.2118301  0.0014276 -148.38   &lt;2e-16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df$trust_high</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-0.0142127  0.0002822  -50.37   &lt;2e-16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Signif</a:t>
            </a: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codes:  0 '***' 0.001 '**' 0.01 '*' 0.05 '.' 0.1 ' ' 1</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Residual standard error: 2.258 on 80076 degrees of freedom</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Multiple R-squared:  0.3781, Adjusted R-squared:  0.3781 </a:t>
            </a:r>
            <a:b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br>
            <a:r>
              <a:rPr lang="en-US" sz="1400" dirty="0">
                <a:solidFill>
                  <a:srgbClr val="000000"/>
                </a:solidFill>
                <a:effectLst/>
                <a:latin typeface="Consolas" panose="020B0609020204030204" pitchFamily="49" charset="0"/>
                <a:ea typeface="Cambria" panose="02040503050406030204" pitchFamily="18" charset="0"/>
                <a:cs typeface="Times New Roman" panose="02020603050405020304" pitchFamily="18" charset="0"/>
              </a:rPr>
              <a:t>## F-statistic: 1.623e+04 on 3 and 80076 DF,  p-value: &lt; 2.2e-16</a:t>
            </a:r>
            <a:endParaRPr lang="en-US" sz="1400" dirty="0">
              <a:effectLst/>
              <a:latin typeface="Consolas" panose="020B0609020204030204" pitchFamily="49" charset="0"/>
              <a:ea typeface="Cambria" panose="02040503050406030204" pitchFamily="18" charset="0"/>
              <a:cs typeface="Times New Roman" panose="02020603050405020304" pitchFamily="18" charset="0"/>
            </a:endParaRPr>
          </a:p>
        </p:txBody>
      </p:sp>
      <p:pic>
        <p:nvPicPr>
          <p:cNvPr id="5" name="Picture 4" descr="Website&#10;&#10;Description automatically generated with medium confidence">
            <a:extLst>
              <a:ext uri="{FF2B5EF4-FFF2-40B4-BE49-F238E27FC236}">
                <a16:creationId xmlns:a16="http://schemas.microsoft.com/office/drawing/2014/main" id="{4DB4E04C-481B-8278-4CDC-7BDA29386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6866" y="1188719"/>
            <a:ext cx="2784889" cy="3335573"/>
          </a:xfrm>
          <a:prstGeom prst="rect">
            <a:avLst/>
          </a:prstGeom>
        </p:spPr>
      </p:pic>
    </p:spTree>
    <p:extLst>
      <p:ext uri="{BB962C8B-B14F-4D97-AF65-F5344CB8AC3E}">
        <p14:creationId xmlns:p14="http://schemas.microsoft.com/office/powerpoint/2010/main" val="1770660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icture containing text, old&#10;&#10;Description automatically generated">
            <a:extLst>
              <a:ext uri="{FF2B5EF4-FFF2-40B4-BE49-F238E27FC236}">
                <a16:creationId xmlns:a16="http://schemas.microsoft.com/office/drawing/2014/main" id="{308AA435-ED97-8ABA-77A9-DAE4F4B836C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7451" r="17451" b="7698"/>
          <a:stretch/>
        </p:blipFill>
        <p:spPr>
          <a:xfrm>
            <a:off x="5029200" y="500270"/>
            <a:ext cx="4114800" cy="5857460"/>
          </a:xfrm>
        </p:spPr>
      </p:pic>
      <p:sp>
        <p:nvSpPr>
          <p:cNvPr id="3" name="Text Placeholder 2">
            <a:extLst>
              <a:ext uri="{FF2B5EF4-FFF2-40B4-BE49-F238E27FC236}">
                <a16:creationId xmlns:a16="http://schemas.microsoft.com/office/drawing/2014/main" id="{71468E9A-ED1C-ACEB-5C97-B8D2817EE6D7}"/>
              </a:ext>
            </a:extLst>
          </p:cNvPr>
          <p:cNvSpPr>
            <a:spLocks noGrp="1"/>
          </p:cNvSpPr>
          <p:nvPr>
            <p:ph type="body" sz="quarter" idx="15"/>
          </p:nvPr>
        </p:nvSpPr>
        <p:spPr/>
        <p:txBody>
          <a:bodyPr/>
          <a:lstStyle/>
          <a:p>
            <a:r>
              <a:rPr lang="en-US" dirty="0"/>
              <a:t>Coding strategies and finding games to fit this method of P1 telling P2 what they will play is more cumbersome than rewarding. Maybe find a dictator style way of modeling the deception.</a:t>
            </a:r>
          </a:p>
          <a:p>
            <a:r>
              <a:rPr lang="en-US" dirty="0"/>
              <a:t>Coding it without any constants in the main code is a must to allow for easy updates and changes to the format of the games</a:t>
            </a:r>
          </a:p>
          <a:p>
            <a:r>
              <a:rPr lang="en-US" dirty="0"/>
              <a:t>Make it completely modular and slider input based for complete customization to different universities</a:t>
            </a:r>
          </a:p>
          <a:p>
            <a:r>
              <a:rPr lang="en-US" dirty="0"/>
              <a:t>When anonymous play is disabled, trust drops dramatically in world. This seems counter intuitive but may be due to not having a worthy punishment for lying. Could also be due to multiple drops in 1 round for 1 agent from multiple lies in radius.</a:t>
            </a:r>
          </a:p>
          <a:p>
            <a:r>
              <a:rPr lang="en-US" dirty="0"/>
              <a:t>Model is more for cooperation style games that do not have to be simultaneous</a:t>
            </a:r>
          </a:p>
        </p:txBody>
      </p:sp>
      <p:sp>
        <p:nvSpPr>
          <p:cNvPr id="4" name="Title 3">
            <a:extLst>
              <a:ext uri="{FF2B5EF4-FFF2-40B4-BE49-F238E27FC236}">
                <a16:creationId xmlns:a16="http://schemas.microsoft.com/office/drawing/2014/main" id="{9DA99076-0E58-6224-AED1-186673B3AE7B}"/>
              </a:ext>
            </a:extLst>
          </p:cNvPr>
          <p:cNvSpPr>
            <a:spLocks noGrp="1"/>
          </p:cNvSpPr>
          <p:nvPr>
            <p:ph type="ctrTitle"/>
          </p:nvPr>
        </p:nvSpPr>
        <p:spPr/>
        <p:txBody>
          <a:bodyPr/>
          <a:lstStyle/>
          <a:p>
            <a:r>
              <a:rPr lang="en-US" dirty="0"/>
              <a:t>Insights/Lessons</a:t>
            </a:r>
          </a:p>
        </p:txBody>
      </p:sp>
    </p:spTree>
    <p:extLst>
      <p:ext uri="{BB962C8B-B14F-4D97-AF65-F5344CB8AC3E}">
        <p14:creationId xmlns:p14="http://schemas.microsoft.com/office/powerpoint/2010/main" val="3292862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Logo&#10;&#10;Description automatically generated">
            <a:extLst>
              <a:ext uri="{FF2B5EF4-FFF2-40B4-BE49-F238E27FC236}">
                <a16:creationId xmlns:a16="http://schemas.microsoft.com/office/drawing/2014/main" id="{F4A4104D-0E8F-67FD-BF5B-034F1096C108}"/>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296198" y="690197"/>
            <a:ext cx="6551603" cy="4094752"/>
          </a:xfrm>
        </p:spPr>
      </p:pic>
      <p:sp>
        <p:nvSpPr>
          <p:cNvPr id="3" name="Content Placeholder 2">
            <a:extLst>
              <a:ext uri="{FF2B5EF4-FFF2-40B4-BE49-F238E27FC236}">
                <a16:creationId xmlns:a16="http://schemas.microsoft.com/office/drawing/2014/main" id="{787557BA-2C8E-164F-9F45-2AE04DF34D5E}"/>
              </a:ext>
            </a:extLst>
          </p:cNvPr>
          <p:cNvSpPr>
            <a:spLocks noGrp="1"/>
          </p:cNvSpPr>
          <p:nvPr>
            <p:ph sz="quarter" idx="15"/>
          </p:nvPr>
        </p:nvSpPr>
        <p:spPr/>
        <p:txBody>
          <a:bodyPr>
            <a:normAutofit fontScale="92500" lnSpcReduction="10000"/>
          </a:bodyPr>
          <a:lstStyle/>
          <a:p>
            <a:r>
              <a:rPr lang="en-US" dirty="0"/>
              <a:t>Alfredo Lorenzo Mendiola</a:t>
            </a:r>
          </a:p>
        </p:txBody>
      </p:sp>
      <p:sp>
        <p:nvSpPr>
          <p:cNvPr id="4" name="Content Placeholder 3">
            <a:extLst>
              <a:ext uri="{FF2B5EF4-FFF2-40B4-BE49-F238E27FC236}">
                <a16:creationId xmlns:a16="http://schemas.microsoft.com/office/drawing/2014/main" id="{57D3275F-2933-463C-4F7B-8A096D815AD8}"/>
              </a:ext>
            </a:extLst>
          </p:cNvPr>
          <p:cNvSpPr>
            <a:spLocks noGrp="1"/>
          </p:cNvSpPr>
          <p:nvPr>
            <p:ph sz="quarter" idx="16"/>
          </p:nvPr>
        </p:nvSpPr>
        <p:spPr/>
        <p:txBody>
          <a:bodyPr/>
          <a:lstStyle/>
          <a:p>
            <a:r>
              <a:rPr lang="en-US" dirty="0"/>
              <a:t>PhD Student, Economics</a:t>
            </a:r>
          </a:p>
        </p:txBody>
      </p:sp>
      <p:sp>
        <p:nvSpPr>
          <p:cNvPr id="5" name="Text Placeholder 4">
            <a:extLst>
              <a:ext uri="{FF2B5EF4-FFF2-40B4-BE49-F238E27FC236}">
                <a16:creationId xmlns:a16="http://schemas.microsoft.com/office/drawing/2014/main" id="{EEC536D6-87E8-CDE8-83E5-6FFD4D95AB01}"/>
              </a:ext>
            </a:extLst>
          </p:cNvPr>
          <p:cNvSpPr>
            <a:spLocks noGrp="1"/>
          </p:cNvSpPr>
          <p:nvPr>
            <p:ph type="body" sz="quarter" idx="17"/>
          </p:nvPr>
        </p:nvSpPr>
        <p:spPr/>
        <p:txBody>
          <a:bodyPr/>
          <a:lstStyle/>
          <a:p>
            <a:r>
              <a:rPr lang="en-US" dirty="0"/>
              <a:t>alfredo.mendiola@cgu.edu</a:t>
            </a:r>
          </a:p>
        </p:txBody>
      </p:sp>
    </p:spTree>
    <p:extLst>
      <p:ext uri="{BB962C8B-B14F-4D97-AF65-F5344CB8AC3E}">
        <p14:creationId xmlns:p14="http://schemas.microsoft.com/office/powerpoint/2010/main" val="37609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person, person, mammal&#10;&#10;Description automatically generated">
            <a:extLst>
              <a:ext uri="{FF2B5EF4-FFF2-40B4-BE49-F238E27FC236}">
                <a16:creationId xmlns:a16="http://schemas.microsoft.com/office/drawing/2014/main" id="{836E9FC2-F718-556F-CBBE-0CC1A46EF470}"/>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9864" r="19864"/>
          <a:stretch/>
        </p:blipFill>
        <p:spPr/>
      </p:pic>
      <p:sp>
        <p:nvSpPr>
          <p:cNvPr id="3" name="Content Placeholder 2">
            <a:extLst>
              <a:ext uri="{FF2B5EF4-FFF2-40B4-BE49-F238E27FC236}">
                <a16:creationId xmlns:a16="http://schemas.microsoft.com/office/drawing/2014/main" id="{7997CB8E-665C-A82D-0953-DFCE288E3A99}"/>
              </a:ext>
            </a:extLst>
          </p:cNvPr>
          <p:cNvSpPr>
            <a:spLocks noGrp="1"/>
          </p:cNvSpPr>
          <p:nvPr>
            <p:ph type="body" sz="quarter" idx="15"/>
          </p:nvPr>
        </p:nvSpPr>
        <p:spPr/>
        <p:txBody>
          <a:bodyPr>
            <a:normAutofit/>
          </a:bodyPr>
          <a:lstStyle/>
          <a:p>
            <a:r>
              <a:rPr lang="en-US" dirty="0"/>
              <a:t>Deception in experiment design is taboo in Economics and will result in your research being written off</a:t>
            </a:r>
          </a:p>
          <a:p>
            <a:r>
              <a:rPr lang="en-US" dirty="0"/>
              <a:t>Deception in experiment design is accepted in Psychology if it is deemed necessary for the purpose of the research question</a:t>
            </a:r>
          </a:p>
          <a:p>
            <a:r>
              <a:rPr lang="en-US" dirty="0"/>
              <a:t>Both allow for withholding info if necessary for research question</a:t>
            </a:r>
          </a:p>
          <a:p>
            <a:r>
              <a:rPr lang="en-US" dirty="0"/>
              <a:t>Spillover Effects to subject pool</a:t>
            </a:r>
          </a:p>
        </p:txBody>
      </p:sp>
      <p:sp>
        <p:nvSpPr>
          <p:cNvPr id="2" name="Title 1">
            <a:extLst>
              <a:ext uri="{FF2B5EF4-FFF2-40B4-BE49-F238E27FC236}">
                <a16:creationId xmlns:a16="http://schemas.microsoft.com/office/drawing/2014/main" id="{5079857F-0336-B8FC-A072-5E926BD53A4C}"/>
              </a:ext>
            </a:extLst>
          </p:cNvPr>
          <p:cNvSpPr>
            <a:spLocks noGrp="1"/>
          </p:cNvSpPr>
          <p:nvPr>
            <p:ph type="title"/>
          </p:nvPr>
        </p:nvSpPr>
        <p:spPr/>
        <p:txBody>
          <a:bodyPr/>
          <a:lstStyle/>
          <a:p>
            <a:r>
              <a:rPr lang="en-US" dirty="0"/>
              <a:t>Background</a:t>
            </a:r>
          </a:p>
        </p:txBody>
      </p:sp>
    </p:spTree>
    <p:extLst>
      <p:ext uri="{BB962C8B-B14F-4D97-AF65-F5344CB8AC3E}">
        <p14:creationId xmlns:p14="http://schemas.microsoft.com/office/powerpoint/2010/main" val="4099023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969E-BEB8-122D-E1BA-F86FD0D0CDE0}"/>
              </a:ext>
            </a:extLst>
          </p:cNvPr>
          <p:cNvSpPr>
            <a:spLocks noGrp="1"/>
          </p:cNvSpPr>
          <p:nvPr>
            <p:ph type="title"/>
          </p:nvPr>
        </p:nvSpPr>
        <p:spPr/>
        <p:txBody>
          <a:bodyPr/>
          <a:lstStyle/>
          <a:p>
            <a:r>
              <a:rPr lang="en-US" dirty="0"/>
              <a:t>Background</a:t>
            </a:r>
          </a:p>
        </p:txBody>
      </p:sp>
      <p:sp>
        <p:nvSpPr>
          <p:cNvPr id="4" name="Content Placeholder 3">
            <a:extLst>
              <a:ext uri="{FF2B5EF4-FFF2-40B4-BE49-F238E27FC236}">
                <a16:creationId xmlns:a16="http://schemas.microsoft.com/office/drawing/2014/main" id="{BA85E247-6F16-4F41-C0A2-0B19333D696F}"/>
              </a:ext>
            </a:extLst>
          </p:cNvPr>
          <p:cNvSpPr>
            <a:spLocks noGrp="1"/>
          </p:cNvSpPr>
          <p:nvPr>
            <p:ph sz="half" idx="4294967295"/>
          </p:nvPr>
        </p:nvSpPr>
        <p:spPr>
          <a:xfrm>
            <a:off x="662245" y="5511709"/>
            <a:ext cx="8362485" cy="560387"/>
          </a:xfrm>
        </p:spPr>
        <p:txBody>
          <a:bodyPr>
            <a:normAutofit fontScale="92500"/>
          </a:bodyPr>
          <a:lstStyle/>
          <a:p>
            <a:r>
              <a:rPr lang="en-US" b="0" dirty="0"/>
              <a:t>Boynton MH, Portnoy DB, Johnson BT. Exploring the ethics and psychological impact of deception in psychological research. IRB. 2013 Mar-Apr;35(2):7-13. PMID: 23672145; PMCID: PMC4502434.</a:t>
            </a:r>
          </a:p>
          <a:p>
            <a:endParaRPr lang="en-US" dirty="0"/>
          </a:p>
        </p:txBody>
      </p:sp>
      <p:pic>
        <p:nvPicPr>
          <p:cNvPr id="10" name="Content Placeholder 9" descr="Text&#10;&#10;Description automatically generated">
            <a:extLst>
              <a:ext uri="{FF2B5EF4-FFF2-40B4-BE49-F238E27FC236}">
                <a16:creationId xmlns:a16="http://schemas.microsoft.com/office/drawing/2014/main" id="{424EDAD8-A5D2-546C-088D-ACAB65B24F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547" y="1294736"/>
            <a:ext cx="8522396" cy="3931923"/>
          </a:xfrm>
        </p:spPr>
      </p:pic>
    </p:spTree>
    <p:extLst>
      <p:ext uri="{BB962C8B-B14F-4D97-AF65-F5344CB8AC3E}">
        <p14:creationId xmlns:p14="http://schemas.microsoft.com/office/powerpoint/2010/main" val="78652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39">
            <a:extLst>
              <a:ext uri="{FF2B5EF4-FFF2-40B4-BE49-F238E27FC236}">
                <a16:creationId xmlns:a16="http://schemas.microsoft.com/office/drawing/2014/main" id="{A612DDBF-9370-477D-9C39-BFBD1A8ECEB8}"/>
              </a:ext>
            </a:extLst>
          </p:cNvPr>
          <p:cNvSpPr>
            <a:spLocks noGrp="1"/>
          </p:cNvSpPr>
          <p:nvPr>
            <p:ph type="body" sz="quarter" idx="15"/>
          </p:nvPr>
        </p:nvSpPr>
        <p:spPr>
          <a:xfrm>
            <a:off x="4490309" y="1571755"/>
            <a:ext cx="4114800" cy="4480560"/>
          </a:xfrm>
        </p:spPr>
        <p:txBody>
          <a:bodyPr/>
          <a:lstStyle/>
          <a:p>
            <a:r>
              <a:rPr lang="en-US" dirty="0"/>
              <a:t>How does deception affect a subject pool’s trust through spillover effects?</a:t>
            </a:r>
          </a:p>
          <a:p>
            <a:endParaRPr lang="en-US" dirty="0"/>
          </a:p>
          <a:p>
            <a:r>
              <a:rPr lang="en-US" dirty="0"/>
              <a:t>Using ABM will supply an effective picture in multiple environments without the cost of running an experiment with each parameter variation.</a:t>
            </a:r>
          </a:p>
          <a:p>
            <a:r>
              <a:rPr lang="en-US" dirty="0"/>
              <a:t>A few experiments and current university data can be used to gauge the baseline and the realistic parameters. Then use the model to see estimates of variations of all the other environments.</a:t>
            </a:r>
          </a:p>
          <a:p>
            <a:r>
              <a:rPr lang="en-US" dirty="0"/>
              <a:t>Having ranges for inputs will also allow for more chaos to be put into the system</a:t>
            </a:r>
          </a:p>
        </p:txBody>
      </p:sp>
      <p:sp>
        <p:nvSpPr>
          <p:cNvPr id="38" name="Title 37">
            <a:extLst>
              <a:ext uri="{FF2B5EF4-FFF2-40B4-BE49-F238E27FC236}">
                <a16:creationId xmlns:a16="http://schemas.microsoft.com/office/drawing/2014/main" id="{5DC7BC0F-07AC-8342-D7FF-31E29C63C881}"/>
              </a:ext>
            </a:extLst>
          </p:cNvPr>
          <p:cNvSpPr>
            <a:spLocks noGrp="1"/>
          </p:cNvSpPr>
          <p:nvPr>
            <p:ph type="ctrTitle"/>
          </p:nvPr>
        </p:nvSpPr>
        <p:spPr/>
        <p:txBody>
          <a:bodyPr/>
          <a:lstStyle/>
          <a:p>
            <a:r>
              <a:rPr lang="en-US" dirty="0"/>
              <a:t>Primary Research Question</a:t>
            </a:r>
          </a:p>
        </p:txBody>
      </p:sp>
      <p:pic>
        <p:nvPicPr>
          <p:cNvPr id="55" name="Picture Placeholder 54" descr="A picture containing indoor, dining table&#10;&#10;Description automatically generated">
            <a:extLst>
              <a:ext uri="{FF2B5EF4-FFF2-40B4-BE49-F238E27FC236}">
                <a16:creationId xmlns:a16="http://schemas.microsoft.com/office/drawing/2014/main" id="{C3B67CE6-DA5B-1E32-2F03-0116C2155774}"/>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artisticMosiaicBubbles/>
                    </a14:imgEffect>
                    <a14:imgEffect>
                      <a14:sharpenSoften amount="50000"/>
                    </a14:imgEffect>
                  </a14:imgLayer>
                </a14:imgProps>
              </a:ext>
              <a:ext uri="{28A0092B-C50C-407E-A947-70E740481C1C}">
                <a14:useLocalDpi xmlns:a14="http://schemas.microsoft.com/office/drawing/2010/main" val="0"/>
              </a:ext>
            </a:extLst>
          </a:blip>
          <a:srcRect l="31986" r="31986"/>
          <a:stretch>
            <a:fillRect/>
          </a:stretch>
        </p:blipFill>
        <p:spPr/>
      </p:pic>
    </p:spTree>
    <p:extLst>
      <p:ext uri="{BB962C8B-B14F-4D97-AF65-F5344CB8AC3E}">
        <p14:creationId xmlns:p14="http://schemas.microsoft.com/office/powerpoint/2010/main" val="166141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stack of wood blocks&#10;&#10;Description automatically generated with low confidence">
            <a:extLst>
              <a:ext uri="{FF2B5EF4-FFF2-40B4-BE49-F238E27FC236}">
                <a16:creationId xmlns:a16="http://schemas.microsoft.com/office/drawing/2014/main" id="{6EA8A307-85A9-20D4-B09E-5BFA8D69D42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767" r="31767"/>
          <a:stretch>
            <a:fillRect/>
          </a:stretch>
        </p:blipFill>
        <p:spPr/>
      </p:pic>
      <p:sp>
        <p:nvSpPr>
          <p:cNvPr id="3" name="Text Placeholder 2">
            <a:extLst>
              <a:ext uri="{FF2B5EF4-FFF2-40B4-BE49-F238E27FC236}">
                <a16:creationId xmlns:a16="http://schemas.microsoft.com/office/drawing/2014/main" id="{9AC6391C-7095-EC1A-5C6D-C791F9D18D86}"/>
              </a:ext>
            </a:extLst>
          </p:cNvPr>
          <p:cNvSpPr>
            <a:spLocks noGrp="1"/>
          </p:cNvSpPr>
          <p:nvPr>
            <p:ph type="body" sz="quarter" idx="15"/>
          </p:nvPr>
        </p:nvSpPr>
        <p:spPr/>
        <p:txBody>
          <a:bodyPr/>
          <a:lstStyle/>
          <a:p>
            <a:r>
              <a:rPr lang="en-US" dirty="0"/>
              <a:t>2 person imperfect information games</a:t>
            </a:r>
          </a:p>
          <a:p>
            <a:r>
              <a:rPr lang="en-US" dirty="0"/>
              <a:t>One shot games</a:t>
            </a:r>
          </a:p>
          <a:p>
            <a:r>
              <a:rPr lang="en-US" dirty="0"/>
              <a:t>Built to easily be able to update payoffs in setups</a:t>
            </a:r>
          </a:p>
          <a:p>
            <a:r>
              <a:rPr lang="en-US" dirty="0"/>
              <a:t>To model spillover effects in universities</a:t>
            </a:r>
          </a:p>
          <a:p>
            <a:r>
              <a:rPr lang="en-US" dirty="0"/>
              <a:t>Anonymous and non-anonymous play with varying consequences</a:t>
            </a:r>
          </a:p>
          <a:p>
            <a:r>
              <a:rPr lang="en-US" dirty="0"/>
              <a:t>Agents move around and are assigned as player 1 or 2 at random each iteration</a:t>
            </a:r>
          </a:p>
          <a:p>
            <a:r>
              <a:rPr lang="en-US" dirty="0"/>
              <a:t>Strategy is set on the extremes but mixed in the middle</a:t>
            </a:r>
          </a:p>
          <a:p>
            <a:r>
              <a:rPr lang="en-US" dirty="0"/>
              <a:t>Updates to payoff, lie, and trust are done every time agents play </a:t>
            </a:r>
            <a:r>
              <a:rPr lang="en-US" b="0" dirty="0"/>
              <a:t>(agents can skip if no available other player in range)</a:t>
            </a:r>
          </a:p>
          <a:p>
            <a:r>
              <a:rPr lang="en-US" dirty="0"/>
              <a:t>Agents die at random every Y ticks</a:t>
            </a:r>
          </a:p>
        </p:txBody>
      </p:sp>
      <p:sp>
        <p:nvSpPr>
          <p:cNvPr id="4" name="Title 3">
            <a:extLst>
              <a:ext uri="{FF2B5EF4-FFF2-40B4-BE49-F238E27FC236}">
                <a16:creationId xmlns:a16="http://schemas.microsoft.com/office/drawing/2014/main" id="{37B99B96-6243-C177-2381-4A32529B1B98}"/>
              </a:ext>
            </a:extLst>
          </p:cNvPr>
          <p:cNvSpPr>
            <a:spLocks noGrp="1"/>
          </p:cNvSpPr>
          <p:nvPr>
            <p:ph type="ctrTitle"/>
          </p:nvPr>
        </p:nvSpPr>
        <p:spPr/>
        <p:txBody>
          <a:bodyPr/>
          <a:lstStyle/>
          <a:p>
            <a:r>
              <a:rPr lang="en-US" dirty="0"/>
              <a:t>ODD</a:t>
            </a:r>
          </a:p>
        </p:txBody>
      </p:sp>
    </p:spTree>
    <p:extLst>
      <p:ext uri="{BB962C8B-B14F-4D97-AF65-F5344CB8AC3E}">
        <p14:creationId xmlns:p14="http://schemas.microsoft.com/office/powerpoint/2010/main" val="102905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4C2F-263A-7280-59DC-D395FF55BAA6}"/>
              </a:ext>
            </a:extLst>
          </p:cNvPr>
          <p:cNvSpPr>
            <a:spLocks noGrp="1"/>
          </p:cNvSpPr>
          <p:nvPr>
            <p:ph type="title"/>
          </p:nvPr>
        </p:nvSpPr>
        <p:spPr>
          <a:xfrm>
            <a:off x="662245" y="640079"/>
            <a:ext cx="8001000" cy="950182"/>
          </a:xfrm>
        </p:spPr>
        <p:txBody>
          <a:bodyPr/>
          <a:lstStyle/>
          <a:p>
            <a:r>
              <a:rPr lang="en-US" dirty="0"/>
              <a:t>Variables/Inputs</a:t>
            </a:r>
          </a:p>
        </p:txBody>
      </p:sp>
      <p:sp>
        <p:nvSpPr>
          <p:cNvPr id="3" name="Content Placeholder 2">
            <a:extLst>
              <a:ext uri="{FF2B5EF4-FFF2-40B4-BE49-F238E27FC236}">
                <a16:creationId xmlns:a16="http://schemas.microsoft.com/office/drawing/2014/main" id="{F2FD4035-611F-FD32-CCCD-12B9FC0406E5}"/>
              </a:ext>
            </a:extLst>
          </p:cNvPr>
          <p:cNvSpPr>
            <a:spLocks noGrp="1"/>
          </p:cNvSpPr>
          <p:nvPr>
            <p:ph idx="1"/>
          </p:nvPr>
        </p:nvSpPr>
        <p:spPr>
          <a:xfrm>
            <a:off x="662245" y="1765190"/>
            <a:ext cx="8001000" cy="4452731"/>
          </a:xfrm>
        </p:spPr>
        <p:txBody>
          <a:bodyPr>
            <a:normAutofit/>
          </a:bodyPr>
          <a:lstStyle/>
          <a:p>
            <a:r>
              <a:rPr lang="en-US" dirty="0"/>
              <a:t>Sliders</a:t>
            </a:r>
          </a:p>
          <a:p>
            <a:pPr lvl="1"/>
            <a:r>
              <a:rPr lang="en-US" dirty="0" err="1"/>
              <a:t>initial_pop</a:t>
            </a:r>
            <a:r>
              <a:rPr lang="en-US" dirty="0"/>
              <a:t> 	   		– 	# of agents that spawn at setup</a:t>
            </a:r>
          </a:p>
          <a:p>
            <a:pPr lvl="1"/>
            <a:r>
              <a:rPr lang="en-US" dirty="0" err="1"/>
              <a:t>percent_liars</a:t>
            </a:r>
            <a:r>
              <a:rPr lang="en-US" dirty="0"/>
              <a:t> 	    		– 	% of agents that lie 100% of games</a:t>
            </a:r>
          </a:p>
          <a:p>
            <a:pPr lvl="1"/>
            <a:r>
              <a:rPr lang="en-US" dirty="0" err="1"/>
              <a:t>percent_liars_new</a:t>
            </a:r>
            <a:r>
              <a:rPr lang="en-US" dirty="0"/>
              <a:t>		– 	% of agents that lie 100% in new spawns</a:t>
            </a:r>
          </a:p>
          <a:p>
            <a:pPr lvl="1"/>
            <a:r>
              <a:rPr lang="en-US" dirty="0" err="1"/>
              <a:t>trust_low</a:t>
            </a:r>
            <a:r>
              <a:rPr lang="en-US" dirty="0"/>
              <a:t> / </a:t>
            </a:r>
            <a:r>
              <a:rPr lang="en-US" dirty="0" err="1"/>
              <a:t>trust_high</a:t>
            </a:r>
            <a:r>
              <a:rPr lang="en-US" dirty="0"/>
              <a:t>		– 	trust range</a:t>
            </a:r>
          </a:p>
          <a:p>
            <a:pPr lvl="1"/>
            <a:r>
              <a:rPr lang="en-US" dirty="0" err="1"/>
              <a:t>lie_low</a:t>
            </a:r>
            <a:r>
              <a:rPr lang="en-US" dirty="0"/>
              <a:t> / </a:t>
            </a:r>
            <a:r>
              <a:rPr lang="en-US" dirty="0" err="1"/>
              <a:t>lie_high</a:t>
            </a:r>
            <a:r>
              <a:rPr lang="en-US" dirty="0"/>
              <a:t>		– 	lie range (excludes liars)</a:t>
            </a:r>
          </a:p>
          <a:p>
            <a:pPr lvl="1"/>
            <a:r>
              <a:rPr lang="en-US" dirty="0" err="1"/>
              <a:t>new_pop</a:t>
            </a:r>
            <a:r>
              <a:rPr lang="en-US" dirty="0"/>
              <a:t> 	   		–	# of agents that spawn every new_ticks</a:t>
            </a:r>
          </a:p>
          <a:p>
            <a:pPr lvl="1"/>
            <a:r>
              <a:rPr lang="en-US" dirty="0" err="1"/>
              <a:t>die_pop</a:t>
            </a:r>
            <a:r>
              <a:rPr lang="en-US" dirty="0"/>
              <a:t> 	   		– 	# of agents that die every die_ticks</a:t>
            </a:r>
          </a:p>
          <a:p>
            <a:pPr lvl="1"/>
            <a:r>
              <a:rPr lang="en-US" dirty="0"/>
              <a:t>new_ticks 	  		– 	# of tick increments when spawns occur</a:t>
            </a:r>
          </a:p>
          <a:p>
            <a:pPr lvl="1"/>
            <a:r>
              <a:rPr lang="en-US" dirty="0"/>
              <a:t>die_ticks 	  		– 	# of tick increments when deaths occur</a:t>
            </a:r>
          </a:p>
          <a:p>
            <a:pPr lvl="1"/>
            <a:r>
              <a:rPr lang="en-US" dirty="0" err="1"/>
              <a:t>move_range</a:t>
            </a:r>
            <a:r>
              <a:rPr lang="en-US" dirty="0"/>
              <a:t> 	  		– 	range that agents can move every tick</a:t>
            </a:r>
          </a:p>
          <a:p>
            <a:pPr lvl="1"/>
            <a:r>
              <a:rPr lang="en-US" dirty="0" err="1"/>
              <a:t>play_range</a:t>
            </a:r>
            <a:r>
              <a:rPr lang="en-US" dirty="0"/>
              <a:t>			–  	range that agents can pair up within</a:t>
            </a:r>
          </a:p>
          <a:p>
            <a:pPr lvl="1"/>
            <a:r>
              <a:rPr lang="en-US" dirty="0" err="1"/>
              <a:t>trust_fall_range</a:t>
            </a:r>
            <a:r>
              <a:rPr lang="en-US" dirty="0"/>
              <a:t>  		–	range that trust falls with lies (non-anonymous play)</a:t>
            </a:r>
          </a:p>
          <a:p>
            <a:pPr lvl="1"/>
            <a:r>
              <a:rPr lang="en-US" dirty="0" err="1"/>
              <a:t>die_after</a:t>
            </a:r>
            <a:r>
              <a:rPr lang="en-US" dirty="0"/>
              <a:t>			–	# of ticks that an agent will die after</a:t>
            </a:r>
          </a:p>
          <a:p>
            <a:pPr lvl="1"/>
            <a:r>
              <a:rPr lang="en-US" dirty="0" err="1"/>
              <a:t>trust_fall_low</a:t>
            </a:r>
            <a:r>
              <a:rPr lang="en-US" dirty="0"/>
              <a:t> / </a:t>
            </a:r>
            <a:r>
              <a:rPr lang="en-US" dirty="0" err="1"/>
              <a:t>trust_fall_high</a:t>
            </a:r>
            <a:r>
              <a:rPr lang="en-US" dirty="0"/>
              <a:t>	–	range % that trust falls when lied to</a:t>
            </a:r>
          </a:p>
          <a:p>
            <a:pPr lvl="1"/>
            <a:r>
              <a:rPr lang="en-US" dirty="0" err="1"/>
              <a:t>trust_rise_low</a:t>
            </a:r>
            <a:r>
              <a:rPr lang="en-US" dirty="0"/>
              <a:t> / </a:t>
            </a:r>
            <a:r>
              <a:rPr lang="en-US" dirty="0" err="1"/>
              <a:t>trust_rise_high</a:t>
            </a:r>
            <a:r>
              <a:rPr lang="en-US" dirty="0"/>
              <a:t>	– 	range % that trust rises when told the truth</a:t>
            </a:r>
          </a:p>
          <a:p>
            <a:pPr lvl="1"/>
            <a:r>
              <a:rPr lang="en-US" dirty="0" err="1"/>
              <a:t>lie_fall_low</a:t>
            </a:r>
            <a:r>
              <a:rPr lang="en-US" dirty="0"/>
              <a:t> / </a:t>
            </a:r>
            <a:r>
              <a:rPr lang="en-US" dirty="0" err="1"/>
              <a:t>lie_fall_high</a:t>
            </a:r>
            <a:r>
              <a:rPr lang="en-US" dirty="0"/>
              <a:t>   	–	range % that lie falls when lies are unsuccessful</a:t>
            </a:r>
          </a:p>
          <a:p>
            <a:pPr lvl="1"/>
            <a:r>
              <a:rPr lang="en-US" dirty="0" err="1"/>
              <a:t>lie_rise_low</a:t>
            </a:r>
            <a:r>
              <a:rPr lang="en-US" dirty="0"/>
              <a:t> / </a:t>
            </a:r>
            <a:r>
              <a:rPr lang="en-US" dirty="0" err="1"/>
              <a:t>lie_rise_high</a:t>
            </a:r>
            <a:r>
              <a:rPr lang="en-US" dirty="0"/>
              <a:t>	–	range % that lie rises when lies are successful</a:t>
            </a:r>
          </a:p>
        </p:txBody>
      </p:sp>
    </p:spTree>
    <p:extLst>
      <p:ext uri="{BB962C8B-B14F-4D97-AF65-F5344CB8AC3E}">
        <p14:creationId xmlns:p14="http://schemas.microsoft.com/office/powerpoint/2010/main" val="335631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A929-20A6-71FF-6960-EC7A000CDC9B}"/>
              </a:ext>
            </a:extLst>
          </p:cNvPr>
          <p:cNvSpPr>
            <a:spLocks noGrp="1"/>
          </p:cNvSpPr>
          <p:nvPr>
            <p:ph type="title"/>
          </p:nvPr>
        </p:nvSpPr>
        <p:spPr/>
        <p:txBody>
          <a:bodyPr/>
          <a:lstStyle/>
          <a:p>
            <a:r>
              <a:rPr lang="en-US" dirty="0"/>
              <a:t>Variables/Inputs</a:t>
            </a:r>
          </a:p>
        </p:txBody>
      </p:sp>
      <p:sp>
        <p:nvSpPr>
          <p:cNvPr id="3" name="Content Placeholder 2">
            <a:extLst>
              <a:ext uri="{FF2B5EF4-FFF2-40B4-BE49-F238E27FC236}">
                <a16:creationId xmlns:a16="http://schemas.microsoft.com/office/drawing/2014/main" id="{8B70D69C-1B79-34FC-B898-B39C6A6624A1}"/>
              </a:ext>
            </a:extLst>
          </p:cNvPr>
          <p:cNvSpPr>
            <a:spLocks noGrp="1"/>
          </p:cNvSpPr>
          <p:nvPr>
            <p:ph idx="1"/>
          </p:nvPr>
        </p:nvSpPr>
        <p:spPr/>
        <p:txBody>
          <a:bodyPr/>
          <a:lstStyle/>
          <a:p>
            <a:r>
              <a:rPr lang="en-US" dirty="0"/>
              <a:t>Switch</a:t>
            </a:r>
          </a:p>
          <a:p>
            <a:pPr lvl="1"/>
            <a:r>
              <a:rPr lang="en-US" dirty="0" err="1"/>
              <a:t>non_anon_play</a:t>
            </a:r>
            <a:r>
              <a:rPr lang="en-US" dirty="0"/>
              <a:t>?	–	activates non-anonymous play</a:t>
            </a:r>
          </a:p>
          <a:p>
            <a:pPr lvl="1"/>
            <a:r>
              <a:rPr lang="en-US" dirty="0" err="1"/>
              <a:t>show_lie</a:t>
            </a:r>
            <a:r>
              <a:rPr lang="en-US" dirty="0"/>
              <a:t>?		–	shows agent’s lie as a label</a:t>
            </a:r>
          </a:p>
          <a:p>
            <a:pPr marL="9525" lvl="1" indent="0">
              <a:buNone/>
            </a:pPr>
            <a:endParaRPr lang="en-US" dirty="0"/>
          </a:p>
          <a:p>
            <a:r>
              <a:rPr lang="en-US" dirty="0"/>
              <a:t>Turtles-own variables</a:t>
            </a:r>
          </a:p>
          <a:p>
            <a:pPr lvl="1"/>
            <a:r>
              <a:rPr lang="en-US" dirty="0"/>
              <a:t>trust			–	% that agent believes the other agent (P2 play)</a:t>
            </a:r>
          </a:p>
          <a:p>
            <a:pPr lvl="1"/>
            <a:r>
              <a:rPr lang="en-US" dirty="0"/>
              <a:t>lie			–	% that agent lies about what they will play (P1 play)</a:t>
            </a:r>
          </a:p>
          <a:p>
            <a:pPr lvl="1"/>
            <a:r>
              <a:rPr lang="en-US" dirty="0"/>
              <a:t>age			–	# of ticks the agent has been alive</a:t>
            </a:r>
          </a:p>
          <a:p>
            <a:pPr lvl="1"/>
            <a:r>
              <a:rPr lang="en-US" dirty="0"/>
              <a:t>payoff		–	individual payoff that agents have accumulated</a:t>
            </a:r>
          </a:p>
          <a:p>
            <a:pPr lvl="1"/>
            <a:r>
              <a:rPr lang="en-US" dirty="0" err="1"/>
              <a:t>game_count</a:t>
            </a:r>
            <a:r>
              <a:rPr lang="en-US" dirty="0"/>
              <a:t>		–	# of times agent has played</a:t>
            </a:r>
          </a:p>
          <a:p>
            <a:pPr lvl="1"/>
            <a:r>
              <a:rPr lang="en-US" dirty="0" err="1"/>
              <a:t>lied_to</a:t>
            </a:r>
            <a:r>
              <a:rPr lang="en-US" dirty="0"/>
              <a:t>		–	# of times agent has been to lied</a:t>
            </a:r>
          </a:p>
          <a:p>
            <a:pPr lvl="1"/>
            <a:r>
              <a:rPr lang="en-US" dirty="0"/>
              <a:t>partner		–	other agent for the 2 person games</a:t>
            </a:r>
          </a:p>
          <a:p>
            <a:pPr lvl="1"/>
            <a:r>
              <a:rPr lang="en-US" dirty="0"/>
              <a:t>player		– 	P1/P2 within agent partners</a:t>
            </a:r>
          </a:p>
          <a:p>
            <a:pPr lvl="1"/>
            <a:r>
              <a:rPr lang="en-US" dirty="0" err="1"/>
              <a:t>play_actual</a:t>
            </a:r>
            <a:r>
              <a:rPr lang="en-US" dirty="0"/>
              <a:t>		–	what P1/P2 plays</a:t>
            </a:r>
          </a:p>
          <a:p>
            <a:pPr lvl="1"/>
            <a:r>
              <a:rPr lang="en-US" dirty="0" err="1"/>
              <a:t>play_tell</a:t>
            </a:r>
            <a:r>
              <a:rPr lang="en-US" dirty="0"/>
              <a:t>		–	what P1 tells P2 they will play</a:t>
            </a:r>
          </a:p>
        </p:txBody>
      </p:sp>
    </p:spTree>
    <p:extLst>
      <p:ext uri="{BB962C8B-B14F-4D97-AF65-F5344CB8AC3E}">
        <p14:creationId xmlns:p14="http://schemas.microsoft.com/office/powerpoint/2010/main" val="45764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25ECB1-E60A-F8A3-EB4E-E45B573B2A70}"/>
              </a:ext>
            </a:extLst>
          </p:cNvPr>
          <p:cNvSpPr>
            <a:spLocks noGrp="1"/>
          </p:cNvSpPr>
          <p:nvPr>
            <p:ph type="title"/>
          </p:nvPr>
        </p:nvSpPr>
        <p:spPr/>
        <p:txBody>
          <a:bodyPr/>
          <a:lstStyle/>
          <a:p>
            <a:r>
              <a:rPr lang="en-US" dirty="0"/>
              <a:t>Monitors</a:t>
            </a:r>
          </a:p>
        </p:txBody>
      </p:sp>
      <p:sp>
        <p:nvSpPr>
          <p:cNvPr id="5" name="Content Placeholder 4">
            <a:extLst>
              <a:ext uri="{FF2B5EF4-FFF2-40B4-BE49-F238E27FC236}">
                <a16:creationId xmlns:a16="http://schemas.microsoft.com/office/drawing/2014/main" id="{38D6CC1C-1E90-36D2-D9FB-8400A34E5460}"/>
              </a:ext>
            </a:extLst>
          </p:cNvPr>
          <p:cNvSpPr>
            <a:spLocks noGrp="1"/>
          </p:cNvSpPr>
          <p:nvPr>
            <p:ph sz="half" idx="1"/>
          </p:nvPr>
        </p:nvSpPr>
        <p:spPr>
          <a:xfrm>
            <a:off x="628649" y="1825625"/>
            <a:ext cx="8000999" cy="4351338"/>
          </a:xfrm>
        </p:spPr>
        <p:txBody>
          <a:bodyPr>
            <a:normAutofit/>
          </a:bodyPr>
          <a:lstStyle/>
          <a:p>
            <a:r>
              <a:rPr lang="en-US" b="0" dirty="0"/>
              <a:t>Population		–	total # of current agents</a:t>
            </a:r>
          </a:p>
          <a:p>
            <a:r>
              <a:rPr lang="en-US" b="0" dirty="0"/>
              <a:t>Liars			–	# of liars currently in play</a:t>
            </a:r>
          </a:p>
          <a:p>
            <a:r>
              <a:rPr lang="en-US" b="0" dirty="0"/>
              <a:t>Highest Trust		–	population’s current highest trust %</a:t>
            </a:r>
          </a:p>
          <a:p>
            <a:r>
              <a:rPr lang="en-US" b="0" dirty="0"/>
              <a:t>Average Trust		–	population’s current average trust %</a:t>
            </a:r>
          </a:p>
          <a:p>
            <a:r>
              <a:rPr lang="en-US" b="0" dirty="0"/>
              <a:t>Lowest Trust		–	population’s current lowest trust %</a:t>
            </a:r>
          </a:p>
          <a:p>
            <a:r>
              <a:rPr lang="en-US" b="0" dirty="0"/>
              <a:t>Highest Lie		–	population’s current highest lie %</a:t>
            </a:r>
          </a:p>
          <a:p>
            <a:r>
              <a:rPr lang="en-US" b="0" dirty="0"/>
              <a:t>Average Lie		–	population’s current average lie %</a:t>
            </a:r>
          </a:p>
          <a:p>
            <a:r>
              <a:rPr lang="en-US" b="0" dirty="0"/>
              <a:t>Lowest Lie		–	population’s current lowest lie %</a:t>
            </a:r>
          </a:p>
          <a:p>
            <a:r>
              <a:rPr lang="en-US" b="0" dirty="0"/>
              <a:t>Highest Payoff		–	population’s current highest payoff</a:t>
            </a:r>
          </a:p>
          <a:p>
            <a:r>
              <a:rPr lang="en-US" b="0" dirty="0"/>
              <a:t>Average Payoff		–	population’s current average payoff</a:t>
            </a:r>
          </a:p>
          <a:p>
            <a:r>
              <a:rPr lang="en-US" b="0" dirty="0"/>
              <a:t>Lowest Payoff		–	population’s current lowest payoff</a:t>
            </a:r>
          </a:p>
          <a:p>
            <a:r>
              <a:rPr lang="en-US" b="0" dirty="0"/>
              <a:t>Total Payoff		–	population’s current total payoff</a:t>
            </a:r>
          </a:p>
          <a:p>
            <a:r>
              <a:rPr lang="en-US" b="0" dirty="0"/>
              <a:t>Average Age		–	population’s average age of current agents</a:t>
            </a:r>
          </a:p>
          <a:p>
            <a:pPr marL="5524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14701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1F69-1D60-4662-FCEE-CBF151754AB4}"/>
              </a:ext>
            </a:extLst>
          </p:cNvPr>
          <p:cNvSpPr>
            <a:spLocks noGrp="1"/>
          </p:cNvSpPr>
          <p:nvPr>
            <p:ph type="title"/>
          </p:nvPr>
        </p:nvSpPr>
        <p:spPr/>
        <p:txBody>
          <a:bodyPr/>
          <a:lstStyle/>
          <a:p>
            <a:r>
              <a:rPr lang="en-US" dirty="0"/>
              <a:t>Graphs</a:t>
            </a:r>
          </a:p>
        </p:txBody>
      </p:sp>
      <p:sp>
        <p:nvSpPr>
          <p:cNvPr id="3" name="Content Placeholder 2">
            <a:extLst>
              <a:ext uri="{FF2B5EF4-FFF2-40B4-BE49-F238E27FC236}">
                <a16:creationId xmlns:a16="http://schemas.microsoft.com/office/drawing/2014/main" id="{B068C944-1779-3422-6D32-237D0A56D53F}"/>
              </a:ext>
            </a:extLst>
          </p:cNvPr>
          <p:cNvSpPr>
            <a:spLocks noGrp="1"/>
          </p:cNvSpPr>
          <p:nvPr>
            <p:ph idx="1"/>
          </p:nvPr>
        </p:nvSpPr>
        <p:spPr/>
        <p:txBody>
          <a:bodyPr/>
          <a:lstStyle/>
          <a:p>
            <a:r>
              <a:rPr lang="en-US" b="0" dirty="0"/>
              <a:t>Games Played		–	histogram (# agents by games played in 25 segments)</a:t>
            </a:r>
          </a:p>
          <a:p>
            <a:r>
              <a:rPr lang="en-US" b="0" dirty="0"/>
              <a:t>Times Lied To		–	histogram (# agents by times lied to in 25 segments)</a:t>
            </a:r>
          </a:p>
          <a:p>
            <a:r>
              <a:rPr lang="en-US" b="0" dirty="0"/>
              <a:t>Trust v Lie		–	plot (average trust and average lie over time)</a:t>
            </a:r>
          </a:p>
          <a:p>
            <a:r>
              <a:rPr lang="en-US" b="0" dirty="0"/>
              <a:t>Trust t Lie		–	plot (average trust by average lie)</a:t>
            </a:r>
          </a:p>
          <a:p>
            <a:r>
              <a:rPr lang="en-US" b="0" dirty="0"/>
              <a:t>Trust Spread		–	histogram (trust percentages in 10 segments)</a:t>
            </a:r>
          </a:p>
          <a:p>
            <a:r>
              <a:rPr lang="en-US" b="0" dirty="0"/>
              <a:t>Lie Spread		–	histogram (lie percentages in 10 segments)</a:t>
            </a:r>
          </a:p>
          <a:p>
            <a:r>
              <a:rPr lang="en-US" b="0" dirty="0"/>
              <a:t>Wealth Spread		–	histogram (# agents by payoff in 10 segments)</a:t>
            </a:r>
          </a:p>
        </p:txBody>
      </p:sp>
    </p:spTree>
    <p:extLst>
      <p:ext uri="{BB962C8B-B14F-4D97-AF65-F5344CB8AC3E}">
        <p14:creationId xmlns:p14="http://schemas.microsoft.com/office/powerpoint/2010/main" val="3653737744"/>
      </p:ext>
    </p:extLst>
  </p:cSld>
  <p:clrMapOvr>
    <a:masterClrMapping/>
  </p:clrMapOvr>
</p:sld>
</file>

<file path=ppt/theme/theme1.xml><?xml version="1.0" encoding="utf-8"?>
<a:theme xmlns:a="http://schemas.openxmlformats.org/drawingml/2006/main" name="CGU">
  <a:themeElements>
    <a:clrScheme name="Custom 2">
      <a:dk1>
        <a:srgbClr val="000000"/>
      </a:dk1>
      <a:lt1>
        <a:srgbClr val="FFFFFF"/>
      </a:lt1>
      <a:dk2>
        <a:srgbClr val="D7D3CD"/>
      </a:dk2>
      <a:lt2>
        <a:srgbClr val="9F9371"/>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GU" id="{1536775E-3475-45D0-AA3A-17EE74CB7FF6}" vid="{0951F52C-E8AD-4A4C-B8DD-41CFED0BD50B}"/>
    </a:ext>
  </a:extLst>
</a:theme>
</file>

<file path=docProps/app.xml><?xml version="1.0" encoding="utf-8"?>
<Properties xmlns="http://schemas.openxmlformats.org/officeDocument/2006/extended-properties" xmlns:vt="http://schemas.openxmlformats.org/officeDocument/2006/docPropsVTypes">
  <Template>CGU</Template>
  <TotalTime>2340</TotalTime>
  <Words>2495</Words>
  <Application>Microsoft Office PowerPoint</Application>
  <PresentationFormat>On-screen Show (4:3)</PresentationFormat>
  <Paragraphs>171</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.AppleSystemUIFont</vt:lpstr>
      <vt:lpstr>Arial</vt:lpstr>
      <vt:lpstr>Calibri</vt:lpstr>
      <vt:lpstr>Consolas</vt:lpstr>
      <vt:lpstr>Georgia</vt:lpstr>
      <vt:lpstr>Gotham Book</vt:lpstr>
      <vt:lpstr>Gotham Narrow Book</vt:lpstr>
      <vt:lpstr>Roboto Condensed</vt:lpstr>
      <vt:lpstr>Wingdings</vt:lpstr>
      <vt:lpstr>CGU</vt:lpstr>
      <vt:lpstr>Pseudologia Fantastica</vt:lpstr>
      <vt:lpstr>Background</vt:lpstr>
      <vt:lpstr>Background</vt:lpstr>
      <vt:lpstr>Primary Research Question</vt:lpstr>
      <vt:lpstr>ODD</vt:lpstr>
      <vt:lpstr>Variables/Inputs</vt:lpstr>
      <vt:lpstr>Variables/Inputs</vt:lpstr>
      <vt:lpstr>Monitors</vt:lpstr>
      <vt:lpstr>Graphs</vt:lpstr>
      <vt:lpstr>Baseline Values</vt:lpstr>
      <vt:lpstr>CONOPS</vt:lpstr>
      <vt:lpstr>Design/Flow</vt:lpstr>
      <vt:lpstr>Games</vt:lpstr>
      <vt:lpstr>Model Demonstration</vt:lpstr>
      <vt:lpstr>Analysis – Lie Inputs</vt:lpstr>
      <vt:lpstr>Analysis – Trust Inputs</vt:lpstr>
      <vt:lpstr>Insights/Lessons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Pseudologia Fantastica</dc:title>
  <dc:creator>Alfredo Mendiola</dc:creator>
  <cp:lastModifiedBy>Alfredo Mendiola</cp:lastModifiedBy>
  <cp:revision>97</cp:revision>
  <dcterms:created xsi:type="dcterms:W3CDTF">2022-12-12T05:52:06Z</dcterms:created>
  <dcterms:modified xsi:type="dcterms:W3CDTF">2022-12-29T19:40:17Z</dcterms:modified>
</cp:coreProperties>
</file>