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6D1-239A-4ACE-8071-A281F89E428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66-2027-4B1E-B2DB-57D5D813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6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6D1-239A-4ACE-8071-A281F89E428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66-2027-4B1E-B2DB-57D5D813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8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6D1-239A-4ACE-8071-A281F89E428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66-2027-4B1E-B2DB-57D5D813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19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6D1-239A-4ACE-8071-A281F89E428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66-2027-4B1E-B2DB-57D5D813A70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300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6D1-239A-4ACE-8071-A281F89E428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66-2027-4B1E-B2DB-57D5D813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7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6D1-239A-4ACE-8071-A281F89E428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66-2027-4B1E-B2DB-57D5D813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3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6D1-239A-4ACE-8071-A281F89E428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66-2027-4B1E-B2DB-57D5D813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44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6D1-239A-4ACE-8071-A281F89E428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66-2027-4B1E-B2DB-57D5D813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3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6D1-239A-4ACE-8071-A281F89E428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66-2027-4B1E-B2DB-57D5D813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8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6D1-239A-4ACE-8071-A281F89E428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66-2027-4B1E-B2DB-57D5D813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4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6D1-239A-4ACE-8071-A281F89E428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66-2027-4B1E-B2DB-57D5D813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3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6D1-239A-4ACE-8071-A281F89E428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66-2027-4B1E-B2DB-57D5D813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3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6D1-239A-4ACE-8071-A281F89E428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66-2027-4B1E-B2DB-57D5D813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8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6D1-239A-4ACE-8071-A281F89E428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66-2027-4B1E-B2DB-57D5D813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6D1-239A-4ACE-8071-A281F89E428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66-2027-4B1E-B2DB-57D5D813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6D1-239A-4ACE-8071-A281F89E428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66-2027-4B1E-B2DB-57D5D813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5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6D1-239A-4ACE-8071-A281F89E428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5466-2027-4B1E-B2DB-57D5D813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5F36D1-239A-4ACE-8071-A281F89E428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5466-2027-4B1E-B2DB-57D5D813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1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rnataka.com/bangalore/top-10-localities-to-live-in-bangalore/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C697-3854-447F-BE7D-0AF34EAEF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Top 10 Bangalore Residence area analysis for Realtors/Investors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07C71-3B48-4EBF-BCD8-ECE8429CA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Lakshmi Narayan A</a:t>
            </a:r>
          </a:p>
          <a:p>
            <a:r>
              <a:rPr lang="en-US" sz="1000" dirty="0"/>
              <a:t>13</a:t>
            </a:r>
            <a:r>
              <a:rPr lang="en-US" sz="1000" baseline="30000" dirty="0"/>
              <a:t>th</a:t>
            </a:r>
            <a:r>
              <a:rPr lang="en-US" sz="1000" dirty="0"/>
              <a:t> Nov 2019</a:t>
            </a:r>
          </a:p>
        </p:txBody>
      </p:sp>
    </p:spTree>
    <p:extLst>
      <p:ext uri="{BB962C8B-B14F-4D97-AF65-F5344CB8AC3E}">
        <p14:creationId xmlns:p14="http://schemas.microsoft.com/office/powerpoint/2010/main" val="37215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C697-3854-447F-BE7D-0AF34EAEF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53549"/>
            <a:ext cx="8825658" cy="725556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07C71-3B48-4EBF-BCD8-ECE8429CA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286000"/>
            <a:ext cx="8825658" cy="30711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 10 Areas of Bangalore will be analyzed for suitability of residence.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helps Many people like Real Estate business guys, Purchasers and Business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Analysis based out of </a:t>
            </a:r>
            <a:r>
              <a:rPr lang="en-US" dirty="0" err="1"/>
              <a:t>Foursqure</a:t>
            </a:r>
            <a:r>
              <a:rPr lang="en-US" dirty="0"/>
              <a:t>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the end of analysis analysis should able to highlight happening/Famous places in selected areas</a:t>
            </a:r>
          </a:p>
        </p:txBody>
      </p:sp>
    </p:spTree>
    <p:extLst>
      <p:ext uri="{BB962C8B-B14F-4D97-AF65-F5344CB8AC3E}">
        <p14:creationId xmlns:p14="http://schemas.microsoft.com/office/powerpoint/2010/main" val="209681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2AF3-A29A-4C25-9EC7-6B33E761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27992"/>
            <a:ext cx="8825659" cy="964096"/>
          </a:xfrm>
        </p:spPr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6E3AA-A48A-48EF-BFBD-858639004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182757"/>
            <a:ext cx="8825659" cy="48370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Top city analysis has been considered from </a:t>
            </a:r>
            <a:r>
              <a:rPr lang="en-US" dirty="0">
                <a:hlinkClick r:id="rId2"/>
              </a:rPr>
              <a:t>Bangalore details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Wiki being second source of info in getting geo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to be built on below data and it should be flexible to include additions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FB9935-9A1C-4E4E-AF6A-18A93C059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097283"/>
              </p:ext>
            </p:extLst>
          </p:nvPr>
        </p:nvGraphicFramePr>
        <p:xfrm>
          <a:off x="2623930" y="3776870"/>
          <a:ext cx="5035756" cy="19977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0865">
                  <a:extLst>
                    <a:ext uri="{9D8B030D-6E8A-4147-A177-3AD203B41FA5}">
                      <a16:colId xmlns:a16="http://schemas.microsoft.com/office/drawing/2014/main" val="3439319388"/>
                    </a:ext>
                  </a:extLst>
                </a:gridCol>
                <a:gridCol w="1387137">
                  <a:extLst>
                    <a:ext uri="{9D8B030D-6E8A-4147-A177-3AD203B41FA5}">
                      <a16:colId xmlns:a16="http://schemas.microsoft.com/office/drawing/2014/main" val="981978752"/>
                    </a:ext>
                  </a:extLst>
                </a:gridCol>
                <a:gridCol w="1288877">
                  <a:extLst>
                    <a:ext uri="{9D8B030D-6E8A-4147-A177-3AD203B41FA5}">
                      <a16:colId xmlns:a16="http://schemas.microsoft.com/office/drawing/2014/main" val="322290074"/>
                    </a:ext>
                  </a:extLst>
                </a:gridCol>
                <a:gridCol w="1288877">
                  <a:extLst>
                    <a:ext uri="{9D8B030D-6E8A-4147-A177-3AD203B41FA5}">
                      <a16:colId xmlns:a16="http://schemas.microsoft.com/office/drawing/2014/main" val="1669661673"/>
                    </a:ext>
                  </a:extLst>
                </a:gridCol>
              </a:tblGrid>
              <a:tr h="187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SL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189294"/>
                  </a:ext>
                </a:extLst>
              </a:tr>
              <a:tr h="179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Indira Nagar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12.971891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77.641151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0816250"/>
                  </a:ext>
                </a:extLst>
              </a:tr>
              <a:tr h="179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Marathahalli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12.951845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77.699577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610112"/>
                  </a:ext>
                </a:extLst>
              </a:tr>
              <a:tr h="179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Malleshwaram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13.005459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77.569199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0664375"/>
                  </a:ext>
                </a:extLst>
              </a:tr>
              <a:tr h="187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Koramangala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12.934533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77.626579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50204"/>
                  </a:ext>
                </a:extLst>
              </a:tr>
              <a:tr h="187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Hebbal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13.035781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77.597008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379970"/>
                  </a:ext>
                </a:extLst>
              </a:tr>
              <a:tr h="179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Jayanagar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12.927501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77.582774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438060"/>
                  </a:ext>
                </a:extLst>
              </a:tr>
              <a:tr h="179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Banashankari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12.925453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77.546761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8324529"/>
                  </a:ext>
                </a:extLst>
              </a:tr>
              <a:tr h="179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Ulsoor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12.9755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77.6182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8557073"/>
                  </a:ext>
                </a:extLst>
              </a:tr>
              <a:tr h="179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Basavanagudi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12.942117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77.575361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2195583"/>
                  </a:ext>
                </a:extLst>
              </a:tr>
              <a:tr h="179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Whitefield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12.971389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77.750130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6348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7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2AF3-A29A-4C25-9EC7-6B33E761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27992"/>
            <a:ext cx="8825659" cy="964096"/>
          </a:xfrm>
        </p:spPr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6E3AA-A48A-48EF-BFBD-858639004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182757"/>
            <a:ext cx="8825659" cy="48370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Folium map for plotting selected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 to find exact column value 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 graph for finding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for model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KNeighborsClassifier</a:t>
            </a:r>
            <a:r>
              <a:rPr lang="en-US" dirty="0"/>
              <a:t>  Modeling and finding log loss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7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2AF3-A29A-4C25-9EC7-6B33E761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27992"/>
            <a:ext cx="8825659" cy="96409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6E3AA-A48A-48EF-BFBD-858639004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182757"/>
            <a:ext cx="8825659" cy="48370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areas got different specialty, Major findings be as follows,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Calm area found to be Hebbal and next Jayanagar.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Area suitable for easy work accessibility in </a:t>
            </a:r>
            <a:r>
              <a:rPr lang="en-US" dirty="0" err="1"/>
              <a:t>Marathhalli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Indira Nagar and Ulsoor found to be most preferred places for enjoyment.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Movie is most commonly given priority across all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2AF3-A29A-4C25-9EC7-6B33E761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27992"/>
            <a:ext cx="8825659" cy="964096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6E3AA-A48A-48EF-BFBD-858639004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182757"/>
            <a:ext cx="8825659" cy="48370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Modeling is not easy in this topic as we are analyzing all the top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Secondly, locality findings can’t help to build Models to decide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was close modeling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8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2AF3-A29A-4C25-9EC7-6B33E761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27992"/>
            <a:ext cx="8825659" cy="964096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6E3AA-A48A-48EF-BFBD-858639004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182757"/>
            <a:ext cx="8825659" cy="48370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Foursquare data , Analysis could find Calmest area and Area suitable for enjoyment.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features available and this approach is flexible to handle new categories and new cities into analysis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75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771</TotalTime>
  <Words>308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Top 10 Bangalore Residence area analysis for Realtors/Investors</vt:lpstr>
      <vt:lpstr>Introduction</vt:lpstr>
      <vt:lpstr>Data </vt:lpstr>
      <vt:lpstr>Methodology </vt:lpstr>
      <vt:lpstr>Results</vt:lpstr>
      <vt:lpstr>Discussion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Bangalore Residence area analysis for Realtors/Investors</dc:title>
  <dc:creator>Ananthapadmanabhan, L.</dc:creator>
  <cp:lastModifiedBy>Ananthapadmanabhan, L.</cp:lastModifiedBy>
  <cp:revision>14</cp:revision>
  <dcterms:created xsi:type="dcterms:W3CDTF">2019-11-13T06:16:43Z</dcterms:created>
  <dcterms:modified xsi:type="dcterms:W3CDTF">2019-11-14T18:36:22Z</dcterms:modified>
</cp:coreProperties>
</file>