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 smtClean="0"/>
              <a:t>Arduino</a:t>
            </a:r>
            <a:r>
              <a:rPr lang="en-US" sz="8800" b="1" dirty="0" smtClean="0"/>
              <a:t> ADC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886200" y="1371600"/>
            <a:ext cx="62484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64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Translate analog voltage</a:t>
            </a:r>
            <a:br>
              <a:rPr lang="en-US" dirty="0" smtClean="0"/>
            </a:br>
            <a:r>
              <a:rPr lang="en-US" dirty="0" smtClean="0"/>
              <a:t> value into different digital  levels</a:t>
            </a:r>
          </a:p>
          <a:p>
            <a:r>
              <a:rPr lang="en-US" dirty="0" smtClean="0"/>
              <a:t>Analog Sensor output is connected to analog input pins.</a:t>
            </a:r>
          </a:p>
          <a:p>
            <a:r>
              <a:rPr lang="en-US" dirty="0" smtClean="0"/>
              <a:t>6 analog pins A0 to A5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Analog to Digital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has inbuilt 10 Bit ADC- 1024 discrete analog values.</a:t>
            </a:r>
          </a:p>
          <a:p>
            <a:pPr lvl="1"/>
            <a:r>
              <a:rPr lang="en-US" dirty="0" smtClean="0"/>
              <a:t>0 for 0V</a:t>
            </a:r>
          </a:p>
          <a:p>
            <a:pPr lvl="1"/>
            <a:r>
              <a:rPr lang="en-US" dirty="0" smtClean="0"/>
              <a:t>1023 for 5V</a:t>
            </a:r>
          </a:p>
          <a:p>
            <a:r>
              <a:rPr lang="en-US" dirty="0" smtClean="0"/>
              <a:t>Example-Temperature sensor</a:t>
            </a:r>
          </a:p>
          <a:p>
            <a:pPr lvl="1"/>
            <a:r>
              <a:rPr lang="en-US" dirty="0" smtClean="0"/>
              <a:t>Sensor output range 0 to 100 °C</a:t>
            </a:r>
          </a:p>
          <a:p>
            <a:pPr lvl="1"/>
            <a:r>
              <a:rPr lang="en-US" dirty="0" smtClean="0"/>
              <a:t>0 °C corresponds to digital value 0</a:t>
            </a:r>
          </a:p>
          <a:p>
            <a:pPr lvl="1"/>
            <a:r>
              <a:rPr lang="en-US" dirty="0" smtClean="0"/>
              <a:t>100 °C corresponds to digital value 1023</a:t>
            </a:r>
          </a:p>
          <a:p>
            <a:pPr lvl="1"/>
            <a:r>
              <a:rPr lang="en-US" b="1" dirty="0" smtClean="0"/>
              <a:t>What will be the value corresponding to 50 °C??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err="1" smtClean="0"/>
              <a:t>analogRead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590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Reading analog value</a:t>
            </a:r>
          </a:p>
          <a:p>
            <a:pPr lvl="1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int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x =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analogRead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(A3);</a:t>
            </a:r>
          </a:p>
          <a:p>
            <a:pPr lvl="1">
              <a:buNone/>
            </a:pPr>
            <a:r>
              <a:rPr lang="en-US" dirty="0" smtClean="0"/>
              <a:t>// Reads the analog value on pin A3 into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LM35 - Temperature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than </a:t>
            </a:r>
            <a:r>
              <a:rPr lang="en-US" dirty="0" err="1" smtClean="0"/>
              <a:t>thermistor</a:t>
            </a:r>
            <a:endParaRPr lang="en-US" dirty="0" smtClean="0"/>
          </a:p>
          <a:p>
            <a:r>
              <a:rPr lang="en-US" dirty="0" err="1" smtClean="0"/>
              <a:t>Caliberated</a:t>
            </a:r>
            <a:r>
              <a:rPr lang="en-US" dirty="0" smtClean="0"/>
              <a:t> to an accuracy of 1 °C</a:t>
            </a:r>
          </a:p>
          <a:p>
            <a:r>
              <a:rPr lang="en-US" dirty="0" smtClean="0"/>
              <a:t>Measurement range from -55 °C to 150 °C</a:t>
            </a:r>
          </a:p>
          <a:p>
            <a:r>
              <a:rPr lang="en-US" dirty="0" smtClean="0"/>
              <a:t>1 °C corresponds to 10mV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Low supply current</a:t>
            </a:r>
          </a:p>
          <a:p>
            <a:pPr lvl="1"/>
            <a:r>
              <a:rPr lang="en-US" dirty="0" smtClean="0"/>
              <a:t>Low output impedance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lm35 Pins</a:t>
            </a:r>
            <a:endParaRPr lang="en-US" b="1" dirty="0"/>
          </a:p>
        </p:txBody>
      </p:sp>
      <p:pic>
        <p:nvPicPr>
          <p:cNvPr id="4" name="Content Placeholder 3" descr="lm35_500x500_1_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6209646" cy="508987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a program to turn on </a:t>
            </a:r>
            <a:r>
              <a:rPr lang="en-US" dirty="0" smtClean="0"/>
              <a:t>led </a:t>
            </a:r>
            <a:r>
              <a:rPr lang="en-US" dirty="0" smtClean="0"/>
              <a:t>when the temperature is greater than or equal to </a:t>
            </a:r>
            <a:r>
              <a:rPr lang="en-US" dirty="0" smtClean="0"/>
              <a:t>35 degree Celsius.</a:t>
            </a:r>
          </a:p>
          <a:p>
            <a:r>
              <a:rPr lang="en-US" dirty="0" smtClean="0"/>
              <a:t>Write a program to control the speed of a fan according to temperature.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145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Arduino ADC</vt:lpstr>
      <vt:lpstr>ADC</vt:lpstr>
      <vt:lpstr>Analog to Digital Conversion</vt:lpstr>
      <vt:lpstr>analogRead()</vt:lpstr>
      <vt:lpstr>LM35 - Temperature Sensor</vt:lpstr>
      <vt:lpstr> lm35 Pins</vt:lpstr>
      <vt:lpstr>TASKS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ADC</dc:title>
  <dc:creator>RENJU DEVASSY</dc:creator>
  <cp:lastModifiedBy>user</cp:lastModifiedBy>
  <cp:revision>4</cp:revision>
  <dcterms:created xsi:type="dcterms:W3CDTF">2006-08-16T00:00:00Z</dcterms:created>
  <dcterms:modified xsi:type="dcterms:W3CDTF">2015-09-04T09:29:35Z</dcterms:modified>
</cp:coreProperties>
</file>