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2C92-212F-4C00-BC47-2D348787FCD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3B1C-9F1B-4017-AFA6-AD8B05175D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Hello </a:t>
            </a:r>
            <a:r>
              <a:rPr lang="en-US" b="1" dirty="0"/>
              <a:t>world !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write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Serial.println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Serial.print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Serial.write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print all natural numbers in </a:t>
            </a:r>
            <a:r>
              <a:rPr lang="en-US" dirty="0" smtClean="0"/>
              <a:t>serial monitor </a:t>
            </a:r>
            <a:r>
              <a:rPr lang="en-US" dirty="0"/>
              <a:t>with 1 second delay.</a:t>
            </a:r>
          </a:p>
          <a:p>
            <a:r>
              <a:rPr lang="en-US" dirty="0" smtClean="0"/>
              <a:t>Start </a:t>
            </a:r>
            <a:r>
              <a:rPr lang="en-US" dirty="0"/>
              <a:t>printing natural numbers when char “a” </a:t>
            </a:r>
            <a:r>
              <a:rPr lang="en-US" dirty="0" smtClean="0"/>
              <a:t>is entered </a:t>
            </a:r>
            <a:r>
              <a:rPr lang="en-US" dirty="0"/>
              <a:t>and stop printing when char “s” </a:t>
            </a:r>
            <a:r>
              <a:rPr lang="en-US" dirty="0" smtClean="0"/>
              <a:t>is entered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entered character from the </a:t>
            </a:r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'r', RED LED 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'b', BLUE LED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'g', GREEN LED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'a', all LED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's', all LED OFF.</a:t>
            </a:r>
          </a:p>
          <a:p>
            <a:pPr>
              <a:buNone/>
            </a:pPr>
            <a:r>
              <a:rPr lang="en-US" dirty="0" smtClean="0"/>
              <a:t>	Using </a:t>
            </a:r>
            <a:r>
              <a:rPr lang="en-US" dirty="0"/>
              <a:t>IF, ELSE condition</a:t>
            </a:r>
          </a:p>
          <a:p>
            <a:r>
              <a:rPr lang="en-US" dirty="0" smtClean="0"/>
              <a:t>Above </a:t>
            </a:r>
            <a:r>
              <a:rPr lang="en-US" dirty="0"/>
              <a:t>problem using SWICH CASE condition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String(RGB, BGR, GRB,....) from </a:t>
            </a:r>
            <a:r>
              <a:rPr lang="en-US" dirty="0" smtClean="0"/>
              <a:t>the keyboard </a:t>
            </a:r>
            <a:r>
              <a:rPr lang="en-US" dirty="0"/>
              <a:t>and Blink the LED as per </a:t>
            </a:r>
            <a:r>
              <a:rPr lang="en-US" dirty="0" smtClean="0"/>
              <a:t>input sequence </a:t>
            </a:r>
            <a:r>
              <a:rPr lang="en-US" dirty="0"/>
              <a:t>with 2 second delay.</a:t>
            </a:r>
          </a:p>
          <a:p>
            <a:r>
              <a:rPr lang="en-US" dirty="0" smtClean="0"/>
              <a:t>Read </a:t>
            </a:r>
            <a:r>
              <a:rPr lang="en-US" dirty="0"/>
              <a:t>integer from the keyboard(4 digit </a:t>
            </a:r>
            <a:r>
              <a:rPr lang="en-US" dirty="0" smtClean="0"/>
              <a:t>delay value</a:t>
            </a:r>
            <a:r>
              <a:rPr lang="en-US" dirty="0"/>
              <a:t>) and blink RED, GREEN, BLUE </a:t>
            </a:r>
            <a:r>
              <a:rPr lang="en-US" dirty="0" smtClean="0"/>
              <a:t>with entered </a:t>
            </a:r>
            <a:r>
              <a:rPr lang="en-US" dirty="0"/>
              <a:t>delay.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Lights four LEDs in sequence, then in </a:t>
            </a:r>
            <a:r>
              <a:rPr lang="en-US" dirty="0" smtClean="0"/>
              <a:t>reverse the </a:t>
            </a:r>
            <a:r>
              <a:rPr lang="en-US" dirty="0"/>
              <a:t>order using a for() loop.</a:t>
            </a:r>
          </a:p>
          <a:p>
            <a:r>
              <a:rPr lang="en-US" dirty="0" smtClean="0"/>
              <a:t>Also </a:t>
            </a:r>
            <a:r>
              <a:rPr lang="en-US" dirty="0"/>
              <a:t>use “for loop” to setup the pins to output mode.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 COMMUNICATION IN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general Embedded system consists of various </a:t>
            </a:r>
            <a:r>
              <a:rPr lang="en-US" dirty="0" smtClean="0"/>
              <a:t>building blocks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these building blocks should communicate with </a:t>
            </a:r>
            <a:r>
              <a:rPr lang="en-US" dirty="0" smtClean="0"/>
              <a:t>each other</a:t>
            </a:r>
            <a:r>
              <a:rPr lang="en-US" dirty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must share a common communication protocol.</a:t>
            </a:r>
          </a:p>
          <a:p>
            <a:r>
              <a:rPr lang="en-US" dirty="0" smtClean="0"/>
              <a:t>Hundreds </a:t>
            </a:r>
            <a:r>
              <a:rPr lang="en-US" dirty="0"/>
              <a:t>of communication protocols have been defined </a:t>
            </a:r>
            <a:r>
              <a:rPr lang="en-US" dirty="0" smtClean="0"/>
              <a:t>to achieve </a:t>
            </a:r>
            <a:r>
              <a:rPr lang="en-US" dirty="0"/>
              <a:t>this data exchange.</a:t>
            </a:r>
          </a:p>
          <a:p>
            <a:r>
              <a:rPr lang="en-US" dirty="0" smtClean="0"/>
              <a:t>Can </a:t>
            </a:r>
            <a:r>
              <a:rPr lang="en-US" dirty="0"/>
              <a:t>be separated into one of two categories: parallel </a:t>
            </a:r>
            <a:r>
              <a:rPr lang="en-US" dirty="0" smtClean="0"/>
              <a:t>or serial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vs.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990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Parallel interfaces transfer multiple bits at the same time.</a:t>
            </a:r>
          </a:p>
          <a:p>
            <a:r>
              <a:rPr lang="en-US" dirty="0" smtClean="0"/>
              <a:t>Transmitting across eight, sixteen, or more wires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514600"/>
            <a:ext cx="3000375" cy="411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vs. Serial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Serial interfaces stream their data, one bit at a time.</a:t>
            </a:r>
          </a:p>
          <a:p>
            <a:r>
              <a:rPr lang="en-US" dirty="0" smtClean="0"/>
              <a:t>These </a:t>
            </a:r>
            <a:r>
              <a:rPr lang="en-US" dirty="0"/>
              <a:t>interfaces can operate with lesser number </a:t>
            </a:r>
            <a:r>
              <a:rPr lang="en-US" dirty="0" smtClean="0"/>
              <a:t>of wires</a:t>
            </a:r>
            <a:r>
              <a:rPr lang="en-US" dirty="0"/>
              <a:t>.</a:t>
            </a:r>
          </a:p>
          <a:p>
            <a:r>
              <a:rPr lang="nn-NO" dirty="0" smtClean="0"/>
              <a:t>Eg</a:t>
            </a:r>
            <a:r>
              <a:rPr lang="nn-NO" dirty="0"/>
              <a:t>: USB, Ethernet, SPI, I2C, </a:t>
            </a:r>
            <a:r>
              <a:rPr lang="nn-NO" dirty="0" smtClean="0"/>
              <a:t>...</a:t>
            </a:r>
          </a:p>
          <a:p>
            <a:r>
              <a:rPr lang="en-US" dirty="0" smtClean="0"/>
              <a:t>synchronous </a:t>
            </a:r>
            <a:r>
              <a:rPr lang="en-US" dirty="0"/>
              <a:t>or asynchronous.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315200" cy="153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synchronous serial interface always pairs its </a:t>
            </a:r>
            <a:r>
              <a:rPr lang="en-US" dirty="0" smtClean="0"/>
              <a:t>data line(s</a:t>
            </a:r>
            <a:r>
              <a:rPr lang="en-US" dirty="0"/>
              <a:t>) with a clock signal</a:t>
            </a:r>
          </a:p>
          <a:p>
            <a:r>
              <a:rPr lang="en-US" dirty="0" smtClean="0"/>
              <a:t>So </a:t>
            </a:r>
            <a:r>
              <a:rPr lang="en-US" dirty="0"/>
              <a:t>all devices on a synchronous serial bus share </a:t>
            </a:r>
            <a:r>
              <a:rPr lang="en-US" dirty="0" smtClean="0"/>
              <a:t>a common </a:t>
            </a:r>
            <a:r>
              <a:rPr lang="en-US" dirty="0"/>
              <a:t>clock</a:t>
            </a:r>
          </a:p>
          <a:p>
            <a:r>
              <a:rPr lang="en-US" dirty="0" smtClean="0"/>
              <a:t>Faster </a:t>
            </a:r>
            <a:r>
              <a:rPr lang="en-US" dirty="0"/>
              <a:t>serial transfer</a:t>
            </a:r>
          </a:p>
          <a:p>
            <a:r>
              <a:rPr lang="en-US" dirty="0" smtClean="0"/>
              <a:t>Requires </a:t>
            </a:r>
            <a:r>
              <a:rPr lang="en-US" dirty="0"/>
              <a:t>at least one extra wire </a:t>
            </a:r>
            <a:r>
              <a:rPr lang="en-US" dirty="0" smtClean="0"/>
              <a:t>between communicating </a:t>
            </a:r>
            <a:r>
              <a:rPr lang="en-US" dirty="0"/>
              <a:t>devices</a:t>
            </a:r>
          </a:p>
          <a:p>
            <a:r>
              <a:rPr lang="en-US" dirty="0" err="1" smtClean="0"/>
              <a:t>Eg</a:t>
            </a:r>
            <a:r>
              <a:rPr lang="en-US" dirty="0"/>
              <a:t>: SPI, I2C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953000"/>
            <a:ext cx="6667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serial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means that data is transferred </a:t>
            </a:r>
            <a:r>
              <a:rPr lang="en-US" dirty="0" smtClean="0"/>
              <a:t>without support </a:t>
            </a:r>
            <a:r>
              <a:rPr lang="en-US" dirty="0"/>
              <a:t>from an external clock signal.</a:t>
            </a:r>
          </a:p>
          <a:p>
            <a:r>
              <a:rPr lang="en-US" dirty="0" smtClean="0"/>
              <a:t>Clock-less </a:t>
            </a:r>
            <a:r>
              <a:rPr lang="en-US" dirty="0"/>
              <a:t>serial protocol</a:t>
            </a:r>
          </a:p>
          <a:p>
            <a:r>
              <a:rPr lang="en-US" dirty="0" smtClean="0"/>
              <a:t>Minimizing </a:t>
            </a:r>
            <a:r>
              <a:rPr lang="en-US" dirty="0"/>
              <a:t>required wires and I/O pins</a:t>
            </a:r>
          </a:p>
          <a:p>
            <a:r>
              <a:rPr lang="en-US" dirty="0" smtClean="0"/>
              <a:t>This </a:t>
            </a:r>
            <a:r>
              <a:rPr lang="en-US" dirty="0"/>
              <a:t>is used for GPS module, Bluetooth, </a:t>
            </a:r>
            <a:r>
              <a:rPr lang="en-US" dirty="0" err="1"/>
              <a:t>XBee’s</a:t>
            </a:r>
            <a:r>
              <a:rPr lang="en-US" dirty="0"/>
              <a:t>, </a:t>
            </a:r>
            <a:r>
              <a:rPr lang="en-US" dirty="0" smtClean="0"/>
              <a:t>serial LCDs</a:t>
            </a:r>
            <a:r>
              <a:rPr lang="en-US" dirty="0"/>
              <a:t>, or many other external devices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baud rate specifies how fast data is </a:t>
            </a:r>
            <a:r>
              <a:rPr lang="en-US" dirty="0" smtClean="0"/>
              <a:t>sent over </a:t>
            </a:r>
            <a:r>
              <a:rPr lang="en-US" dirty="0"/>
              <a:t>a serial line</a:t>
            </a:r>
          </a:p>
          <a:p>
            <a:r>
              <a:rPr lang="en-US" dirty="0" smtClean="0"/>
              <a:t>It’s </a:t>
            </a:r>
            <a:r>
              <a:rPr lang="en-US" dirty="0"/>
              <a:t>usually expressed in units of </a:t>
            </a:r>
            <a:r>
              <a:rPr lang="en-US" dirty="0" smtClean="0"/>
              <a:t>bits-per second (bps</a:t>
            </a:r>
            <a:r>
              <a:rPr lang="en-US" dirty="0"/>
              <a:t>)</a:t>
            </a:r>
          </a:p>
          <a:p>
            <a:r>
              <a:rPr lang="en-US" dirty="0" smtClean="0"/>
              <a:t>Common </a:t>
            </a:r>
            <a:r>
              <a:rPr lang="en-US" dirty="0"/>
              <a:t>9600 bps.</a:t>
            </a:r>
          </a:p>
          <a:p>
            <a:r>
              <a:rPr lang="en-US" dirty="0" smtClean="0"/>
              <a:t>Other </a:t>
            </a:r>
            <a:r>
              <a:rPr lang="en-US" dirty="0"/>
              <a:t>“standard” baud are 1200, 2400, </a:t>
            </a:r>
            <a:r>
              <a:rPr lang="en-US" dirty="0" smtClean="0"/>
              <a:t>4800, 19200</a:t>
            </a:r>
            <a:r>
              <a:rPr lang="en-US" dirty="0"/>
              <a:t>, 38400, 57600, and 115200.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45612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0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675161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452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SERIAL COMMUNICATION IN MICROCONTROLLER</vt:lpstr>
      <vt:lpstr>Parallel vs. Serial</vt:lpstr>
      <vt:lpstr>Parallel vs. Serial (Continue..)</vt:lpstr>
      <vt:lpstr>Synchronous serial interface</vt:lpstr>
      <vt:lpstr>Asynchronous serial interface</vt:lpstr>
      <vt:lpstr>Baud Rate</vt:lpstr>
      <vt:lpstr>Framing the data</vt:lpstr>
      <vt:lpstr>Wiring</vt:lpstr>
      <vt:lpstr>Slide 10</vt:lpstr>
      <vt:lpstr>Serial write functions</vt:lpstr>
      <vt:lpstr>Tasks</vt:lpstr>
      <vt:lpstr>Tasks</vt:lpstr>
      <vt:lpstr>Tasks</vt:lpstr>
      <vt:lpstr>Tasks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2015-09-04T10:03:44Z</dcterms:created>
  <dcterms:modified xsi:type="dcterms:W3CDTF">2015-09-04T10:21:22Z</dcterms:modified>
</cp:coreProperties>
</file>