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1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0" autoAdjust="0"/>
    <p:restoredTop sz="94660"/>
  </p:normalViewPr>
  <p:slideViewPr>
    <p:cSldViewPr snapToGrid="0">
      <p:cViewPr varScale="1">
        <p:scale>
          <a:sx n="97" d="100"/>
          <a:sy n="97" d="100"/>
        </p:scale>
        <p:origin x="9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4T11:55:11.8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 24575,'13'-1'0,"0"1"0,0 0 0,0 1 0,0 0 0,0 1 0,0 1 0,0 0 0,0 1 0,-1 0 0,0 1 0,14 7 0,-12-6 0,0 0 0,0-1 0,28 7 0,-26-8 0,1 1 0,28 12 0,-13 0 0,1-2 0,1-1 0,0-1 0,55 12 0,-65-19 0,0 1 0,22 10 0,31 9 0,-65-23 0,1 2 0,-1 0 0,17 9 0,-19-8 0,-1-2 0,1 1 0,0-1 0,0-1 0,0 1 0,13 1 0,28 4 0,76 25 0,-48-12 0,152 36 0,-201-49 0,43 19 0,-54-19 0,0-1 0,0-1 0,0-1 0,1-1 0,0-1 0,21 3 0,-25-5 0,1 0 0,-1 1 0,0 1 0,0 1 0,17 7 0,9 3 0,97 23 0,-74-21 0,72 27 0,-36-13 0,-72-24 0,57 22 0,-71-23 0,0-2 0,0 0 0,0-1 0,1 0 0,0-1 0,19-1 0,47 8 0,-12 7 0,1-4 0,136 6 0,-191-17 32,0 1 0,0 0-1,24 7 1,18 3-1524,-35-10-5334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4T10:51:37.3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24575,'9'1'0,"0"0"0,0 0 0,0 1 0,0 0 0,11 5 0,25 6 0,44 7 0,-59-12 0,1-2 0,0-1 0,36 2 0,439-7 0,-224-1 0,-251 2 0,-1 3 0,0 0 0,0 2 0,0 1 0,29 12 0,-36-10 0,1 2 0,21 14 0,-21-12 0,43 19 0,12 5 0,-60-26 0,0-2 0,1 0 0,25 7 0,136 47 100,-114-37-833,74 18 1,-111-37-6094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4T10:51:38.8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1761 1 24575,'-432'0'0,"410"1"0,-1 2 0,1 0 0,-26 7 0,22-4 0,-48 5 0,56-8 0,0 0 0,0 0 0,0 2 0,0 0 0,-25 12 0,-16 5 0,-21-1 0,61-17 0,-1 0 0,1 2 0,-1 0 0,2 1 0,-1 1 0,-28 16 0,22-8 0,-1-2 0,0-1 0,-34 11 0,1 0 0,42-17 0,-1-2 0,0 0 0,0-1 0,-19 2 0,19-4 0,1 1 0,1 1 0,-1 0 0,0 2 0,-17 7 0,-5 4 66,-59 18-1,0 0-1561,76-26-5330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4T11:55:19.8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24575,'0'2'0,"0"0"0,1-1 0,-1 1 0,1-1 0,0 1 0,-1-1 0,1 1 0,0-1 0,0 1 0,0-1 0,0 0 0,0 1 0,1-1 0,-1 0 0,0 0 0,0 0 0,1 0 0,-1 0 0,3 1 0,37 19 0,-25-14 0,29 17 0,1-3 0,1-1 0,85 22 0,-110-36 0,3-1 0,0 2 0,-1 0 0,0 2 0,36 17 0,-13-3 0,1-3 0,87 25 0,-4-2 0,18 0-798,-58-20 807,-9 6-9,-52-17 0,43 11 0,71 16-237,58 12-925,-33-7 1162,-13-2 0,74 21 0,-81-18 0,-24-18-143,-73-17 16,76 24 0,-102-27 127,1 0 0,40 4 0,-41-7 0,0 0 0,44 15 0,-40-10 189,0-1 0,35 4 0,-40-8-369,0 1-1,0 1 0,-1 1 0,24 10 0,-27-7-5088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4T11:55:20.5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3538 2 24575,'-144'-2'0,"-155"5"0,281-1 0,0 1 0,0 1 0,1 1 0,-25 10 0,26-9 0,0 0 0,0-2 0,-1 1 0,-34 3 0,21-8 0,1 2 0,-1 2 0,0 0 0,1 2 0,-35 11 0,44-10 0,-1-2 0,-27 3 0,31-5 0,0 0 0,-1 0 0,2 2 0,-25 9 0,-2 3 0,0-1 0,-83 17 0,84-23 0,-93 32 0,117-36 0,-227 61 0,67-14 0,55-14 0,67-28 0,43-9 0,0 1 0,-1 0 0,1 0 0,-21 10 0,0 1 0,-1-2 0,-46 11 0,45-13 0,0 1 0,-37 16 0,1 5 0,34-16 0,0 1 0,2 1 0,0 3 0,-50 37 0,27-14 0,37-28 0,0 0 0,-20 21 0,-1 0 0,0-2 0,-3-2 0,0-2 0,-56 26 0,71-39 0,4-2 0,-11 4 0,1 2 0,1 2 0,-57 49 0,36-28-1365,42-33-5461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4T10:52:50.9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4T10:53:55.9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4T10:53:57.1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1 24575,'467'0'0,"-450"0"0,0 0 0,0 2 0,0 0 0,-1 1 0,1 1 0,-1 0 0,1 1 0,19 9 0,-35-13 0,0-1 0,0 0 0,0 1 0,0-1 0,0 0 0,-1 1 0,1-1 0,0 1 0,0-1 0,-1 1 0,1 0 0,0-1 0,-1 1 0,1 0 0,0-1 0,-1 1 0,1 0 0,-1 0 0,1 0 0,-1-1 0,0 1 0,1 0 0,-1 0 0,0 0 0,1 2 0,-2-3 0,1 1 0,-1 0 0,1 0 0,-1 0 0,0-1 0,0 1 0,1 0 0,-1-1 0,0 1 0,0 0 0,0-1 0,0 1 0,0-1 0,1 0 0,-1 1 0,0-1 0,0 0 0,-2 1 0,-51 7 0,31-6 0,-24 0 0,-88 16 0,83-10-33,-1-2-1,1-3 1,-84-4 0,49-1-1199,57 2-5594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4T10:53:58.5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75 24575,'646'0'0,"-610"2"0,0 1 0,40 10 0,-37-6 0,60 4 0,297-10 0,-184-3 0,-185 0 0,0 0 0,47-12 0,-45 8 0,1 1 0,32-2 0,6 7 0,-43 1 0,0-1 0,0-1 0,-1-1 0,46-10 0,-14-4 0,-24 5 0,0 2 0,0 2 0,1 0 0,43-2 0,-49 9 0,-47 0 0,-45 2 0,-1391-1 64,753-2-1493,672 1-5397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4T10:54:01.2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 50 24575,'3509'0'0,"-3482"-2"0,1 0 0,45-12 0,-43 8 0,-1 0 0,34 0 0,644 4 0,-340 5 0,1156-3 0,-1619-2 0,-118 5 0,127 13 0,64-10 0,1-1 0,-27 1 0,-408-2 0,235-7 0,-3856 3 0,4042-2 0,0-1 0,-40-10 0,37 6 0,-60-4 0,-417 10 0,245 3 0,260-2-273,1-1 0,-1 1 0,1-2 0,-12-2 0,-1-4-6553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4T10:55:13.4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4T11:55:13.1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2596 1 24575,'-434'0'0,"412"1"0,1 2 0,0 0 0,1 1 0,-40 14 0,38-11 0,0 0 0,-1-2 0,-43 5 0,40-9 0,0 2 0,0 0 0,1 1 0,-1 2 0,-31 11 0,27-8 0,1-2 0,-58 7 0,54-10 0,0 2 0,-38 11 0,-2 4 0,39-12 0,-57 23 0,-32 13 0,88-35 0,1 2 0,0 2 0,-31 18 0,22-11 0,0-1 0,-50 15 0,47-19 0,30-10 0,-11 4 0,1 0 0,-27 16 0,-61 32 0,75-39 0,-2-2 0,1-2 0,-2-2 0,-59 11 0,58-13 0,-96 22-1365,118-29-5461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4T11:55:15.7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24575,'6'1'0,"0"0"0,0 0 0,0 1 0,0-1 0,-1 1 0,1 0 0,-1 1 0,0 0 0,1-1 0,5 6 0,37 15 0,248 69 0,-265-82 0,-14-5 0,0 0 0,0 0 0,0-2 0,22 2 0,-21-3 0,-1 1 0,0 0 0,-1 2 0,31 11 0,-30-10 0,0 0 0,1-1 0,0-1 0,29 4 0,-10-4 0,0 3 0,59 16 0,-7-1 0,51 20 0,-100-29 0,1-1 0,55 10 0,-65-17 0,50 17 0,-59-14 0,0-2 0,1 0 0,0-2 0,35 3 0,-34-5 0,0 1 0,0 1 0,-1 1 0,24 9 0,-20-6 0,1-1 0,35 4 0,-46-8 0,1 1 0,-1 0 0,0 1 0,24 10 0,6 2 0,-16-8 0,52 7 0,-52-11 0,60 17 0,1 3 0,-60-18 0,45 17 0,-38-11 0,57 12 0,-62-17 0,-1 0 0,58 24 0,-42-12-459,98 24 0,-135-41 12,13 3-6379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4T11:55:16.6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2723 1 24575,'-39'0'0,"1"1"0,0 1 0,-61 13 0,33-5 0,52-8 0,0-1 0,0 2 0,0 0 0,0 0 0,-24 10 0,-144 61 0,98-48 0,63-20 0,0 0 0,-23 10 0,-50 17 0,71-27 0,0 2 0,1 0 0,-31 16 0,37-16 0,0-1 0,-1 0 0,0-2 0,-22 5 0,-33 12 0,-241 100 0,148-61 0,144-52 0,-4 2 0,0 0 0,1 2 0,0 0 0,1 1 0,-39 32 0,36-24 0,-1-2 0,-57 32 0,31-20 0,-106 55 0,81-46 0,30-13 0,-36 18 0,43-19 0,36-23 0,0 0 0,0 0 0,0 0 0,-1-1 0,1 0 0,-1 0 0,-6 2 0,-24 8-227,1 1-1,1 2 1,0 2-1,2 1 1,-42 31-1,60-40-6598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4T10:50:56.3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0 182 24575,'0'-1'0,"1"-1"0,-1 1 0,0 0 0,1 0 0,-1 0 0,0 0 0,1 0 0,0 0 0,-1 0 0,1 1 0,-1-1 0,1 0 0,0 0 0,0 0 0,0 1 0,-1-1 0,1 0 0,0 1 0,0-1 0,0 0 0,0 1 0,1-1 0,30-12 0,-16 7 0,3-1 0,0 1 0,0 1 0,0 0 0,0 1 0,31-2 0,49-10 0,-65 9 0,1 2 0,0 1 0,39 1 0,-35 2 0,0-2 0,43-8 0,1-2 0,2 4 0,-1 4 0,121 8 0,-54-1 0,-1 1 0,165-7 0,-204-12 0,-72 8 0,62-3 0,510 10 0,-292 3 0,-287 0 0,0 1 0,41 10 0,-36-6 0,46 3 0,-36-7 0,91 17 0,-88-12 0,0-3 0,0-1 0,91-7 0,57 4 0,-87 16 0,-72-10 0,61 4 0,-68-10 0,-1 3 0,63 13 0,83 19 0,-142-30 0,0-1 0,57 0 0,-52-4 0,63 9 0,116 34-1365,-188-37-5461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4T10:50:57.2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24575,'6'2'0,"-1"0"0,1 1 0,-1 0 0,0-1 0,0 1 0,0 1 0,0-1 0,0 1 0,-1 0 0,0 0 0,0 0 0,4 6 0,4 2 0,9 6 0,42 28 0,-41-31 0,0 1 0,24 22 0,-21-16 0,1-1 0,1-2 0,1 0 0,34 16 0,-23-13 0,49 37 0,-79-54 0,0 1 0,0-1 0,18 7 0,-19-8 0,1-1 0,-2 1 0,1 0 0,0 1 0,11 9 0,5 5 0,2 0 0,0-2 0,45 23 0,38 24 0,-53-30 0,-45-29 0,-1 0 0,0 1 0,0 0 0,-1 0 0,0 1 0,0 0 0,0 1 0,-1 0 0,0 0 0,0 1 0,6 10 0,-13-17 0,0 0 0,0 0 0,0 0 0,-1 0 0,1 0 0,-1 0 0,1 0 0,-1 1 0,0-1 0,1 0 0,-1 0 0,0 0 0,-1 0 0,1 0 0,0 1 0,-1-1 0,1 0 0,-1 0 0,1 0 0,-1 0 0,0 0 0,0 0 0,0 0 0,0-1 0,0 1 0,-1 0 0,1 0 0,0-1 0,-1 1 0,0-1 0,1 1 0,-1-1 0,0 0 0,1 0 0,-1 1 0,0-1 0,0-1 0,-4 3 0,-9 4 0,-1-1 0,-1 0 0,-32 7 0,23-7 0,-204 83 0,164-63 0,-1-4 0,-2-2 0,-77 11 0,81-16 0,40-9 0,0 0 0,-43 3 0,45-7-259,-1 2 0,-37 10-1,51-11-327,-14 3-6239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4T10:51:45.6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 24575,'103'-1'0,"118"3"0,-198 2 0,-1 0 0,0 1 0,0 1 0,21 10 0,-20-7 0,0-2 0,1 0 0,29 4 0,3-1 0,90 27 0,-68-16 0,24 10 0,-72-20 0,0-1 0,0-2 0,1-2 0,1 0 0,36 1 0,-34-4 0,1 1 0,42 10 0,-7 0 0,1 1 0,-47-8 0,0-2 0,36 3 0,-24-5 0,46 11 0,-49-7 0,66 5 0,343-11 0,-204-3 0,-219 1 12,1-1-1,-1-1 1,27-8 0,0 1-1424,-20 5-5414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4T10:51:48.1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0 324 24575,'0'-1'0,"0"0"0,1 0 0,-1 0 0,0 0 0,1 0 0,-1 0 0,1 0 0,-1 0 0,1 0 0,0 0 0,-1 0 0,1 0 0,0 0 0,0 0 0,-1 1 0,1-1 0,0 0 0,0 1 0,0-1 0,0 0 0,0 1 0,0-1 0,0 1 0,0-1 0,0 1 0,2-1 0,35-7 0,-26 6 0,166-36 0,-156 33 0,-1-2 0,39-16 0,-42 16 0,0-1 0,0 2 0,0 1 0,28-5 0,130-25 0,-131 23 0,1 3 0,1 1 0,64-2 0,-79 8 0,0-2 0,52-12 0,-16 3 0,6-2 0,-44 8 0,0 1 0,50-2 0,494 9 0,-552-2 0,-1-2 0,1 0 0,28-8 0,-24 5 0,48-6 0,239 10 63,-163 4-1491,-119-2-5398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4T10:51:33.2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BCF34-1740-4A67-AD56-336EA195CFF9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99E24-8ADE-4F2E-9665-C851E80F4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789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99E24-8ADE-4F2E-9665-C851E80F470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312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9174B9-C1AC-0E10-5C46-698975B34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78D89A-609F-77F3-1F4C-0B290B4B4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0EAF0C-5147-7623-B03E-FF8BD40A4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354F-41F6-4AD8-B65A-D8CB991D2774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27EAD3-61E1-DE16-75EA-3459B8A71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992B22-D3E6-FC6A-3706-D2765EF7B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D7A3-155A-41D9-93B7-5851F9F18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04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C12B9-5E60-6767-5DD8-00D134D3A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926C82-ACE9-8F4D-F599-822C44357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C96AFB-6CA4-F08C-51BF-9EC4FA1E1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354F-41F6-4AD8-B65A-D8CB991D2774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C35CE2-786F-F4DE-411B-18AC12919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C60981-D531-BEC5-7772-7BDCB290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D7A3-155A-41D9-93B7-5851F9F18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457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C1FE41-F635-70ED-56EA-C1E7FD80C7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713297-FDDC-239F-C4FB-3E0B9EBE9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E0022E-A9C2-BD2D-D0BB-F0B9CAF11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354F-41F6-4AD8-B65A-D8CB991D2774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3C640E-309F-4ED6-6E1B-084A14478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655ADA-E413-C5AB-3E50-E10216A69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D7A3-155A-41D9-93B7-5851F9F18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694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5AC60-EE80-1513-9170-085F2FDEF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38BC18-2BE1-395E-F6C5-5D1589FEB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C46C96-B710-599E-87CF-B7060F45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354F-41F6-4AD8-B65A-D8CB991D2774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DFE57B-3836-42AE-14F5-E6B9AC57C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9B642C-06CC-35B3-4107-3B7A9F7E3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D7A3-155A-41D9-93B7-5851F9F18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74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AA58CB-03EE-D0E2-BCD1-7532EAE3D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8924FA-80C0-C084-4684-05C888075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AED79D-8E58-68E9-E5F7-F8CE2E053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354F-41F6-4AD8-B65A-D8CB991D2774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C16C32-297C-04C0-A2C1-D4B351287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367D8E-8E0A-B01D-A7F9-97EDB35EB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D7A3-155A-41D9-93B7-5851F9F18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949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09AD0-2BFB-C737-C88D-697E9FCAB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3B019E-69A8-1469-787F-DEAC9BCCDC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EF4E44-5785-0B3B-B1EF-A371F8C60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CF5E14-9383-11BE-95E9-2CF8ED876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354F-41F6-4AD8-B65A-D8CB991D2774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4F663D-C5B9-9938-49FC-63678D063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3DB4D0-9CC8-2BAB-9A73-9B99626B4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D7A3-155A-41D9-93B7-5851F9F18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58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BFF5DD-9A79-7083-B854-DED0ACB8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3358D2-F078-B94C-9565-0B433741B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E6BEF3-0EE7-4718-E7BC-D85301C92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EA2CDB-2365-460E-253A-7B3C5130A0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A5BD08-656B-5411-2EEB-BEC6FAD97A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53D20C-7572-629A-5783-F79F27CE7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354F-41F6-4AD8-B65A-D8CB991D2774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B733D5-8E19-B28A-3A08-C4D32BF46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396A55-5983-A866-A1A6-6DFF00575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D7A3-155A-41D9-93B7-5851F9F18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624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008D54-CDDD-9273-1067-75D793BF4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CB509F-6EA1-A2BD-65A4-8E0B24EF7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354F-41F6-4AD8-B65A-D8CB991D2774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95CC1F-09BB-BEAC-7A51-95C2E373A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A96340-1A72-E986-315C-191BA829B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D7A3-155A-41D9-93B7-5851F9F18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875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742657A-A9D5-1DB4-75F6-723361914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354F-41F6-4AD8-B65A-D8CB991D2774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2E467C-C187-7939-1645-3BBAB954C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BFF8A7-61AA-A97D-29BC-260DF758F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D7A3-155A-41D9-93B7-5851F9F18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031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22E30-A9BA-2B61-9A25-F72FC5141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D46D53-D476-1F85-3717-8311A6ABB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D70B0C-24E2-EB8B-6745-97DB41805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ECAB32-2991-7BF0-9FAD-558EA344F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354F-41F6-4AD8-B65A-D8CB991D2774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2142F5-DBAF-F27B-61AF-2973CDE40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D95637-D38E-7D22-616F-074B432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D7A3-155A-41D9-93B7-5851F9F18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19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99DF9-A8D8-BAF5-33B4-EFAC86E04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253D4A-A214-0DE9-4695-7728B59FE2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F39BAE-EF08-C901-C172-E4D76DC71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D7DE2C-99F2-1C81-29D2-30FE2EDCA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354F-41F6-4AD8-B65A-D8CB991D2774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163BFB-60EA-D5FB-B7F8-D925BCD00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DF6326-0CF1-1B5C-8F0C-CCCC201E4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4D7A3-155A-41D9-93B7-5851F9F18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01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0D0422-7EFA-4987-5805-D1D241F86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45FF01-D14A-3107-EB19-66CCD9692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E04316-06FD-0468-1F8F-1E15224E1B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D2354F-41F6-4AD8-B65A-D8CB991D2774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F9F300-B854-CD12-51F6-76CFA7495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E49FC5-FE64-D624-9EA2-E6B8B891A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54D7A3-155A-41D9-93B7-5851F9F184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71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4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customXml" Target="../ink/ink8.xml"/><Relationship Id="rId4" Type="http://schemas.openxmlformats.org/officeDocument/2006/relationships/customXml" Target="../ink/ink5.xml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customXml" Target="../ink/ink9.xml"/><Relationship Id="rId7" Type="http://schemas.openxmlformats.org/officeDocument/2006/relationships/customXml" Target="../ink/ink11.xml"/><Relationship Id="rId12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customXml" Target="../ink/ink13.xml"/><Relationship Id="rId5" Type="http://schemas.openxmlformats.org/officeDocument/2006/relationships/customXml" Target="../ink/ink10.xml"/><Relationship Id="rId10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customXml" Target="../ink/ink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3" Type="http://schemas.openxmlformats.org/officeDocument/2006/relationships/image" Target="../media/image20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11" Type="http://schemas.openxmlformats.org/officeDocument/2006/relationships/image" Target="../media/image23.png"/><Relationship Id="rId5" Type="http://schemas.openxmlformats.org/officeDocument/2006/relationships/image" Target="../media/image14.png"/><Relationship Id="rId10" Type="http://schemas.openxmlformats.org/officeDocument/2006/relationships/customXml" Target="../ink/ink18.xml"/><Relationship Id="rId4" Type="http://schemas.openxmlformats.org/officeDocument/2006/relationships/customXml" Target="../ink/ink15.xml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40BBFE9-8E14-CC9B-25FB-B1FBE27B7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205" y="0"/>
            <a:ext cx="8070074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E858BF16-245E-CA0D-74AA-34F5D282976F}"/>
                  </a:ext>
                </a:extLst>
              </p14:cNvPr>
              <p14:cNvContentPartPr/>
              <p14:nvPr/>
            </p14:nvContentPartPr>
            <p14:xfrm>
              <a:off x="8354356" y="944705"/>
              <a:ext cx="1100880" cy="29160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E858BF16-245E-CA0D-74AA-34F5D28297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48236" y="938585"/>
                <a:ext cx="111312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D1F7BCEC-9768-8661-F291-9C3CE1DD164F}"/>
                  </a:ext>
                </a:extLst>
              </p14:cNvPr>
              <p14:cNvContentPartPr/>
              <p14:nvPr/>
            </p14:nvContentPartPr>
            <p14:xfrm>
              <a:off x="8386036" y="965945"/>
              <a:ext cx="934920" cy="23868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D1F7BCEC-9768-8661-F291-9C3CE1DD164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79916" y="959825"/>
                <a:ext cx="947160" cy="25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0100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1BB7C1-9317-45FC-C4E4-8DE8C90B0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BC905D1-C607-53C3-A91C-99B0A8A4D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252" y="0"/>
            <a:ext cx="78834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38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0D67B4-9B01-E7F5-F7A9-E346FBC28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26CFCFB-5240-D0A0-7F57-DDB1AAAFB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6" y="0"/>
            <a:ext cx="7272405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F6E44B0-BBC1-CED2-14A6-D314DCEAB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053" y="1300766"/>
            <a:ext cx="5393845" cy="468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820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9F6B13A-2E0F-2E60-9374-8DDCE640A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117" y="0"/>
            <a:ext cx="6125766" cy="68580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11773AA2-DBD4-F6D1-B1CC-4DF6BF4FB6CF}"/>
              </a:ext>
            </a:extLst>
          </p:cNvPr>
          <p:cNvGrpSpPr/>
          <p:nvPr/>
        </p:nvGrpSpPr>
        <p:grpSpPr>
          <a:xfrm>
            <a:off x="7751356" y="768665"/>
            <a:ext cx="1081080" cy="442800"/>
            <a:chOff x="7751356" y="768665"/>
            <a:chExt cx="1081080" cy="44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A5012343-8510-4EE9-618E-AF06A54A4412}"/>
                    </a:ext>
                  </a:extLst>
                </p14:cNvPr>
                <p14:cNvContentPartPr/>
                <p14:nvPr/>
              </p14:nvContentPartPr>
              <p14:xfrm>
                <a:off x="7751356" y="768665"/>
                <a:ext cx="1079640" cy="28980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A5012343-8510-4EE9-618E-AF06A54A441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745236" y="762545"/>
                  <a:ext cx="109188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53EBA2DA-4678-396C-802A-E78DD9DBD69C}"/>
                    </a:ext>
                  </a:extLst>
                </p14:cNvPr>
                <p14:cNvContentPartPr/>
                <p14:nvPr/>
              </p14:nvContentPartPr>
              <p14:xfrm>
                <a:off x="7852156" y="799265"/>
                <a:ext cx="980280" cy="41220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53EBA2DA-4678-396C-802A-E78DD9DBD69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846036" y="793145"/>
                  <a:ext cx="992520" cy="424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99016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70061F-9663-9E0A-7BE4-DB780F616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232C605-57F7-9D2F-FE6A-950B83FEE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85" y="0"/>
            <a:ext cx="6515813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02C9324-36E6-C681-7E58-E051F40AD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8964" y="0"/>
            <a:ext cx="2603036" cy="6858000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070A17C1-59CC-3591-653A-00FE1339A89D}"/>
              </a:ext>
            </a:extLst>
          </p:cNvPr>
          <p:cNvGrpSpPr/>
          <p:nvPr/>
        </p:nvGrpSpPr>
        <p:grpSpPr>
          <a:xfrm>
            <a:off x="7109174" y="2910473"/>
            <a:ext cx="1952280" cy="397080"/>
            <a:chOff x="7109174" y="2910473"/>
            <a:chExt cx="1952280" cy="39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5AB59C1F-6B18-CA98-6E6D-2DD97AFE02AE}"/>
                    </a:ext>
                  </a:extLst>
                </p14:cNvPr>
                <p14:cNvContentPartPr/>
                <p14:nvPr/>
              </p14:nvContentPartPr>
              <p14:xfrm>
                <a:off x="7109174" y="3025313"/>
                <a:ext cx="1789200" cy="8892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5AB59C1F-6B18-CA98-6E6D-2DD97AFE02A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103054" y="3019193"/>
                  <a:ext cx="18014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1306D4BC-2161-AB9E-97D4-4B8E79157C4A}"/>
                    </a:ext>
                  </a:extLst>
                </p14:cNvPr>
                <p14:cNvContentPartPr/>
                <p14:nvPr/>
              </p14:nvContentPartPr>
              <p14:xfrm>
                <a:off x="8667254" y="2910473"/>
                <a:ext cx="394200" cy="39708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1306D4BC-2161-AB9E-97D4-4B8E79157C4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661134" y="2904353"/>
                  <a:ext cx="406440" cy="40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9DAC90B-3223-5D75-4887-B53EBC6B820F}"/>
              </a:ext>
            </a:extLst>
          </p:cNvPr>
          <p:cNvGrpSpPr/>
          <p:nvPr/>
        </p:nvGrpSpPr>
        <p:grpSpPr>
          <a:xfrm>
            <a:off x="4481534" y="3604913"/>
            <a:ext cx="966240" cy="168480"/>
            <a:chOff x="4481534" y="3604913"/>
            <a:chExt cx="966240" cy="16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44436BB8-8F15-99AC-5287-87EE9B86C869}"/>
                    </a:ext>
                  </a:extLst>
                </p14:cNvPr>
                <p14:cNvContentPartPr/>
                <p14:nvPr/>
              </p14:nvContentPartPr>
              <p14:xfrm>
                <a:off x="4481534" y="3604913"/>
                <a:ext cx="966240" cy="11736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44436BB8-8F15-99AC-5287-87EE9B86C86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75414" y="3598793"/>
                  <a:ext cx="9784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86203800-744C-5FC8-186A-337B415C944D}"/>
                    </a:ext>
                  </a:extLst>
                </p14:cNvPr>
                <p14:cNvContentPartPr/>
                <p14:nvPr/>
              </p14:nvContentPartPr>
              <p14:xfrm>
                <a:off x="4507454" y="3656393"/>
                <a:ext cx="939240" cy="11700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86203800-744C-5FC8-186A-337B415C944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501334" y="3650273"/>
                  <a:ext cx="951480" cy="129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62359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F6BBE0-2605-0324-9D23-309CE522F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6E55713-4C93-3607-5376-D3B65A8E1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961" y="0"/>
            <a:ext cx="6886078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F96D731F-E29C-DDEE-FD03-09630720BE3E}"/>
                  </a:ext>
                </a:extLst>
              </p14:cNvPr>
              <p14:cNvContentPartPr/>
              <p14:nvPr/>
            </p14:nvContentPartPr>
            <p14:xfrm>
              <a:off x="2317934" y="7508033"/>
              <a:ext cx="360" cy="3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F96D731F-E29C-DDEE-FD03-09630720BE3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11814" y="7501913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그룹 6">
            <a:extLst>
              <a:ext uri="{FF2B5EF4-FFF2-40B4-BE49-F238E27FC236}">
                <a16:creationId xmlns:a16="http://schemas.microsoft.com/office/drawing/2014/main" id="{FA078D4B-24AE-20BC-C26A-9D38EE647684}"/>
              </a:ext>
            </a:extLst>
          </p:cNvPr>
          <p:cNvGrpSpPr/>
          <p:nvPr/>
        </p:nvGrpSpPr>
        <p:grpSpPr>
          <a:xfrm>
            <a:off x="2781614" y="5704793"/>
            <a:ext cx="773280" cy="153360"/>
            <a:chOff x="2781614" y="5704793"/>
            <a:chExt cx="773280" cy="15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C9D43379-DD04-E1A8-D5BA-0F4C118CEFCB}"/>
                    </a:ext>
                  </a:extLst>
                </p14:cNvPr>
                <p14:cNvContentPartPr/>
                <p14:nvPr/>
              </p14:nvContentPartPr>
              <p14:xfrm>
                <a:off x="2781614" y="5704793"/>
                <a:ext cx="771120" cy="15336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C9D43379-DD04-E1A8-D5BA-0F4C118CEFC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775494" y="5698673"/>
                  <a:ext cx="7833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45E8BAD9-2154-4AFD-86AA-FCD21EDE7AC3}"/>
                    </a:ext>
                  </a:extLst>
                </p14:cNvPr>
                <p14:cNvContentPartPr/>
                <p14:nvPr/>
              </p14:nvContentPartPr>
              <p14:xfrm>
                <a:off x="2920574" y="5704793"/>
                <a:ext cx="634320" cy="15084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45E8BAD9-2154-4AFD-86AA-FCD21EDE7AC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14454" y="5698673"/>
                  <a:ext cx="646560" cy="16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1D6DBC1-25C8-5B54-93A6-5D5774426C75}"/>
              </a:ext>
            </a:extLst>
          </p:cNvPr>
          <p:cNvGrpSpPr/>
          <p:nvPr/>
        </p:nvGrpSpPr>
        <p:grpSpPr>
          <a:xfrm>
            <a:off x="7964116" y="872460"/>
            <a:ext cx="1274040" cy="472320"/>
            <a:chOff x="7964116" y="872460"/>
            <a:chExt cx="1274040" cy="47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B37EE85C-C59F-4092-236D-611D0C48B084}"/>
                    </a:ext>
                  </a:extLst>
                </p14:cNvPr>
                <p14:cNvContentPartPr/>
                <p14:nvPr/>
              </p14:nvContentPartPr>
              <p14:xfrm>
                <a:off x="8083996" y="872460"/>
                <a:ext cx="1154160" cy="34920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B37EE85C-C59F-4092-236D-611D0C48B08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077876" y="866340"/>
                  <a:ext cx="116640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8E25D452-7DCF-2224-BA5B-F11689B56D13}"/>
                    </a:ext>
                  </a:extLst>
                </p14:cNvPr>
                <p14:cNvContentPartPr/>
                <p14:nvPr/>
              </p14:nvContentPartPr>
              <p14:xfrm>
                <a:off x="7964116" y="892620"/>
                <a:ext cx="1273680" cy="45216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8E25D452-7DCF-2224-BA5B-F11689B56D1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57996" y="886500"/>
                  <a:ext cx="1285920" cy="464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19040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0E441B-506D-DD18-37B8-0F3D6B0BAC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3EA4569-D262-7B39-F917-0E0224077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982" y="0"/>
            <a:ext cx="6308035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EDE84A44-2979-730C-5830-7E85F80B0576}"/>
                  </a:ext>
                </a:extLst>
              </p14:cNvPr>
              <p14:cNvContentPartPr/>
              <p14:nvPr/>
            </p14:nvContentPartPr>
            <p14:xfrm>
              <a:off x="4159694" y="7585433"/>
              <a:ext cx="360" cy="3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EDE84A44-2979-730C-5830-7E85F80B05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53574" y="7579313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0262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622FD-287E-2F02-A908-A53DAE04F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68F6EBD-A589-5C63-3FB4-CEEC63F08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788" y="0"/>
            <a:ext cx="8002423" cy="685800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FE10931F-E1F6-5E12-A04E-930E9D114C43}"/>
              </a:ext>
            </a:extLst>
          </p:cNvPr>
          <p:cNvGrpSpPr/>
          <p:nvPr/>
        </p:nvGrpSpPr>
        <p:grpSpPr>
          <a:xfrm>
            <a:off x="2151974" y="1171673"/>
            <a:ext cx="247320" cy="53280"/>
            <a:chOff x="2151974" y="1171673"/>
            <a:chExt cx="247320" cy="5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0B6A9017-0A33-3101-263C-91A6FDF8F1C9}"/>
                    </a:ext>
                  </a:extLst>
                </p14:cNvPr>
                <p14:cNvContentPartPr/>
                <p14:nvPr/>
              </p14:nvContentPartPr>
              <p14:xfrm>
                <a:off x="2176094" y="1171673"/>
                <a:ext cx="360" cy="36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0B6A9017-0A33-3101-263C-91A6FDF8F1C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69974" y="1165553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33283A82-B1E3-F6FB-42EA-1CDBA1F0263C}"/>
                    </a:ext>
                  </a:extLst>
                </p14:cNvPr>
                <p14:cNvContentPartPr/>
                <p14:nvPr/>
              </p14:nvContentPartPr>
              <p14:xfrm>
                <a:off x="2151974" y="1184273"/>
                <a:ext cx="247320" cy="4068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33283A82-B1E3-F6FB-42EA-1CDBA1F0263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45854" y="1178153"/>
                  <a:ext cx="259560" cy="5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03CDA81F-F133-2271-2DB1-6DF4ABD11026}"/>
                  </a:ext>
                </a:extLst>
              </p14:cNvPr>
              <p14:cNvContentPartPr/>
              <p14:nvPr/>
            </p14:nvContentPartPr>
            <p14:xfrm>
              <a:off x="2163494" y="1402433"/>
              <a:ext cx="833760" cy="4032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03CDA81F-F133-2271-2DB1-6DF4ABD1102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57374" y="1396313"/>
                <a:ext cx="8460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476F669C-63AF-D7F3-A823-4EFA5E552EE1}"/>
                  </a:ext>
                </a:extLst>
              </p14:cNvPr>
              <p14:cNvContentPartPr/>
              <p14:nvPr/>
            </p14:nvContentPartPr>
            <p14:xfrm>
              <a:off x="2105534" y="1617353"/>
              <a:ext cx="2307240" cy="1908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476F669C-63AF-D7F3-A823-4EFA5E552EE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99414" y="1611233"/>
                <a:ext cx="2319480" cy="3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3840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B8A431-0555-9BEB-3EDB-DA6641032D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7F8A1EB-6DC4-3EEF-28FF-456CCA739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873" y="0"/>
            <a:ext cx="7852253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F290A74F-0BF4-3034-79B8-337F0CD2280F}"/>
                  </a:ext>
                </a:extLst>
              </p14:cNvPr>
              <p14:cNvContentPartPr/>
              <p14:nvPr/>
            </p14:nvContentPartPr>
            <p14:xfrm>
              <a:off x="10509014" y="-606007"/>
              <a:ext cx="360" cy="3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F290A74F-0BF4-3034-79B8-337F0CD2280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02894" y="-612127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6679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9B68C4-3814-BD33-6238-02C70A964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95BDDA0-8EBE-7081-74E8-7F13BBBB0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8" y="0"/>
            <a:ext cx="8194229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20FCD4A-071C-543C-AC7A-CB1498742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605" y="1159098"/>
            <a:ext cx="5627395" cy="497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910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89124E-9F31-4B87-0AC7-D33B5747C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1D24C79-53CF-EB81-1666-BB3233CBB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909" y="0"/>
            <a:ext cx="94441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862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</Words>
  <Application>Microsoft Office PowerPoint</Application>
  <PresentationFormat>와이드스크린</PresentationFormat>
  <Paragraphs>1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Choi</dc:creator>
  <cp:lastModifiedBy>David Choi</cp:lastModifiedBy>
  <cp:revision>1</cp:revision>
  <dcterms:created xsi:type="dcterms:W3CDTF">2025-07-04T10:44:47Z</dcterms:created>
  <dcterms:modified xsi:type="dcterms:W3CDTF">2025-07-04T12:36:18Z</dcterms:modified>
</cp:coreProperties>
</file>