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1934" y="77"/>
      </p:cViewPr>
      <p:guideLst>
        <p:guide orient="horz" pos="386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35677" y="2266711"/>
            <a:ext cx="5386648" cy="765857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6102" y="2462784"/>
            <a:ext cx="5225796" cy="726643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46070" y="2253742"/>
            <a:ext cx="1165860" cy="113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914650" y="2253744"/>
            <a:ext cx="1028700" cy="97536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61" y="3717801"/>
            <a:ext cx="5101080" cy="460586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465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681" y="8323666"/>
            <a:ext cx="5102352" cy="8940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05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050"/>
            </a:lvl2pPr>
            <a:lvl3pPr marL="685800" indent="0" algn="ctr">
              <a:buNone/>
              <a:defRPr sz="1050"/>
            </a:lvl3pPr>
            <a:lvl4pPr marL="1028700" indent="0" algn="ctr">
              <a:buNone/>
              <a:defRPr sz="1050"/>
            </a:lvl4pPr>
            <a:lvl5pPr marL="1371600" indent="0" algn="ctr">
              <a:buNone/>
              <a:defRPr sz="1050"/>
            </a:lvl5pPr>
            <a:lvl6pPr marL="1714500" indent="0" algn="ctr">
              <a:buNone/>
              <a:defRPr sz="1050"/>
            </a:lvl6pPr>
            <a:lvl7pPr marL="2057400" indent="0" algn="ctr">
              <a:buNone/>
              <a:defRPr sz="1050"/>
            </a:lvl7pPr>
            <a:lvl8pPr marL="2400300" indent="0" algn="ctr">
              <a:buNone/>
              <a:defRPr sz="1050"/>
            </a:lvl8pPr>
            <a:lvl9pPr marL="2743200" indent="0" algn="ctr">
              <a:buNone/>
              <a:defRPr sz="10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48940" y="2359445"/>
            <a:ext cx="960120" cy="812800"/>
          </a:xfrm>
        </p:spPr>
        <p:txBody>
          <a:bodyPr/>
          <a:lstStyle>
            <a:lvl1pPr algn="ctr">
              <a:defRPr sz="82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28702" y="9264107"/>
            <a:ext cx="3321844" cy="406400"/>
          </a:xfrm>
        </p:spPr>
        <p:txBody>
          <a:bodyPr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3" y="9265920"/>
            <a:ext cx="1187933" cy="4064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3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7775" y="1354667"/>
            <a:ext cx="1328738" cy="934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354667"/>
            <a:ext cx="4543425" cy="934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2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735677" y="2266711"/>
            <a:ext cx="5386648" cy="765857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816102" y="2462784"/>
            <a:ext cx="5225796" cy="726643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2846070" y="2253742"/>
            <a:ext cx="1165860" cy="113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914650" y="2253744"/>
            <a:ext cx="1028700" cy="97536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8" y="3723216"/>
            <a:ext cx="5102352" cy="4600448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465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39" y="8323666"/>
            <a:ext cx="5102352" cy="89408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8940" y="2357120"/>
            <a:ext cx="960120" cy="812800"/>
          </a:xfrm>
        </p:spPr>
        <p:txBody>
          <a:bodyPr/>
          <a:lstStyle>
            <a:lvl1pPr algn="ctr">
              <a:defRPr lang="en-US" sz="82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8509" y="9264107"/>
            <a:ext cx="3322701" cy="4064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033" y="9264107"/>
            <a:ext cx="1188149" cy="406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4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738880"/>
            <a:ext cx="2743200" cy="69900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0" y="3738880"/>
            <a:ext cx="2743200" cy="69900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9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687705"/>
            <a:ext cx="2743200" cy="11379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4899374"/>
            <a:ext cx="2743200" cy="56896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3687705"/>
            <a:ext cx="2743200" cy="11379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4900588"/>
            <a:ext cx="2743200" cy="56896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5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8110" y="308864"/>
            <a:ext cx="4798886" cy="11574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073968" y="308864"/>
            <a:ext cx="1645920" cy="1157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1079808"/>
            <a:ext cx="1367314" cy="292608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612699"/>
            <a:ext cx="4071642" cy="89666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4064000"/>
            <a:ext cx="1367314" cy="623146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5846444" y="11217931"/>
            <a:ext cx="822960" cy="4876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51120" y="487680"/>
            <a:ext cx="1491615" cy="1121664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72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3968" y="308864"/>
            <a:ext cx="1645920" cy="1157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1072896"/>
            <a:ext cx="1368171" cy="2926080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87" y="308864"/>
            <a:ext cx="4798886" cy="1157427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4064000"/>
            <a:ext cx="1368171" cy="622604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67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48160" y="11216640"/>
            <a:ext cx="822960" cy="4876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51120" y="487680"/>
            <a:ext cx="1491615" cy="1121664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666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17" y="308864"/>
            <a:ext cx="6593967" cy="1157427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142389"/>
            <a:ext cx="576072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738880"/>
            <a:ext cx="5760720" cy="699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76" y="11216640"/>
            <a:ext cx="1543050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672" y="11216640"/>
            <a:ext cx="2962656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7537" y="11216640"/>
            <a:ext cx="822960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1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5B378-0621-4645-9A64-A33C658424E5}"/>
              </a:ext>
            </a:extLst>
          </p:cNvPr>
          <p:cNvSpPr txBox="1"/>
          <p:nvPr/>
        </p:nvSpPr>
        <p:spPr>
          <a:xfrm>
            <a:off x="641685" y="620836"/>
            <a:ext cx="709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C++ vs Java: What’s the Difference?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BF327-98D7-40CF-98E9-1E5E833C9B6C}"/>
              </a:ext>
            </a:extLst>
          </p:cNvPr>
          <p:cNvSpPr txBox="1"/>
          <p:nvPr/>
        </p:nvSpPr>
        <p:spPr>
          <a:xfrm>
            <a:off x="1072813" y="1740068"/>
            <a:ext cx="5161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Speed &amp; Performance</a:t>
            </a:r>
          </a:p>
          <a:p>
            <a:endParaRPr lang="en-US" sz="2400" dirty="0"/>
          </a:p>
          <a:p>
            <a:r>
              <a:rPr lang="en-US" sz="2400" dirty="0"/>
              <a:t>C++ is faster because it’s compiled directly into machine code! </a:t>
            </a:r>
          </a:p>
          <a:p>
            <a:r>
              <a:rPr lang="en-US" sz="2400" dirty="0"/>
              <a:t>Java uses a JVM, making it slightly slower but more portable!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60508-45D1-4608-8D03-9D6559B2961E}"/>
              </a:ext>
            </a:extLst>
          </p:cNvPr>
          <p:cNvSpPr txBox="1"/>
          <p:nvPr/>
        </p:nvSpPr>
        <p:spPr>
          <a:xfrm>
            <a:off x="1062788" y="4999509"/>
            <a:ext cx="518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 Management</a:t>
            </a:r>
          </a:p>
          <a:p>
            <a:endParaRPr lang="en-US" sz="2400" dirty="0"/>
          </a:p>
          <a:p>
            <a:r>
              <a:rPr lang="en-US" sz="2400" dirty="0"/>
              <a:t>C++ uses manual memory management (new/delete). </a:t>
            </a:r>
          </a:p>
          <a:p>
            <a:pPr algn="just"/>
            <a:r>
              <a:rPr lang="en-US" sz="2400" dirty="0"/>
              <a:t>Java has automatic Garbage Collection, handling memory for you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F37C8-9628-4867-B124-8083FA1066E9}"/>
              </a:ext>
            </a:extLst>
          </p:cNvPr>
          <p:cNvSpPr txBox="1"/>
          <p:nvPr/>
        </p:nvSpPr>
        <p:spPr>
          <a:xfrm>
            <a:off x="982578" y="8537125"/>
            <a:ext cx="5342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Independence</a:t>
            </a:r>
          </a:p>
          <a:p>
            <a:endParaRPr lang="en-US" sz="2400" dirty="0"/>
          </a:p>
          <a:p>
            <a:r>
              <a:rPr lang="en-US" sz="2400" dirty="0"/>
              <a:t>C++ runs on specific platforms (needs recompilation). </a:t>
            </a:r>
          </a:p>
          <a:p>
            <a:r>
              <a:rPr lang="en-US" sz="2400" dirty="0"/>
              <a:t>Java is "Write Once, Run Anywhere" with the JVM!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11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B75B5-E35E-4B66-B1A7-0BEB5984ED37}"/>
              </a:ext>
            </a:extLst>
          </p:cNvPr>
          <p:cNvSpPr txBox="1"/>
          <p:nvPr/>
        </p:nvSpPr>
        <p:spPr>
          <a:xfrm>
            <a:off x="850232" y="1219200"/>
            <a:ext cx="5037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Object-Oriented Approach</a:t>
            </a:r>
          </a:p>
          <a:p>
            <a:endParaRPr lang="en-US" sz="2400" dirty="0"/>
          </a:p>
          <a:p>
            <a:r>
              <a:rPr lang="en-US" sz="2400" dirty="0"/>
              <a:t>C++ is semi-object-oriented (supports both OOP &amp; procedural programming). </a:t>
            </a:r>
          </a:p>
          <a:p>
            <a:r>
              <a:rPr lang="en-US" sz="2400" dirty="0"/>
              <a:t>Java is fully object-oriented (everything is inside classes). 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4A2CB-88C4-47B5-88A0-605EB7F54075}"/>
              </a:ext>
            </a:extLst>
          </p:cNvPr>
          <p:cNvSpPr txBox="1"/>
          <p:nvPr/>
        </p:nvSpPr>
        <p:spPr>
          <a:xfrm>
            <a:off x="850232" y="4862419"/>
            <a:ext cx="5454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 Cases</a:t>
            </a:r>
          </a:p>
          <a:p>
            <a:endParaRPr lang="en-IN" sz="2400" dirty="0"/>
          </a:p>
          <a:p>
            <a:r>
              <a:rPr lang="en-IN" sz="2400" dirty="0"/>
              <a:t>C++: Used in gaming, system programming, and high-performance applications! </a:t>
            </a:r>
          </a:p>
          <a:p>
            <a:r>
              <a:rPr lang="en-IN" sz="2400" dirty="0"/>
              <a:t>Java: Popular for web apps, Android development, and enterprise software! </a:t>
            </a:r>
          </a:p>
          <a:p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8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7253</TotalTime>
  <Words>139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Raj Kuswaha</dc:creator>
  <cp:lastModifiedBy>Alok Raj Kuswaha</cp:lastModifiedBy>
  <cp:revision>2</cp:revision>
  <dcterms:created xsi:type="dcterms:W3CDTF">2025-02-04T05:42:38Z</dcterms:created>
  <dcterms:modified xsi:type="dcterms:W3CDTF">2025-02-09T06:36:20Z</dcterms:modified>
</cp:coreProperties>
</file>