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7D2"/>
    <a:srgbClr val="E86E8D"/>
    <a:srgbClr val="D1E9E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7915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68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24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4045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771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182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881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9336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980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09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28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/>
              <a:pPr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11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906015">
            <a:off x="2400610" y="2416121"/>
            <a:ext cx="28376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더페이스샵 잉크립퀴드체" pitchFamily="66" charset="-127"/>
                <a:ea typeface="더페이스샵 잉크립퀴드체" pitchFamily="66" charset="-127"/>
              </a:rPr>
              <a:t>Truck</a:t>
            </a:r>
            <a:endParaRPr lang="ko-KR" altLang="en-US" sz="88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20906015">
            <a:off x="7194739" y="40418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더페이스샵 잉크립퀴드체" pitchFamily="66" charset="-127"/>
                <a:ea typeface="더페이스샵 잉크립퀴드체" pitchFamily="66" charset="-127"/>
              </a:rPr>
              <a:t>박범민</a:t>
            </a:r>
            <a:endParaRPr lang="ko-KR" altLang="en-US" sz="24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16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143768" y="116632"/>
            <a:ext cx="1149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latin typeface="더페이스샵 잉크립퀴드체" pitchFamily="66" charset="-127"/>
                <a:ea typeface="더페이스샵 잉크립퀴드체" pitchFamily="66" charset="-127"/>
              </a:rPr>
              <a:t>목</a:t>
            </a:r>
            <a:r>
              <a:rPr lang="ko-KR" altLang="en-US" sz="6600" dirty="0">
                <a:latin typeface="더페이스샵 잉크립퀴드체" pitchFamily="66" charset="-127"/>
                <a:ea typeface="더페이스샵 잉크립퀴드체" pitchFamily="66" charset="-127"/>
              </a:rPr>
              <a:t>차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420790" y="1935598"/>
            <a:ext cx="2294218" cy="2334851"/>
            <a:chOff x="1008779" y="1935598"/>
            <a:chExt cx="2294218" cy="233485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-12095" b="12095"/>
            <a:stretch/>
          </p:blipFill>
          <p:spPr>
            <a:xfrm>
              <a:off x="1659923" y="1935598"/>
              <a:ext cx="936000" cy="936000"/>
            </a:xfrm>
            <a:prstGeom prst="rect">
              <a:avLst/>
            </a:prstGeom>
          </p:spPr>
        </p:pic>
        <p:cxnSp>
          <p:nvCxnSpPr>
            <p:cNvPr id="13" name="직선 연결선 12"/>
            <p:cNvCxnSpPr>
              <a:stCxn id="2" idx="2"/>
            </p:cNvCxnSpPr>
            <p:nvPr/>
          </p:nvCxnSpPr>
          <p:spPr>
            <a:xfrm>
              <a:off x="2127923" y="2871598"/>
              <a:ext cx="0" cy="485394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08779" y="3501008"/>
              <a:ext cx="2294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atin typeface="더페이스샵 잉크립퀴드체" pitchFamily="66" charset="-127"/>
                  <a:ea typeface="더페이스샵 잉크립퀴드체" pitchFamily="66" charset="-127"/>
                </a:rPr>
                <a:t>Solution</a:t>
              </a:r>
              <a:endParaRPr lang="ko-KR" altLang="en-US" sz="4400" dirty="0">
                <a:latin typeface="더페이스샵 잉크립퀴드체" pitchFamily="66" charset="-127"/>
                <a:ea typeface="더페이스샵 잉크립퀴드체" pitchFamily="66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445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6" name="이등변 삼각형 5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" name="이등변 삼각형 3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66173" y="128291"/>
            <a:ext cx="2484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atin typeface="더페이스샵 잉크립퀴드체" pitchFamily="66" charset="-127"/>
                <a:ea typeface="더페이스샵 잉크립퀴드체" pitchFamily="66" charset="-127"/>
              </a:rPr>
              <a:t>Solution</a:t>
            </a:r>
            <a:endParaRPr lang="ko-KR" altLang="en-US" sz="4800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214422"/>
            <a:ext cx="81439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n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um : </a:t>
            </a: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같이 넘어가는 트럭의 수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.</a:t>
            </a:r>
          </a:p>
          <a:p>
            <a:pPr marL="914400" indent="-914400"/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count : </a:t>
            </a: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넘어가는 횟수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(</a:t>
            </a: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나눠서 가는 횟수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)</a:t>
            </a:r>
          </a:p>
          <a:p>
            <a:pPr marL="914400" indent="-914400"/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result : </a:t>
            </a: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총 걸리는 시간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.</a:t>
            </a:r>
            <a:endParaRPr lang="en-US" altLang="ko-KR" dirty="0" smtClean="0">
              <a:solidFill>
                <a:srgbClr val="FF0000"/>
              </a:solidFill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/>
            <a:r>
              <a:rPr lang="en-US" altLang="ko-KR" dirty="0" smtClean="0">
                <a:solidFill>
                  <a:srgbClr val="FF0000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***n</a:t>
            </a:r>
            <a:r>
              <a:rPr lang="ko-KR" altLang="en-US" dirty="0" smtClean="0">
                <a:solidFill>
                  <a:srgbClr val="FF0000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대가 한번 넘어가는데 걸리는 시간 </a:t>
            </a:r>
            <a:r>
              <a:rPr lang="en-US" altLang="ko-KR" dirty="0" smtClean="0">
                <a:solidFill>
                  <a:srgbClr val="FF0000"/>
                </a:solidFill>
                <a:latin typeface="더페이스샵 잉크립퀴드체" pitchFamily="66" charset="-127"/>
                <a:ea typeface="더페이스샵 잉크립퀴드체" pitchFamily="66" charset="-127"/>
              </a:rPr>
              <a:t>= w + n</a:t>
            </a:r>
          </a:p>
          <a:p>
            <a:pPr marL="914400" indent="-914400">
              <a:buAutoNum type="arabicPeriod"/>
            </a:pPr>
            <a:endParaRPr lang="en-US" altLang="ko-KR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>
              <a:buAutoNum type="arabicPeriod"/>
            </a:pP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트럭의 수만큼 배열 생성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>
              <a:buAutoNum type="arabicPeriod"/>
            </a:pP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트럭 무게를 순서대로 배열에 넣음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>
              <a:buAutoNum type="arabicPeriod"/>
            </a:pP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다리의 최대하중 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L</a:t>
            </a: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과 트럭의 무게를 비교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>
              <a:buAutoNum type="arabicPeriod"/>
            </a:pP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L</a:t>
            </a: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보다 작다면 다음 트럭과 합한 후 비교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>
              <a:buAutoNum type="arabicPeriod"/>
            </a:pP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비교하면서 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num</a:t>
            </a: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값 증가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.(</a:t>
            </a: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넘어가는 트럭의 수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)</a:t>
            </a:r>
          </a:p>
          <a:p>
            <a:pPr marL="914400" indent="-914400">
              <a:buAutoNum type="arabicPeriod"/>
            </a:pPr>
            <a:endParaRPr lang="en-US" altLang="ko-KR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>
              <a:buAutoNum type="arabicPeriod"/>
            </a:pP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한번 비교가 끝나면 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count</a:t>
            </a: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값 증가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(n</a:t>
            </a: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대의 트럭이 한번 넘어감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)</a:t>
            </a:r>
          </a:p>
          <a:p>
            <a:pPr marL="914400" indent="-914400">
              <a:buAutoNum type="arabicPeriod"/>
            </a:pPr>
            <a:endParaRPr lang="en-US" altLang="ko-KR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>
              <a:buAutoNum type="arabicPeriod"/>
            </a:pP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result </a:t>
            </a: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에 다리길이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w + num</a:t>
            </a: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을 함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.(</a:t>
            </a: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한번 넘어가는데 걸리는 시간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.)</a:t>
            </a:r>
          </a:p>
          <a:p>
            <a:pPr marL="914400" indent="-914400">
              <a:buAutoNum type="arabicPeriod"/>
            </a:pPr>
            <a:endParaRPr lang="en-US" altLang="ko-KR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>
              <a:buAutoNum type="arabicPeriod"/>
            </a:pP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마지막으로 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result</a:t>
            </a: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에서 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–count-1 </a:t>
            </a:r>
            <a:r>
              <a:rPr lang="ko-KR" altLang="en-US" dirty="0" smtClean="0">
                <a:latin typeface="더페이스샵 잉크립퀴드체" pitchFamily="66" charset="-127"/>
                <a:ea typeface="더페이스샵 잉크립퀴드체" pitchFamily="66" charset="-127"/>
              </a:rPr>
              <a:t>을 해줌</a:t>
            </a:r>
            <a:r>
              <a:rPr lang="en-US" altLang="ko-KR" dirty="0" smtClean="0">
                <a:latin typeface="더페이스샵 잉크립퀴드체" pitchFamily="66" charset="-127"/>
                <a:ea typeface="더페이스샵 잉크립퀴드체" pitchFamily="66" charset="-127"/>
              </a:rPr>
              <a:t>.</a:t>
            </a:r>
            <a:endParaRPr lang="en-US" altLang="ko-KR" dirty="0" smtClean="0">
              <a:latin typeface="더페이스샵 잉크립퀴드체" pitchFamily="66" charset="-127"/>
              <a:ea typeface="더페이스샵 잉크립퀴드체" pitchFamily="66" charset="-127"/>
            </a:endParaRPr>
          </a:p>
          <a:p>
            <a:pPr marL="914400" indent="-914400">
              <a:buAutoNum type="arabicPeriod"/>
            </a:pPr>
            <a:endParaRPr lang="ko-KR" altLang="en-US" dirty="0">
              <a:latin typeface="더페이스샵 잉크립퀴드체" pitchFamily="66" charset="-127"/>
              <a:ea typeface="더페이스샵 잉크립퀴드체" pitchFamily="66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21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110</Words>
  <Application>Microsoft Office PowerPoint</Application>
  <PresentationFormat>화면 슬라이드 쇼(4:3)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k</cp:lastModifiedBy>
  <cp:revision>12</cp:revision>
  <dcterms:created xsi:type="dcterms:W3CDTF">2017-03-08T00:40:49Z</dcterms:created>
  <dcterms:modified xsi:type="dcterms:W3CDTF">2017-03-29T04:40:43Z</dcterms:modified>
</cp:coreProperties>
</file>