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C7D2"/>
    <a:srgbClr val="E86E8D"/>
    <a:srgbClr val="D1E9E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915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686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248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4045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7711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1824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8817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9336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980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098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284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78FF-D5B7-41A0-8E30-0B7063471A43}" type="datetimeFigureOut">
              <a:rPr lang="ko-KR" altLang="en-US" smtClean="0"/>
              <a:pPr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311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906015">
            <a:off x="1676052" y="2416121"/>
            <a:ext cx="42867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atin typeface="더페이스샵 잉크립퀴드체" pitchFamily="66" charset="-127"/>
                <a:ea typeface="더페이스샵 잉크립퀴드체" pitchFamily="66" charset="-127"/>
              </a:rPr>
              <a:t>Q-Index</a:t>
            </a:r>
            <a:endParaRPr lang="ko-KR" altLang="en-US" sz="8800" dirty="0"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20906015">
            <a:off x="7194739" y="404186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더페이스샵 잉크립퀴드체" pitchFamily="66" charset="-127"/>
                <a:ea typeface="더페이스샵 잉크립퀴드체" pitchFamily="66" charset="-127"/>
              </a:rPr>
              <a:t>박범</a:t>
            </a:r>
            <a:r>
              <a:rPr lang="ko-KR" altLang="en-US" sz="2400" dirty="0" err="1" smtClean="0">
                <a:latin typeface="더페이스샵 잉크립퀴드체" pitchFamily="66" charset="-127"/>
                <a:ea typeface="더페이스샵 잉크립퀴드체" pitchFamily="66" charset="-127"/>
              </a:rPr>
              <a:t>민</a:t>
            </a:r>
            <a:endParaRPr lang="ko-KR" altLang="en-US" sz="2400" dirty="0"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16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143768" y="116632"/>
            <a:ext cx="1149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latin typeface="더페이스샵 잉크립퀴드체" pitchFamily="66" charset="-127"/>
                <a:ea typeface="더페이스샵 잉크립퀴드체" pitchFamily="66" charset="-127"/>
              </a:rPr>
              <a:t>목</a:t>
            </a:r>
            <a:r>
              <a:rPr lang="ko-KR" altLang="en-US" sz="6600" dirty="0">
                <a:latin typeface="더페이스샵 잉크립퀴드체" pitchFamily="66" charset="-127"/>
                <a:ea typeface="더페이스샵 잉크립퀴드체" pitchFamily="66" charset="-127"/>
              </a:rPr>
              <a:t>차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3420790" y="1935598"/>
            <a:ext cx="2294218" cy="2334851"/>
            <a:chOff x="1008779" y="1935598"/>
            <a:chExt cx="2294218" cy="233485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-12095" b="12095"/>
            <a:stretch/>
          </p:blipFill>
          <p:spPr>
            <a:xfrm>
              <a:off x="1659923" y="1935598"/>
              <a:ext cx="936000" cy="936000"/>
            </a:xfrm>
            <a:prstGeom prst="rect">
              <a:avLst/>
            </a:prstGeom>
          </p:spPr>
        </p:pic>
        <p:cxnSp>
          <p:nvCxnSpPr>
            <p:cNvPr id="13" name="직선 연결선 12"/>
            <p:cNvCxnSpPr>
              <a:stCxn id="2" idx="2"/>
            </p:cNvCxnSpPr>
            <p:nvPr/>
          </p:nvCxnSpPr>
          <p:spPr>
            <a:xfrm>
              <a:off x="2127923" y="2871598"/>
              <a:ext cx="0" cy="485394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008779" y="3501008"/>
              <a:ext cx="2294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latin typeface="더페이스샵 잉크립퀴드체" pitchFamily="66" charset="-127"/>
                  <a:ea typeface="더페이스샵 잉크립퀴드체" pitchFamily="66" charset="-127"/>
                </a:rPr>
                <a:t>Solution</a:t>
              </a:r>
              <a:endParaRPr lang="ko-KR" altLang="en-US" sz="4400" dirty="0">
                <a:latin typeface="더페이스샵 잉크립퀴드체" pitchFamily="66" charset="-127"/>
                <a:ea typeface="더페이스샵 잉크립퀴드체" pitchFamily="66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445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66173" y="128291"/>
            <a:ext cx="2484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더페이스샵 잉크립퀴드체" pitchFamily="66" charset="-127"/>
                <a:ea typeface="더페이스샵 잉크립퀴드체" pitchFamily="66" charset="-127"/>
              </a:rPr>
              <a:t>Solution</a:t>
            </a:r>
            <a:endParaRPr lang="ko-KR" altLang="en-US" sz="4800" dirty="0"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214422"/>
            <a:ext cx="814393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altLang="ko-KR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1. </a:t>
            </a:r>
            <a:r>
              <a:rPr lang="ko-KR" altLang="en-US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논문의 수 만큼 배열을 생성</a:t>
            </a:r>
            <a:r>
              <a:rPr lang="en-US" altLang="ko-KR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.</a:t>
            </a:r>
          </a:p>
          <a:p>
            <a:pPr marL="914400" indent="-914400">
              <a:buAutoNum type="arabicPeriod"/>
            </a:pPr>
            <a:endParaRPr lang="en-US" altLang="ko-KR" sz="2000" dirty="0" smtClean="0"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pPr marL="914400" indent="-914400"/>
            <a:r>
              <a:rPr lang="en-US" altLang="ko-KR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2. </a:t>
            </a:r>
            <a:r>
              <a:rPr lang="ko-KR" altLang="en-US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배열을 오름차순으로 재배열</a:t>
            </a:r>
            <a:r>
              <a:rPr lang="en-US" altLang="ko-KR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.</a:t>
            </a:r>
          </a:p>
          <a:p>
            <a:pPr marL="914400" indent="-914400">
              <a:buAutoNum type="arabicPeriod"/>
            </a:pPr>
            <a:endParaRPr lang="en-US" altLang="ko-KR" sz="2000" dirty="0" smtClean="0"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pPr marL="914400" indent="-914400"/>
            <a:r>
              <a:rPr lang="en-US" altLang="ko-KR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3. </a:t>
            </a:r>
            <a:r>
              <a:rPr lang="ko-KR" altLang="en-US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배열의 첫 번째 인덱스부터 선택해서 모든 원소들과 비교</a:t>
            </a:r>
            <a:r>
              <a:rPr lang="en-US" altLang="ko-KR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.</a:t>
            </a:r>
          </a:p>
          <a:p>
            <a:pPr marL="914400" indent="-914400">
              <a:buAutoNum type="arabicPeriod"/>
            </a:pPr>
            <a:endParaRPr lang="en-US" altLang="ko-KR" sz="2000" dirty="0" smtClean="0"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pPr marL="914400" indent="-914400"/>
            <a:r>
              <a:rPr lang="en-US" altLang="ko-KR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4. </a:t>
            </a:r>
            <a:r>
              <a:rPr lang="ko-KR" altLang="en-US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비교하면서 자신보다 크거나 같다면 </a:t>
            </a:r>
            <a:r>
              <a:rPr lang="en-US" altLang="ko-KR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k</a:t>
            </a:r>
            <a:r>
              <a:rPr lang="ko-KR" altLang="en-US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값을 증가</a:t>
            </a:r>
            <a:r>
              <a:rPr lang="en-US" altLang="ko-KR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. (0</a:t>
            </a:r>
            <a:r>
              <a:rPr lang="ko-KR" altLang="en-US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이 아닐때</a:t>
            </a:r>
            <a:r>
              <a:rPr lang="en-US" altLang="ko-KR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)</a:t>
            </a:r>
          </a:p>
          <a:p>
            <a:pPr marL="914400" indent="-914400"/>
            <a:r>
              <a:rPr lang="en-US" altLang="ko-KR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 </a:t>
            </a:r>
            <a:r>
              <a:rPr lang="en-US" altLang="ko-KR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                               </a:t>
            </a:r>
            <a:r>
              <a:rPr lang="ko-KR" altLang="en-US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크면 </a:t>
            </a:r>
            <a:r>
              <a:rPr lang="en-US" altLang="ko-KR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k</a:t>
            </a:r>
            <a:r>
              <a:rPr lang="ko-KR" altLang="en-US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값을 증가</a:t>
            </a:r>
            <a:r>
              <a:rPr lang="en-US" altLang="ko-KR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.(0</a:t>
            </a:r>
            <a:r>
              <a:rPr lang="ko-KR" altLang="en-US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일 때</a:t>
            </a:r>
            <a:r>
              <a:rPr lang="en-US" altLang="ko-KR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)</a:t>
            </a:r>
          </a:p>
          <a:p>
            <a:pPr marL="914400" indent="-914400"/>
            <a:endParaRPr lang="en-US" altLang="ko-KR" sz="2000" dirty="0" smtClean="0"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pPr marL="914400" indent="-914400"/>
            <a:r>
              <a:rPr lang="en-US" altLang="ko-KR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5. </a:t>
            </a:r>
            <a:r>
              <a:rPr lang="ko-KR" altLang="en-US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배열의 모든 원소와 비교가 끝나면</a:t>
            </a:r>
            <a:r>
              <a:rPr lang="en-US" altLang="ko-KR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, k</a:t>
            </a:r>
            <a:r>
              <a:rPr lang="ko-KR" altLang="en-US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값과 선택한 인덱스의 값을 비교</a:t>
            </a:r>
            <a:r>
              <a:rPr lang="en-US" altLang="ko-KR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.</a:t>
            </a:r>
          </a:p>
          <a:p>
            <a:pPr marL="914400" indent="-914400"/>
            <a:endParaRPr lang="en-US" altLang="ko-KR" sz="2000" dirty="0" smtClean="0"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pPr marL="914400" indent="-914400"/>
            <a:r>
              <a:rPr lang="en-US" altLang="ko-KR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6. </a:t>
            </a:r>
            <a:r>
              <a:rPr lang="ko-KR" altLang="en-US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같다면 </a:t>
            </a:r>
            <a:r>
              <a:rPr lang="en-US" altLang="ko-KR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k</a:t>
            </a:r>
            <a:r>
              <a:rPr lang="ko-KR" altLang="en-US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값 리턴</a:t>
            </a:r>
            <a:r>
              <a:rPr lang="en-US" altLang="ko-KR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.</a:t>
            </a:r>
            <a:endParaRPr lang="en-US" altLang="ko-KR" sz="2000" dirty="0" smtClean="0"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pPr marL="914400" indent="-914400"/>
            <a:r>
              <a:rPr lang="en-US" altLang="ko-KR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 </a:t>
            </a:r>
            <a:r>
              <a:rPr lang="en-US" altLang="ko-KR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  </a:t>
            </a:r>
            <a:r>
              <a:rPr lang="ko-KR" altLang="en-US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아니라면 </a:t>
            </a:r>
            <a:r>
              <a:rPr lang="en-US" altLang="ko-KR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k</a:t>
            </a:r>
            <a:r>
              <a:rPr lang="ko-KR" altLang="en-US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값을 초기화하고 다음 인덱스로 넘어감</a:t>
            </a:r>
            <a:r>
              <a:rPr lang="en-US" altLang="ko-KR" sz="2000" dirty="0" smtClean="0">
                <a:latin typeface="더페이스샵 잉크립퀴드체" pitchFamily="66" charset="-127"/>
                <a:ea typeface="더페이스샵 잉크립퀴드체" pitchFamily="66" charset="-127"/>
              </a:rPr>
              <a:t>.</a:t>
            </a:r>
          </a:p>
          <a:p>
            <a:pPr marL="914400" indent="-914400">
              <a:buAutoNum type="arabicPeriod"/>
            </a:pPr>
            <a:endParaRPr lang="en-US" altLang="ko-KR" sz="2000" dirty="0" smtClean="0"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pPr marL="914400" indent="-914400"/>
            <a:endParaRPr lang="en-US" altLang="ko-KR" sz="2000" dirty="0" smtClean="0"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pPr marL="914400" indent="-914400">
              <a:buAutoNum type="arabicPeriod"/>
            </a:pPr>
            <a:endParaRPr lang="ko-KR" altLang="en-US" sz="2000" dirty="0"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214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66173" y="128291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더페이스샵 잉크립퀴드체" pitchFamily="66" charset="-127"/>
                <a:ea typeface="더페이스샵 잉크립퀴드체" pitchFamily="66" charset="-127"/>
              </a:rPr>
              <a:t>1</a:t>
            </a:r>
            <a:endParaRPr lang="ko-KR" altLang="en-US" sz="4800" dirty="0"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000" y="1440000"/>
            <a:ext cx="491136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0000" y="4071942"/>
            <a:ext cx="80469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9214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66173" y="128291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더페이스샵 잉크립퀴드체" pitchFamily="66" charset="-127"/>
                <a:ea typeface="더페이스샵 잉크립퀴드체" pitchFamily="66" charset="-127"/>
              </a:rPr>
              <a:t>2</a:t>
            </a:r>
            <a:endParaRPr lang="ko-KR" altLang="en-US" sz="4800" dirty="0"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000" y="1440000"/>
            <a:ext cx="6852613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9214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66173" y="128291"/>
            <a:ext cx="1117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더페이스샵 잉크립퀴드체" pitchFamily="66" charset="-127"/>
                <a:ea typeface="더페이스샵 잉크립퀴드체" pitchFamily="66" charset="-127"/>
              </a:rPr>
              <a:t>3-6</a:t>
            </a:r>
            <a:endParaRPr lang="ko-KR" altLang="en-US" sz="4800" dirty="0"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8410" y="1071546"/>
            <a:ext cx="4033854" cy="48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9214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89</Words>
  <Application>Microsoft Office PowerPoint</Application>
  <PresentationFormat>화면 슬라이드 쇼(4:3)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몽고메리</dc:creator>
  <cp:lastModifiedBy>k</cp:lastModifiedBy>
  <cp:revision>8</cp:revision>
  <dcterms:created xsi:type="dcterms:W3CDTF">2017-03-08T00:40:49Z</dcterms:created>
  <dcterms:modified xsi:type="dcterms:W3CDTF">2017-03-19T23:47:45Z</dcterms:modified>
</cp:coreProperties>
</file>