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8" r:id="rId5"/>
    <p:sldId id="269" r:id="rId6"/>
    <p:sldId id="261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7D2"/>
    <a:srgbClr val="E86E8D"/>
    <a:srgbClr val="D1E9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906015">
            <a:off x="894075" y="2416121"/>
            <a:ext cx="58507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더페이스샵 잉크립퀴드체" pitchFamily="66" charset="-127"/>
                <a:ea typeface="더페이스샵 잉크립퀴드체" pitchFamily="66" charset="-127"/>
              </a:rPr>
              <a:t>Binary Tree</a:t>
            </a:r>
            <a:endParaRPr lang="ko-KR" altLang="en-US" sz="8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20906015">
            <a:off x="7194739" y="40418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더페이스샵 잉크립퀴드체" pitchFamily="66" charset="-127"/>
                <a:ea typeface="더페이스샵 잉크립퀴드체" pitchFamily="66" charset="-127"/>
              </a:rPr>
              <a:t>박범민</a:t>
            </a:r>
            <a:endParaRPr lang="ko-KR" altLang="en-US" sz="24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6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215206" y="116632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더페이스샵 잉크립퀴드체" pitchFamily="66" charset="-127"/>
                <a:ea typeface="더페이스샵 잉크립퀴드체" pitchFamily="66" charset="-127"/>
              </a:rPr>
              <a:t>목</a:t>
            </a:r>
            <a:r>
              <a:rPr lang="ko-KR" altLang="en-US" sz="6600" dirty="0">
                <a:latin typeface="더페이스샵 잉크립퀴드체" pitchFamily="66" charset="-127"/>
                <a:ea typeface="더페이스샵 잉크립퀴드체" pitchFamily="66" charset="-127"/>
              </a:rPr>
              <a:t>차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500298" y="1935598"/>
            <a:ext cx="1109599" cy="2334851"/>
            <a:chOff x="1008779" y="1935598"/>
            <a:chExt cx="1109599" cy="23348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-12095" b="12095"/>
            <a:stretch/>
          </p:blipFill>
          <p:spPr>
            <a:xfrm>
              <a:off x="1115616" y="1935598"/>
              <a:ext cx="936000" cy="936000"/>
            </a:xfrm>
            <a:prstGeom prst="rect">
              <a:avLst/>
            </a:prstGeom>
          </p:spPr>
        </p:pic>
        <p:cxnSp>
          <p:nvCxnSpPr>
            <p:cNvPr id="13" name="직선 연결선 12"/>
            <p:cNvCxnSpPr>
              <a:stCxn id="2" idx="2"/>
            </p:cNvCxnSpPr>
            <p:nvPr/>
          </p:nvCxnSpPr>
          <p:spPr>
            <a:xfrm>
              <a:off x="1583616" y="2871598"/>
              <a:ext cx="0" cy="48539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08779" y="3501008"/>
              <a:ext cx="11095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더페이스샵 잉크립퀴드체" pitchFamily="66" charset="-127"/>
                  <a:ea typeface="더페이스샵 잉크립퀴드체" pitchFamily="66" charset="-127"/>
                </a:rPr>
                <a:t>PBT</a:t>
              </a:r>
              <a:endParaRPr lang="ko-KR" altLang="en-US" sz="4400" dirty="0"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72066" y="2780928"/>
            <a:ext cx="2294218" cy="2137593"/>
            <a:chOff x="2626104" y="2780928"/>
            <a:chExt cx="2294218" cy="213759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2139"/>
            <a:stretch/>
          </p:blipFill>
          <p:spPr>
            <a:xfrm>
              <a:off x="3277248" y="2780928"/>
              <a:ext cx="936000" cy="822373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3769112" y="3598132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26104" y="4149080"/>
              <a:ext cx="2294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더페이스샵 잉크립퀴드체" pitchFamily="66" charset="-127"/>
                  <a:ea typeface="더페이스샵 잉크립퀴드체" pitchFamily="66" charset="-127"/>
                </a:rPr>
                <a:t>Solution</a:t>
              </a:r>
              <a:endParaRPr lang="ko-KR" altLang="en-US" sz="4400" dirty="0"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445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7782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Perfect Binary Tree</a:t>
            </a:r>
            <a:r>
              <a:rPr lang="en-US" altLang="ko-KR" sz="2800" dirty="0" smtClean="0">
                <a:latin typeface="더페이스샵 잉크립퀴드체" pitchFamily="66" charset="-127"/>
                <a:ea typeface="더페이스샵 잉크립퀴드체" pitchFamily="66" charset="-127"/>
              </a:rPr>
              <a:t>(</a:t>
            </a:r>
            <a:r>
              <a:rPr lang="ko-KR" altLang="en-US" sz="2800" dirty="0" err="1" smtClean="0">
                <a:latin typeface="더페이스샵 잉크립퀴드체" pitchFamily="66" charset="-127"/>
                <a:ea typeface="더페이스샵 잉크립퀴드체" pitchFamily="66" charset="-127"/>
              </a:rPr>
              <a:t>포화이진트리</a:t>
            </a:r>
            <a:r>
              <a:rPr lang="en-US" altLang="ko-KR" sz="2800" dirty="0" smtClean="0">
                <a:latin typeface="더페이스샵 잉크립퀴드체" pitchFamily="66" charset="-127"/>
                <a:ea typeface="더페이스샵 잉크립퀴드체" pitchFamily="66" charset="-127"/>
              </a:rPr>
              <a:t>)</a:t>
            </a:r>
            <a:endParaRPr lang="ko-KR" altLang="en-US" sz="2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7" name="그림 6" descr="포화이진트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285860"/>
            <a:ext cx="6001588" cy="29055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7290" y="4714884"/>
            <a:ext cx="5630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∙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꽉 차 있는 트리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∙ </a:t>
            </a: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루트에서 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노드까지의</a:t>
            </a:r>
            <a:r>
              <a:rPr lang="ko-KR" altLang="en-US" dirty="0" smtClean="0"/>
              <a:t> 거리가 모두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       높이가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         모든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개수는 </a:t>
            </a:r>
            <a:r>
              <a:rPr lang="en-US" altLang="ko-KR" dirty="0" smtClean="0"/>
              <a:t>2^(k+1)-1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          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개수는 </a:t>
            </a:r>
            <a:r>
              <a:rPr lang="en-US" altLang="ko-KR" dirty="0" smtClean="0"/>
              <a:t>2^k</a:t>
            </a:r>
            <a:r>
              <a:rPr lang="ko-KR" altLang="en-US" dirty="0" smtClean="0"/>
              <a:t>개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2484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Solution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214422"/>
            <a:ext cx="845135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엣지들의</a:t>
            </a:r>
            <a:r>
              <a:rPr lang="ko-KR" altLang="en-US" dirty="0" smtClean="0"/>
              <a:t> 가중치를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다시 구현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루트를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</a:t>
            </a:r>
            <a:r>
              <a:rPr lang="en-US" altLang="ko-KR" dirty="0" smtClean="0"/>
              <a:t>).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트리를</a:t>
            </a:r>
            <a:r>
              <a:rPr lang="ko-KR" altLang="en-US" dirty="0" smtClean="0"/>
              <a:t> 배열로 구현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루트에서 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노드까지의</a:t>
            </a:r>
            <a:r>
              <a:rPr lang="ko-KR" altLang="en-US" dirty="0" smtClean="0"/>
              <a:t> 최대 거리를 구함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각각의 거리를 탐색하여 최대 거리가 아니라면 부모 </a:t>
            </a:r>
            <a:r>
              <a:rPr lang="ko-KR" altLang="en-US" dirty="0" err="1" smtClean="0"/>
              <a:t>노드부터</a:t>
            </a:r>
            <a:r>
              <a:rPr lang="ko-KR" altLang="en-US" dirty="0" smtClean="0"/>
              <a:t> 가중치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증가 후 다시 각각의 거리를 다시 탐색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최대 거리를 넘어가면 가중치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 – 6</a:t>
            </a:r>
            <a:r>
              <a:rPr lang="ko-KR" altLang="en-US" dirty="0" smtClean="0"/>
              <a:t>을 반복하여 모든 거리가 최대 거리랑 같아지게 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※</a:t>
            </a:r>
            <a:r>
              <a:rPr lang="ko-KR" altLang="en-US" dirty="0" smtClean="0"/>
              <a:t>가중치들의 합이 최솟값이 되게 하기 위해 </a:t>
            </a:r>
            <a:r>
              <a:rPr lang="ko-KR" altLang="en-US" dirty="0" err="1" smtClean="0"/>
              <a:t>부모노드부터</a:t>
            </a:r>
            <a:r>
              <a:rPr lang="ko-KR" altLang="en-US" dirty="0" smtClean="0"/>
              <a:t> 증가하는 걸로 함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476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1-2. </a:t>
            </a:r>
            <a:r>
              <a:rPr lang="ko-KR" altLang="en-US" sz="4800" dirty="0" err="1" smtClean="0">
                <a:latin typeface="더페이스샵 잉크립퀴드체" pitchFamily="66" charset="-127"/>
                <a:ea typeface="더페이스샵 잉크립퀴드체" pitchFamily="66" charset="-127"/>
              </a:rPr>
              <a:t>트리로</a:t>
            </a:r>
            <a:r>
              <a:rPr lang="ko-KR" altLang="en-US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 구현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7" name="그림 6" descr="트리를 배열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4" y="1266523"/>
            <a:ext cx="8897592" cy="3662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282" y="5286388"/>
            <a:ext cx="873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의 부모노드의 인덱스 </a:t>
            </a:r>
            <a:r>
              <a:rPr lang="en-US" altLang="ko-KR" dirty="0" smtClean="0"/>
              <a:t>= 5/2 = 2                    |     </a:t>
            </a:r>
            <a:r>
              <a:rPr lang="ko-KR" altLang="en-US" dirty="0" smtClean="0"/>
              <a:t>선택된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/2</a:t>
            </a:r>
          </a:p>
          <a:p>
            <a:r>
              <a:rPr lang="en-US" altLang="ko-KR" dirty="0" smtClean="0"/>
              <a:t>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자식노드의</a:t>
            </a:r>
            <a:r>
              <a:rPr lang="ko-KR" altLang="en-US" dirty="0" smtClean="0"/>
              <a:t> 인덱스 </a:t>
            </a:r>
            <a:r>
              <a:rPr lang="en-US" altLang="ko-KR" dirty="0" smtClean="0"/>
              <a:t>= 5*2 = 10            |     </a:t>
            </a:r>
            <a:r>
              <a:rPr lang="ko-KR" altLang="en-US" dirty="0" smtClean="0"/>
              <a:t>선택된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*2</a:t>
            </a:r>
          </a:p>
          <a:p>
            <a:r>
              <a:rPr lang="en-US" altLang="ko-KR" dirty="0" smtClean="0"/>
              <a:t>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자식노드의</a:t>
            </a:r>
            <a:r>
              <a:rPr lang="ko-KR" altLang="en-US" dirty="0" smtClean="0"/>
              <a:t> 인덱스 </a:t>
            </a:r>
            <a:r>
              <a:rPr lang="en-US" altLang="ko-KR" dirty="0" smtClean="0"/>
              <a:t>= 5*2+1 = 11      |     </a:t>
            </a:r>
            <a:r>
              <a:rPr lang="ko-KR" altLang="en-US" dirty="0" smtClean="0"/>
              <a:t>선택된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*2 + 1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142984"/>
            <a:ext cx="771530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66173" y="128291"/>
            <a:ext cx="476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1-2. </a:t>
            </a:r>
            <a:r>
              <a:rPr lang="ko-KR" altLang="en-US" sz="4800" dirty="0" err="1" smtClean="0">
                <a:latin typeface="더페이스샵 잉크립퀴드체" pitchFamily="66" charset="-127"/>
                <a:ea typeface="더페이스샵 잉크립퀴드체" pitchFamily="66" charset="-127"/>
              </a:rPr>
              <a:t>트리로</a:t>
            </a:r>
            <a:r>
              <a:rPr lang="ko-KR" altLang="en-US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 구현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7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5400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3. </a:t>
            </a:r>
            <a:r>
              <a:rPr lang="ko-KR" altLang="en-US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최대거리 구하기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785818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476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4-7. </a:t>
            </a:r>
            <a:r>
              <a:rPr lang="ko-KR" altLang="en-US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가중치 증가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778674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476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4-7. </a:t>
            </a:r>
            <a:r>
              <a:rPr lang="ko-KR" altLang="en-US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가중치 증가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85860"/>
            <a:ext cx="778674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201</Words>
  <Application>Microsoft Office PowerPoint</Application>
  <PresentationFormat>화면 슬라이드 쇼(4:3)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k</cp:lastModifiedBy>
  <cp:revision>20</cp:revision>
  <dcterms:created xsi:type="dcterms:W3CDTF">2017-03-08T00:40:49Z</dcterms:created>
  <dcterms:modified xsi:type="dcterms:W3CDTF">2017-03-14T14:56:15Z</dcterms:modified>
</cp:coreProperties>
</file>