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1" r:id="rId3"/>
    <p:sldId id="267" r:id="rId4"/>
    <p:sldId id="263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50AF8-C972-4AF4-9F45-E434BCD71B2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52CD6-82B0-4BF0-B12A-444385400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6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70;p1:notes"/>
          <p:cNvSpPr/>
          <p:nvPr/>
        </p:nvSpPr>
        <p:spPr>
          <a:xfrm>
            <a:off x="4280040" y="10156680"/>
            <a:ext cx="32763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  <a:tabLst>
                <a:tab pos="0" algn="l"/>
              </a:tabLst>
            </a:pPr>
            <a:fld id="{D87F1E1A-F5A1-4817-BC4C-ECF1D6A98FE4}" type="slidenum"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3" name="Google Shape;71;p1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  <a:tabLst>
                <a:tab pos="0" algn="l"/>
              </a:tabLst>
            </a:pPr>
            <a:fld id="{C4CA1B97-DA5A-4447-8B7D-1856BEA84EDE}" type="slidenum"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ln w="0">
            <a:noFill/>
          </a:ln>
        </p:spPr>
      </p:sp>
      <p:sp>
        <p:nvSpPr>
          <p:cNvPr id="155" name="Google Shape;73;p1:notes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20720" y="4680000"/>
            <a:ext cx="6116400" cy="503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52CD6-82B0-4BF0-B12A-444385400DB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8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5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7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7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6C9AD2-95D7-4DD5-974C-E53D6241F42A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76;p1"/>
          <p:cNvSpPr/>
          <p:nvPr/>
        </p:nvSpPr>
        <p:spPr>
          <a:xfrm>
            <a:off x="2000520" y="1914480"/>
            <a:ext cx="8190720" cy="410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960" rIns="0" bIns="0" anchor="ctr">
            <a:noAutofit/>
          </a:bodyPr>
          <a:lstStyle/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4000" b="1" strike="noStrike" spc="-1" dirty="0">
                <a:solidFill>
                  <a:srgbClr val="C00000"/>
                </a:solidFill>
                <a:latin typeface="Arial"/>
                <a:ea typeface="Arial"/>
              </a:rPr>
              <a:t>MAJOR PROJECT 1 </a:t>
            </a:r>
            <a:endParaRPr lang="en-IN" sz="400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2910" b="1" strike="noStrike" spc="-1" dirty="0">
                <a:solidFill>
                  <a:srgbClr val="C00000"/>
                </a:solidFill>
                <a:latin typeface="Arial"/>
                <a:ea typeface="Arial"/>
              </a:rPr>
              <a:t>(Topic selection)</a:t>
            </a: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2000" b="1" strike="noStrike" spc="-1" dirty="0">
                <a:solidFill>
                  <a:srgbClr val="C00000"/>
                </a:solidFill>
                <a:latin typeface="Arial"/>
                <a:ea typeface="Arial"/>
              </a:rPr>
              <a:t>A.Y-2024-2025</a:t>
            </a:r>
            <a:endParaRPr lang="en-US" sz="2000" b="1" spc="-1" dirty="0">
              <a:solidFill>
                <a:srgbClr val="C00000"/>
              </a:solidFill>
              <a:latin typeface="Arial"/>
              <a:ea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US" sz="2000" b="1" strike="noStrike" spc="-1" dirty="0">
              <a:solidFill>
                <a:srgbClr val="C00000"/>
              </a:solidFill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US" sz="2000" b="1" strike="noStrike" spc="-1" dirty="0">
              <a:solidFill>
                <a:srgbClr val="C00000"/>
              </a:solidFill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US" sz="2000" b="1" spc="-1" dirty="0">
              <a:solidFill>
                <a:srgbClr val="C00000"/>
              </a:solidFill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2400" b="1" strike="noStrike" spc="-1" dirty="0">
                <a:solidFill>
                  <a:srgbClr val="002060"/>
                </a:solidFill>
                <a:latin typeface="Arial"/>
                <a:ea typeface="Arial"/>
              </a:rPr>
              <a:t>Computer Science and Engineering 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2400" b="1" strike="noStrike" spc="-1" dirty="0">
                <a:solidFill>
                  <a:srgbClr val="002060"/>
                </a:solidFill>
                <a:latin typeface="Arial"/>
                <a:ea typeface="Arial"/>
              </a:rPr>
              <a:t>( Data Science )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910" b="0" strike="noStrike" spc="-1" dirty="0">
              <a:latin typeface="Arial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3"/>
          <a:stretch/>
        </p:blipFill>
        <p:spPr>
          <a:xfrm>
            <a:off x="2533680" y="494280"/>
            <a:ext cx="6943320" cy="14198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F6D88B-59E0-16D5-BFBE-7126C1F1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14987"/>
              </p:ext>
            </p:extLst>
          </p:nvPr>
        </p:nvGraphicFramePr>
        <p:xfrm>
          <a:off x="4394018" y="3767908"/>
          <a:ext cx="378869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044">
                  <a:extLst>
                    <a:ext uri="{9D8B030D-6E8A-4147-A177-3AD203B41FA5}">
                      <a16:colId xmlns:a16="http://schemas.microsoft.com/office/drawing/2014/main" val="4016398344"/>
                    </a:ext>
                  </a:extLst>
                </a:gridCol>
                <a:gridCol w="2004646">
                  <a:extLst>
                    <a:ext uri="{9D8B030D-6E8A-4147-A177-3AD203B41FA5}">
                      <a16:colId xmlns:a16="http://schemas.microsoft.com/office/drawing/2014/main" val="3234337174"/>
                    </a:ext>
                  </a:extLst>
                </a:gridCol>
              </a:tblGrid>
              <a:tr h="331975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 ID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55767"/>
                  </a:ext>
                </a:extLst>
              </a:tr>
              <a:tr h="331975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Krish </a:t>
                      </a:r>
                      <a:r>
                        <a:rPr lang="en-US" dirty="0" err="1"/>
                        <a:t>Jaswal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21107039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03674"/>
                  </a:ext>
                </a:extLst>
              </a:tr>
              <a:tr h="331975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Varad Joshi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21107002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9751"/>
                  </a:ext>
                </a:extLst>
              </a:tr>
              <a:tr h="331975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Khushi Kadam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21107031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00977"/>
                  </a:ext>
                </a:extLst>
              </a:tr>
              <a:tr h="331975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Shravani Kulkarni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21107063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7078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D34B-D15F-ED1C-60C4-44A5BB54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Topic 1: LAM powered Travel Itinerary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FE1E-2806-F134-BA8D-4DE9BE59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1800" b="1" dirty="0"/>
              <a:t>Objectives: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use  a RAG based system to create customized travel itineraries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use Maps API to find nearby places of interest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create an extensive dataset of local travel conditions and pricing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generate truly unique itinerates based on specific requirements of a user in a natural, conversational 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integrate with popular travel blogs to provide recommendations for local places to visit etc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create a itinerary based on user needs such as scenario, number of people travelling, per head budget, theme of the tour etc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7AE65-3EC3-FCE5-9257-92467DEC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/>
              <a:t>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chatbot, utilizing a tiny chatbot such as Phi-3 or Gemma with Trip Advisor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Ability to save and share itineraries over a blockchain powered decentralized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API integration for real time prices of hotels, travel, food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Custom itineraries for scenarios such as solo backpacking, family trips, religious tours, romantic vacations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Achieving a high level of customizability by having personal preferences and budgets easily changed multiple times in a natural way</a:t>
            </a:r>
          </a:p>
        </p:txBody>
      </p:sp>
    </p:spTree>
    <p:extLst>
      <p:ext uri="{BB962C8B-B14F-4D97-AF65-F5344CB8AC3E}">
        <p14:creationId xmlns:p14="http://schemas.microsoft.com/office/powerpoint/2010/main" val="305635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79F8-BC84-4AFA-C083-C7492A43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Topic 2: AR powered Gym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CC7-BF8E-83A5-7C44-09C3084C3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1800" b="1" dirty="0"/>
              <a:t>Objectives: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use image recognition models for providing workout recommendations based on gym equipment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integrate a LLM model which can be used for asking doubts or other recommendations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smartly create meal plans and gym routines based on user requirements by utilizing a RAG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connect the RAG with popular workout blogs for improved contexts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use a decentralized secure database for sharing  created workout and meal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have built in workout videos for beginners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use stripe payment gateway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85724-11B1-BB3C-9E9A-CD46D67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800" b="1" dirty="0"/>
              <a:t>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An app for beginners to be able to simply capture any gym equipment and immediately get all the workouts that can be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Functionality to create, share and track workouts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Diet plans and meal plans custom tailored for each user with an RAG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Social space to connect and talk with like minded gym freaks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Ability to connect with dieticians and gym trainers for more reliable meal plans and workouts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All in one application for beginners to get started in a gym</a:t>
            </a:r>
          </a:p>
        </p:txBody>
      </p:sp>
    </p:spTree>
    <p:extLst>
      <p:ext uri="{BB962C8B-B14F-4D97-AF65-F5344CB8AC3E}">
        <p14:creationId xmlns:p14="http://schemas.microsoft.com/office/powerpoint/2010/main" val="15737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79F8-BC84-4AFA-C083-C7492A43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Topic 3: Expense Tracker with smart insights and parental controls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CC7-BF8E-83A5-7C44-09C3084C3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1800" b="1" dirty="0"/>
              <a:t>Objectives: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mine expenses locally by using Device Notifications or SMS and skip manually inputting digital payments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make tracking expenses easier using Smart Assistant integrations (</a:t>
            </a:r>
            <a:r>
              <a:rPr lang="en-IN" dirty="0" err="1"/>
              <a:t>alexa</a:t>
            </a:r>
            <a:r>
              <a:rPr lang="en-IN" dirty="0"/>
              <a:t>/google assistant/Siri)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have advanced analytics and smart suggestions to incorporate healthier financial habits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have a trend analyser algorithm to predict in which months expenses are more likely to be higher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have built in net assets and liabilities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85724-11B1-BB3C-9E9A-CD46D67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800" b="1" dirty="0"/>
              <a:t>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expense tracking application that people will actually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Smart suggestions and notifications via Voice assistants to provide important reminders regarding spending limits, upcoming bills etc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Completely localized processing of data by using </a:t>
            </a:r>
            <a:r>
              <a:rPr lang="en-IN" dirty="0" err="1"/>
              <a:t>tensorflow</a:t>
            </a:r>
            <a:r>
              <a:rPr lang="en-IN" dirty="0"/>
              <a:t> lite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 chatbot which can provide helpful suggestions to the user based on their spending habits (anonymized data sharing to the backend)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Parental controls for tracking pocket money expenses</a:t>
            </a:r>
          </a:p>
        </p:txBody>
      </p:sp>
    </p:spTree>
    <p:extLst>
      <p:ext uri="{BB962C8B-B14F-4D97-AF65-F5344CB8AC3E}">
        <p14:creationId xmlns:p14="http://schemas.microsoft.com/office/powerpoint/2010/main" val="319162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835D-05BA-BCD4-9090-939A5457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Topic 4: </a:t>
            </a:r>
            <a:r>
              <a:rPr lang="en-IN" b="1"/>
              <a:t>Blockchain powered </a:t>
            </a:r>
            <a:r>
              <a:rPr lang="en-IN" b="1" dirty="0"/>
              <a:t>Local Community 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6DD1-9CCB-ABA7-125F-1D1DC38E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IN" sz="1800" b="1" dirty="0"/>
              <a:t>Objectives: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target Event managers and make it easier for them to discover venues and contact venue owners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use Flutter as frontend framework because of its multiplatform availability and web assembly targets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have a Fine tuned LLM for captions and post contents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use a Blockchain based ticket system integration and decentralized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use OAUTH 2.0 for authentication with multiple social platforms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utilize Stripe Payment gateway integration for paid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E3F3E-54FD-4F07-DA01-C838E7CE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b="1" dirty="0"/>
              <a:t>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app to unify communities, their events and their social media.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Gamified rewards and experience system for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Blockchain based event ticket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AI writing assistant to write posts contents based on images (like usually done on LinkedIn by many users)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Venue discovery and ticket management built into a accessible web interface for Event managers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p2p messaging system for event managers and venue managers using XMPP</a:t>
            </a:r>
          </a:p>
        </p:txBody>
      </p:sp>
    </p:spTree>
    <p:extLst>
      <p:ext uri="{BB962C8B-B14F-4D97-AF65-F5344CB8AC3E}">
        <p14:creationId xmlns:p14="http://schemas.microsoft.com/office/powerpoint/2010/main" val="164560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8800" b="1" strike="noStrike" spc="-1">
                <a:solidFill>
                  <a:srgbClr val="C00000"/>
                </a:solidFill>
                <a:latin typeface="Calibri"/>
                <a:ea typeface="Calibri"/>
              </a:rPr>
              <a:t>Thank You</a:t>
            </a:r>
            <a:endParaRPr lang="en-IN" sz="8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Words>704</Words>
  <Application>Microsoft Office PowerPoint</Application>
  <PresentationFormat>Widescreen</PresentationFormat>
  <Paragraphs>91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Topic 1: LAM powered Travel Itinerary planner</vt:lpstr>
      <vt:lpstr>Topic 2: AR powered Gym App</vt:lpstr>
      <vt:lpstr>Topic 3: Expense Tracker with smart insights and parental controls</vt:lpstr>
      <vt:lpstr>Topic 4: Blockchain powered Local Community EMS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Kanchanmala Talekar</dc:creator>
  <cp:lastModifiedBy>Varad J</cp:lastModifiedBy>
  <cp:revision>13</cp:revision>
  <dcterms:created xsi:type="dcterms:W3CDTF">2024-06-27T09:24:57Z</dcterms:created>
  <dcterms:modified xsi:type="dcterms:W3CDTF">2024-07-19T05:02:58Z</dcterms:modified>
</cp:coreProperties>
</file>