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6858000"/>
  <p:notesSz cx="6858000" cy="9144000"/>
  <p:defaultTextStyle>
    <a:lvl1pPr algn="ctr">
      <a:defRPr sz="4200">
        <a:latin typeface="+mn-lt"/>
        <a:ea typeface="+mn-ea"/>
        <a:cs typeface="+mn-cs"/>
        <a:sym typeface="Helvetica"/>
      </a:defRPr>
    </a:lvl1pPr>
    <a:lvl2pPr indent="457200" algn="ctr">
      <a:defRPr sz="4200">
        <a:latin typeface="+mn-lt"/>
        <a:ea typeface="+mn-ea"/>
        <a:cs typeface="+mn-cs"/>
        <a:sym typeface="Helvetica"/>
      </a:defRPr>
    </a:lvl2pPr>
    <a:lvl3pPr indent="914400" algn="ctr">
      <a:defRPr sz="4200">
        <a:latin typeface="+mn-lt"/>
        <a:ea typeface="+mn-ea"/>
        <a:cs typeface="+mn-cs"/>
        <a:sym typeface="Helvetica"/>
      </a:defRPr>
    </a:lvl3pPr>
    <a:lvl4pPr indent="1371600" algn="ctr">
      <a:defRPr sz="4200">
        <a:latin typeface="+mn-lt"/>
        <a:ea typeface="+mn-ea"/>
        <a:cs typeface="+mn-cs"/>
        <a:sym typeface="Helvetica"/>
      </a:defRPr>
    </a:lvl4pPr>
    <a:lvl5pPr indent="1828800" algn="ctr">
      <a:defRPr sz="4200">
        <a:latin typeface="+mn-lt"/>
        <a:ea typeface="+mn-ea"/>
        <a:cs typeface="+mn-cs"/>
        <a:sym typeface="Helvetica"/>
      </a:defRPr>
    </a:lvl5pPr>
    <a:lvl6pPr algn="ctr">
      <a:defRPr sz="4200">
        <a:latin typeface="+mn-lt"/>
        <a:ea typeface="+mn-ea"/>
        <a:cs typeface="+mn-cs"/>
        <a:sym typeface="Helvetica"/>
      </a:defRPr>
    </a:lvl6pPr>
    <a:lvl7pPr algn="ctr">
      <a:defRPr sz="4200">
        <a:latin typeface="+mn-lt"/>
        <a:ea typeface="+mn-ea"/>
        <a:cs typeface="+mn-cs"/>
        <a:sym typeface="Helvetica"/>
      </a:defRPr>
    </a:lvl7pPr>
    <a:lvl8pPr algn="ctr">
      <a:defRPr sz="4200">
        <a:latin typeface="+mn-lt"/>
        <a:ea typeface="+mn-ea"/>
        <a:cs typeface="+mn-cs"/>
        <a:sym typeface="Helvetica"/>
      </a:defRPr>
    </a:lvl8pPr>
    <a:lvl9pPr algn="ctr">
      <a:defRPr sz="4200">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E7F3F4"/>
          </a:solidFill>
        </a:fill>
      </a:tcStyle>
    </a:wholeTbl>
    <a:band2H>
      <a:tcTxStyle b="def" i="def"/>
      <a:tcStyle>
        <a:tcBdr/>
        <a:fill>
          <a:solidFill>
            <a:srgbClr val="F3F9FA"/>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E2E2E2"/>
          </a:solidFill>
        </a:fill>
      </a:tcStyle>
    </a:wholeTbl>
    <a:band2H>
      <a:tcTxStyle b="def" i="def"/>
      <a:tcStyle>
        <a:tcBdr/>
        <a:fill>
          <a:solidFill>
            <a:srgbClr val="F1F1F1"/>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CCCCDA"/>
          </a:solidFill>
        </a:fill>
      </a:tcStyle>
    </a:wholeTbl>
    <a:band2H>
      <a:tcTxStyle b="def" i="def"/>
      <a:tcStyle>
        <a:tcBdr/>
        <a:fill>
          <a:solidFill>
            <a:srgbClr val="E7E7ED"/>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fill>
      </a:tcStyle>
    </a:lastRow>
    <a:firstRow>
      <a:tcTxStyle b="on" i="on">
        <a:fontRef idx="min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CACACA"/>
          </a:solidFill>
        </a:fill>
      </a:tcStyle>
    </a:wholeTbl>
    <a:band2H>
      <a:tcTxStyle b="def" i="def"/>
      <a:tcStyle>
        <a:tcBdr/>
        <a:fill>
          <a:solidFill>
            <a:srgbClr val="E6E6E6"/>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9"/>
          <p:cNvSpPr/>
          <p:nvPr>
            <p:ph type="sldImg"/>
          </p:nvPr>
        </p:nvSpPr>
        <p:spPr>
          <a:xfrm>
            <a:off x="1143000" y="685800"/>
            <a:ext cx="4572000" cy="3429000"/>
          </a:xfrm>
          <a:prstGeom prst="rect">
            <a:avLst/>
          </a:prstGeom>
        </p:spPr>
        <p:txBody>
          <a:bodyPr/>
          <a:lstStyle/>
          <a:p>
            <a:pPr lvl="0"/>
          </a:p>
        </p:txBody>
      </p:sp>
      <p:sp>
        <p:nvSpPr>
          <p:cNvPr id="10" name="Shape 1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Book"/>
      </a:defRPr>
    </a:lvl1pPr>
    <a:lvl2pPr indent="228600" defTabSz="457200">
      <a:lnSpc>
        <a:spcPct val="125000"/>
      </a:lnSpc>
      <a:defRPr sz="2400">
        <a:latin typeface="+mj-lt"/>
        <a:ea typeface="+mj-ea"/>
        <a:cs typeface="+mj-cs"/>
        <a:sym typeface="Avenir Book"/>
      </a:defRPr>
    </a:lvl2pPr>
    <a:lvl3pPr indent="457200" defTabSz="457200">
      <a:lnSpc>
        <a:spcPct val="125000"/>
      </a:lnSpc>
      <a:defRPr sz="2400">
        <a:latin typeface="+mj-lt"/>
        <a:ea typeface="+mj-ea"/>
        <a:cs typeface="+mj-cs"/>
        <a:sym typeface="Avenir Book"/>
      </a:defRPr>
    </a:lvl3pPr>
    <a:lvl4pPr indent="685800" defTabSz="457200">
      <a:lnSpc>
        <a:spcPct val="125000"/>
      </a:lnSpc>
      <a:defRPr sz="2400">
        <a:latin typeface="+mj-lt"/>
        <a:ea typeface="+mj-ea"/>
        <a:cs typeface="+mj-cs"/>
        <a:sym typeface="Avenir Book"/>
      </a:defRPr>
    </a:lvl4pPr>
    <a:lvl5pPr indent="914400" defTabSz="457200">
      <a:lnSpc>
        <a:spcPct val="125000"/>
      </a:lnSpc>
      <a:defRPr sz="2400">
        <a:latin typeface="+mj-lt"/>
        <a:ea typeface="+mj-ea"/>
        <a:cs typeface="+mj-cs"/>
        <a:sym typeface="Avenir Book"/>
      </a:defRPr>
    </a:lvl5pPr>
    <a:lvl6pPr indent="1143000" defTabSz="457200">
      <a:lnSpc>
        <a:spcPct val="125000"/>
      </a:lnSpc>
      <a:defRPr sz="2400">
        <a:latin typeface="+mj-lt"/>
        <a:ea typeface="+mj-ea"/>
        <a:cs typeface="+mj-cs"/>
        <a:sym typeface="Avenir Book"/>
      </a:defRPr>
    </a:lvl6pPr>
    <a:lvl7pPr indent="1371600" defTabSz="457200">
      <a:lnSpc>
        <a:spcPct val="125000"/>
      </a:lnSpc>
      <a:defRPr sz="2400">
        <a:latin typeface="+mj-lt"/>
        <a:ea typeface="+mj-ea"/>
        <a:cs typeface="+mj-cs"/>
        <a:sym typeface="Avenir Book"/>
      </a:defRPr>
    </a:lvl7pPr>
    <a:lvl8pPr indent="1600200" defTabSz="457200">
      <a:lnSpc>
        <a:spcPct val="125000"/>
      </a:lnSpc>
      <a:defRPr sz="2400">
        <a:latin typeface="+mj-lt"/>
        <a:ea typeface="+mj-ea"/>
        <a:cs typeface="+mj-cs"/>
        <a:sym typeface="Avenir Book"/>
      </a:defRPr>
    </a:lvl8pPr>
    <a:lvl9pPr indent="1828800" defTabSz="457200">
      <a:lnSpc>
        <a:spcPct val="125000"/>
      </a:lnSpc>
      <a:defRPr sz="2400">
        <a:latin typeface="+mj-lt"/>
        <a:ea typeface="+mj-ea"/>
        <a:cs typeface="+mj-cs"/>
        <a:sym typeface="Avenir Book"/>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4" name="Shape 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6" name="Shape 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sldNum" sz="quarter" idx="2"/>
          </p:nvPr>
        </p:nvSpPr>
        <p:spPr>
          <a:xfrm>
            <a:off x="8422818" y="6409848"/>
            <a:ext cx="263983" cy="269241"/>
          </a:xfrm>
          <a:prstGeom prst="rect">
            <a:avLst/>
          </a:prstGeom>
          <a:ln w="12700">
            <a:miter lim="400000"/>
          </a:ln>
        </p:spPr>
        <p:txBody>
          <a:bodyPr wrap="none" lIns="45719" rIns="45719" anchor="ctr">
            <a:spAutoFit/>
          </a:bodyPr>
          <a:lstStyle>
            <a:lvl1pPr algn="r" defTabSz="457200">
              <a:defRPr sz="1200">
                <a:latin typeface="Calibri"/>
                <a:ea typeface="Calibri"/>
                <a:cs typeface="Calibri"/>
                <a:sym typeface="Calibri"/>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spd="med" advClick="1"/>
  <p:txStyles>
    <p:titleStyle>
      <a:lvl1pPr>
        <a:defRPr sz="1200">
          <a:latin typeface="+mn-lt"/>
          <a:ea typeface="+mn-ea"/>
          <a:cs typeface="+mn-cs"/>
          <a:sym typeface="Helvetica"/>
        </a:defRPr>
      </a:lvl1pPr>
      <a:lvl2pPr>
        <a:defRPr sz="1200">
          <a:latin typeface="+mn-lt"/>
          <a:ea typeface="+mn-ea"/>
          <a:cs typeface="+mn-cs"/>
          <a:sym typeface="Helvetica"/>
        </a:defRPr>
      </a:lvl2pPr>
      <a:lvl3pPr>
        <a:defRPr sz="1200">
          <a:latin typeface="+mn-lt"/>
          <a:ea typeface="+mn-ea"/>
          <a:cs typeface="+mn-cs"/>
          <a:sym typeface="Helvetica"/>
        </a:defRPr>
      </a:lvl3pPr>
      <a:lvl4pPr>
        <a:defRPr sz="1200">
          <a:latin typeface="+mn-lt"/>
          <a:ea typeface="+mn-ea"/>
          <a:cs typeface="+mn-cs"/>
          <a:sym typeface="Helvetica"/>
        </a:defRPr>
      </a:lvl4pPr>
      <a:lvl5pPr>
        <a:defRPr sz="1200">
          <a:latin typeface="+mn-lt"/>
          <a:ea typeface="+mn-ea"/>
          <a:cs typeface="+mn-cs"/>
          <a:sym typeface="Helvetica"/>
        </a:defRPr>
      </a:lvl5pPr>
      <a:lvl6pPr indent="457200">
        <a:defRPr sz="1200">
          <a:latin typeface="+mn-lt"/>
          <a:ea typeface="+mn-ea"/>
          <a:cs typeface="+mn-cs"/>
          <a:sym typeface="Helvetica"/>
        </a:defRPr>
      </a:lvl6pPr>
      <a:lvl7pPr indent="914400">
        <a:defRPr sz="1200">
          <a:latin typeface="+mn-lt"/>
          <a:ea typeface="+mn-ea"/>
          <a:cs typeface="+mn-cs"/>
          <a:sym typeface="Helvetica"/>
        </a:defRPr>
      </a:lvl7pPr>
      <a:lvl8pPr indent="1371600">
        <a:defRPr sz="1200">
          <a:latin typeface="+mn-lt"/>
          <a:ea typeface="+mn-ea"/>
          <a:cs typeface="+mn-cs"/>
          <a:sym typeface="Helvetica"/>
        </a:defRPr>
      </a:lvl8pPr>
      <a:lvl9pPr indent="1828800">
        <a:defRPr sz="1200">
          <a:latin typeface="+mn-lt"/>
          <a:ea typeface="+mn-ea"/>
          <a:cs typeface="+mn-cs"/>
          <a:sym typeface="Helvetica"/>
        </a:defRPr>
      </a:lvl9pPr>
    </p:titleStyle>
    <p:bodyStyle>
      <a:lvl1pPr marL="342900" indent="-342900">
        <a:buClr>
          <a:srgbClr val="000000"/>
        </a:buClr>
        <a:buSzPct val="100000"/>
        <a:buFont typeface="Helvetica"/>
        <a:buChar char="»"/>
        <a:defRPr sz="1200">
          <a:latin typeface="+mn-lt"/>
          <a:ea typeface="+mn-ea"/>
          <a:cs typeface="+mn-cs"/>
          <a:sym typeface="Helvetica"/>
        </a:defRPr>
      </a:lvl1pPr>
      <a:lvl2pPr marL="342900" indent="-152400">
        <a:buClr>
          <a:srgbClr val="000000"/>
        </a:buClr>
        <a:buSzPct val="100000"/>
        <a:buFont typeface="Helvetica"/>
        <a:buChar char="–"/>
        <a:defRPr sz="1200">
          <a:latin typeface="+mn-lt"/>
          <a:ea typeface="+mn-ea"/>
          <a:cs typeface="+mn-cs"/>
          <a:sym typeface="Helvetica"/>
        </a:defRPr>
      </a:lvl2pPr>
      <a:lvl3pPr marL="723900" indent="-304800">
        <a:buClr>
          <a:srgbClr val="000000"/>
        </a:buClr>
        <a:buSzPct val="100000"/>
        <a:buFont typeface="Helvetica"/>
        <a:buChar char="•"/>
        <a:defRPr sz="1200">
          <a:latin typeface="+mn-lt"/>
          <a:ea typeface="+mn-ea"/>
          <a:cs typeface="+mn-cs"/>
          <a:sym typeface="Helvetica"/>
        </a:defRPr>
      </a:lvl3pPr>
      <a:lvl4pPr marL="1104900" indent="-457200">
        <a:buClr>
          <a:srgbClr val="000000"/>
        </a:buClr>
        <a:buSzPct val="100000"/>
        <a:buFont typeface="Helvetica"/>
        <a:buChar char="–"/>
        <a:defRPr sz="1200">
          <a:latin typeface="+mn-lt"/>
          <a:ea typeface="+mn-ea"/>
          <a:cs typeface="+mn-cs"/>
          <a:sym typeface="Helvetica"/>
        </a:defRPr>
      </a:lvl4pPr>
      <a:lvl5pPr marL="1485900" indent="-609600">
        <a:buClr>
          <a:srgbClr val="000000"/>
        </a:buClr>
        <a:buSzPct val="100000"/>
        <a:buFont typeface="Helvetica"/>
        <a:buChar char="»"/>
        <a:defRPr sz="1200">
          <a:latin typeface="+mn-lt"/>
          <a:ea typeface="+mn-ea"/>
          <a:cs typeface="+mn-cs"/>
          <a:sym typeface="Helvetica"/>
        </a:defRPr>
      </a:lvl5pPr>
      <a:lvl6pPr marL="1943100" indent="-609600">
        <a:buClr>
          <a:srgbClr val="000000"/>
        </a:buClr>
        <a:buSzPct val="100000"/>
        <a:buFont typeface="Helvetica"/>
        <a:buChar char="•"/>
        <a:defRPr sz="1200">
          <a:latin typeface="+mn-lt"/>
          <a:ea typeface="+mn-ea"/>
          <a:cs typeface="+mn-cs"/>
          <a:sym typeface="Helvetica"/>
        </a:defRPr>
      </a:lvl6pPr>
      <a:lvl7pPr marL="2400300" indent="-609600">
        <a:buClr>
          <a:srgbClr val="000000"/>
        </a:buClr>
        <a:buSzPct val="100000"/>
        <a:buFont typeface="Helvetica"/>
        <a:buChar char="•"/>
        <a:defRPr sz="1200">
          <a:latin typeface="+mn-lt"/>
          <a:ea typeface="+mn-ea"/>
          <a:cs typeface="+mn-cs"/>
          <a:sym typeface="Helvetica"/>
        </a:defRPr>
      </a:lvl7pPr>
      <a:lvl8pPr marL="2857500" indent="-609600">
        <a:buClr>
          <a:srgbClr val="000000"/>
        </a:buClr>
        <a:buSzPct val="100000"/>
        <a:buFont typeface="Helvetica"/>
        <a:buChar char="•"/>
        <a:defRPr sz="1200">
          <a:latin typeface="+mn-lt"/>
          <a:ea typeface="+mn-ea"/>
          <a:cs typeface="+mn-cs"/>
          <a:sym typeface="Helvetica"/>
        </a:defRPr>
      </a:lvl8pPr>
      <a:lvl9pPr marL="3314700" indent="-609600">
        <a:buClr>
          <a:srgbClr val="000000"/>
        </a:buClr>
        <a:buSzPct val="100000"/>
        <a:buFont typeface="Helvetica"/>
        <a:buChar char="•"/>
        <a:defRPr sz="1200">
          <a:latin typeface="+mn-lt"/>
          <a:ea typeface="+mn-ea"/>
          <a:cs typeface="+mn-cs"/>
          <a:sym typeface="Helvetica"/>
        </a:defRPr>
      </a:lvl9pPr>
    </p:bodyStyle>
    <p:otherStyle>
      <a:lvl1pPr algn="r" defTabSz="457200">
        <a:defRPr sz="1200">
          <a:solidFill>
            <a:schemeClr val="tx1"/>
          </a:solidFill>
          <a:latin typeface="+mn-lt"/>
          <a:ea typeface="+mn-ea"/>
          <a:cs typeface="+mn-cs"/>
          <a:sym typeface="Calibri"/>
        </a:defRPr>
      </a:lvl1pPr>
      <a:lvl2pPr indent="457200" algn="r" defTabSz="457200">
        <a:defRPr sz="1200">
          <a:solidFill>
            <a:schemeClr val="tx1"/>
          </a:solidFill>
          <a:latin typeface="+mn-lt"/>
          <a:ea typeface="+mn-ea"/>
          <a:cs typeface="+mn-cs"/>
          <a:sym typeface="Calibri"/>
        </a:defRPr>
      </a:lvl2pPr>
      <a:lvl3pPr indent="914400" algn="r" defTabSz="457200">
        <a:defRPr sz="1200">
          <a:solidFill>
            <a:schemeClr val="tx1"/>
          </a:solidFill>
          <a:latin typeface="+mn-lt"/>
          <a:ea typeface="+mn-ea"/>
          <a:cs typeface="+mn-cs"/>
          <a:sym typeface="Calibri"/>
        </a:defRPr>
      </a:lvl3pPr>
      <a:lvl4pPr indent="1371600" algn="r" defTabSz="457200">
        <a:defRPr sz="1200">
          <a:solidFill>
            <a:schemeClr val="tx1"/>
          </a:solidFill>
          <a:latin typeface="+mn-lt"/>
          <a:ea typeface="+mn-ea"/>
          <a:cs typeface="+mn-cs"/>
          <a:sym typeface="Calibri"/>
        </a:defRPr>
      </a:lvl4pPr>
      <a:lvl5pPr indent="1828800" algn="r" defTabSz="457200">
        <a:defRPr sz="1200">
          <a:solidFill>
            <a:schemeClr val="tx1"/>
          </a:solidFill>
          <a:latin typeface="+mn-lt"/>
          <a:ea typeface="+mn-ea"/>
          <a:cs typeface="+mn-cs"/>
          <a:sym typeface="Calibri"/>
        </a:defRPr>
      </a:lvl5pPr>
      <a:lvl6pPr algn="r" defTabSz="457200">
        <a:defRPr sz="1200">
          <a:solidFill>
            <a:schemeClr val="tx1"/>
          </a:solidFill>
          <a:latin typeface="+mn-lt"/>
          <a:ea typeface="+mn-ea"/>
          <a:cs typeface="+mn-cs"/>
          <a:sym typeface="Calibri"/>
        </a:defRPr>
      </a:lvl6pPr>
      <a:lvl7pPr algn="r" defTabSz="457200">
        <a:defRPr sz="1200">
          <a:solidFill>
            <a:schemeClr val="tx1"/>
          </a:solidFill>
          <a:latin typeface="+mn-lt"/>
          <a:ea typeface="+mn-ea"/>
          <a:cs typeface="+mn-cs"/>
          <a:sym typeface="Calibri"/>
        </a:defRPr>
      </a:lvl7pPr>
      <a:lvl8pPr algn="r" defTabSz="457200">
        <a:defRPr sz="1200">
          <a:solidFill>
            <a:schemeClr val="tx1"/>
          </a:solidFill>
          <a:latin typeface="+mn-lt"/>
          <a:ea typeface="+mn-ea"/>
          <a:cs typeface="+mn-cs"/>
          <a:sym typeface="Calibri"/>
        </a:defRPr>
      </a:lvl8pPr>
      <a:lvl9pPr algn="r" defTabSz="457200">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 name="Shape 12"/>
          <p:cNvSpPr/>
          <p:nvPr>
            <p:ph type="body" idx="4294967295"/>
          </p:nvPr>
        </p:nvSpPr>
        <p:spPr>
          <a:xfrm>
            <a:off x="1371600" y="4648200"/>
            <a:ext cx="6400800" cy="21336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0" indent="0" algn="ctr" defTabSz="832104">
              <a:buSzTx/>
              <a:buNone/>
              <a:defRPr sz="1800"/>
            </a:pPr>
            <a:r>
              <a:rPr sz="2912">
                <a:solidFill>
                  <a:srgbClr val="F2F2F2"/>
                </a:solidFill>
                <a:latin typeface="Calibri"/>
                <a:ea typeface="Calibri"/>
                <a:cs typeface="Calibri"/>
                <a:sym typeface="Calibri"/>
              </a:rPr>
              <a:t>iOS Dev Camp #3 Week 6</a:t>
            </a:r>
            <a:br>
              <a:rPr sz="2912">
                <a:solidFill>
                  <a:srgbClr val="F2F2F2"/>
                </a:solidFill>
                <a:latin typeface="Calibri"/>
                <a:ea typeface="Calibri"/>
                <a:cs typeface="Calibri"/>
                <a:sym typeface="Calibri"/>
              </a:rPr>
            </a:br>
            <a:r>
              <a:rPr sz="2912">
                <a:solidFill>
                  <a:srgbClr val="F2F2F2"/>
                </a:solidFill>
                <a:latin typeface="Calibri"/>
                <a:ea typeface="Calibri"/>
                <a:cs typeface="Calibri"/>
                <a:sym typeface="Calibri"/>
              </a:rPr>
              <a:t>UITableViewController</a:t>
            </a:r>
            <a:endParaRPr sz="2912">
              <a:solidFill>
                <a:srgbClr val="F2F2F2"/>
              </a:solidFill>
              <a:latin typeface="Calibri"/>
              <a:ea typeface="Calibri"/>
              <a:cs typeface="Calibri"/>
              <a:sym typeface="Calibri"/>
            </a:endParaRPr>
          </a:p>
          <a:p>
            <a:pPr lvl="0" marL="0" indent="0" algn="ctr" defTabSz="832104">
              <a:spcBef>
                <a:spcPts val="600"/>
              </a:spcBef>
              <a:buSzTx/>
              <a:buNone/>
              <a:defRPr sz="1800"/>
            </a:pPr>
            <a:r>
              <a:rPr sz="2184">
                <a:solidFill>
                  <a:srgbClr val="F2F2F2"/>
                </a:solidFill>
                <a:latin typeface="Calibri"/>
                <a:ea typeface="Calibri"/>
                <a:cs typeface="Calibri"/>
                <a:sym typeface="Calibri"/>
              </a:rPr>
              <a:t>Edward Chiang</a:t>
            </a:r>
            <a:endParaRPr sz="2184"/>
          </a:p>
          <a:p>
            <a:pPr lvl="0" marL="0" indent="0" algn="ctr" defTabSz="832104">
              <a:spcBef>
                <a:spcPts val="600"/>
              </a:spcBef>
              <a:buSzTx/>
              <a:buNone/>
              <a:defRPr sz="1800"/>
            </a:pPr>
            <a:endParaRPr sz="2912">
              <a:solidFill>
                <a:srgbClr val="F2F2F2"/>
              </a:solidFill>
              <a:latin typeface="Calibri"/>
              <a:ea typeface="Calibri"/>
              <a:cs typeface="Calibri"/>
              <a:sym typeface="Calibri"/>
            </a:endParaRPr>
          </a:p>
          <a:p>
            <a:pPr lvl="0" marL="0" indent="0" algn="ctr" defTabSz="832104">
              <a:spcBef>
                <a:spcPts val="300"/>
              </a:spcBef>
              <a:buSzTx/>
              <a:buNone/>
              <a:defRPr sz="1800"/>
            </a:pPr>
            <a:r>
              <a:rPr sz="1638">
                <a:solidFill>
                  <a:srgbClr val="F2F2F2"/>
                </a:solidFill>
                <a:latin typeface="Calibri"/>
                <a:ea typeface="Calibri"/>
                <a:cs typeface="Calibri"/>
                <a:sym typeface="Calibri"/>
              </a:rPr>
              <a:t>2014.11.10 - 2014.11.14</a:t>
            </a:r>
          </a:p>
        </p:txBody>
      </p:sp>
      <p:pic>
        <p:nvPicPr>
          <p:cNvPr id="13" name="alpha-logo-square.png" descr="alpha-logo-square.png"/>
          <p:cNvPicPr/>
          <p:nvPr/>
        </p:nvPicPr>
        <p:blipFill>
          <a:blip r:embed="rId2">
            <a:extLst/>
          </a:blip>
          <a:stretch>
            <a:fillRect/>
          </a:stretch>
        </p:blipFill>
        <p:spPr>
          <a:xfrm>
            <a:off x="2532062" y="1655762"/>
            <a:ext cx="4079876" cy="2327276"/>
          </a:xfrm>
          <a:prstGeom prst="rect">
            <a:avLst/>
          </a:prstGeom>
          <a:ln w="12700">
            <a:miter lim="400000"/>
          </a:ln>
        </p:spPr>
      </p:pic>
      <p:sp>
        <p:nvSpPr>
          <p:cNvPr id="14" name="Shape 14"/>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2"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63" name="Shape 63"/>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64" name="Shape 64"/>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Configuring Cells</a:t>
            </a:r>
          </a:p>
        </p:txBody>
      </p:sp>
      <p:sp>
        <p:nvSpPr>
          <p:cNvPr id="65" name="Shape 65"/>
          <p:cNvSpPr/>
          <p:nvPr/>
        </p:nvSpPr>
        <p:spPr>
          <a:xfrm>
            <a:off x="457200" y="1905000"/>
            <a:ext cx="8242300" cy="23672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The collection view uses that list to ask your data source for the corresponding cells and supplementary views. To provide those cells and supplementary views, your code must do the following:</a:t>
            </a:r>
          </a:p>
          <a:p>
            <a:pPr lvl="1" marL="561473" indent="-180473" algn="l" defTabSz="457200">
              <a:lnSpc>
                <a:spcPct val="120000"/>
              </a:lnSpc>
              <a:buSzPct val="100000"/>
              <a:buChar char="•"/>
              <a:defRPr sz="1800"/>
            </a:pPr>
            <a:r>
              <a:t>Embed your template cells and views in your storyboard file. (Alternatively, register a class or nib file for each type of supported cell or view.)</a:t>
            </a:r>
          </a:p>
          <a:p>
            <a:pPr lvl="1" marL="561473" indent="-180473" algn="l" defTabSz="457200">
              <a:lnSpc>
                <a:spcPct val="120000"/>
              </a:lnSpc>
              <a:buSzPct val="100000"/>
              <a:buChar char="•"/>
              <a:defRPr sz="1800"/>
            </a:pPr>
            <a:r>
              <a:t>In your data source, dequeue and configure the appropriate cell or view when asked.</a:t>
            </a:r>
          </a:p>
        </p:txBody>
      </p:sp>
      <p:sp>
        <p:nvSpPr>
          <p:cNvPr id="66" name="Shape 66"/>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8"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69" name="Shape 69"/>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70" name="Shape 70"/>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Registering Your Cells</a:t>
            </a:r>
          </a:p>
        </p:txBody>
      </p:sp>
      <p:sp>
        <p:nvSpPr>
          <p:cNvPr id="71" name="Shape 71"/>
          <p:cNvSpPr/>
          <p:nvPr/>
        </p:nvSpPr>
        <p:spPr>
          <a:xfrm>
            <a:off x="457200" y="1905000"/>
            <a:ext cx="8242300" cy="37084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Configure cells and views in your storyboard. When configuring cells and supplementary views in a storyboard, you do so by dragging the item onto your collection view and configuring it there. This creates a relationship between the collection view and the corresponding cell or view.</a:t>
            </a:r>
          </a:p>
          <a:p>
            <a:pPr lvl="0" marL="180473" indent="-180473" algn="l" defTabSz="457200">
              <a:lnSpc>
                <a:spcPct val="120000"/>
              </a:lnSpc>
              <a:buSzPct val="100000"/>
              <a:buChar char="•"/>
              <a:defRPr sz="1800"/>
            </a:pPr>
          </a:p>
          <a:p>
            <a:pPr lvl="0" marL="180473" indent="-180473" algn="l" defTabSz="457200">
              <a:lnSpc>
                <a:spcPct val="120000"/>
              </a:lnSpc>
              <a:buSzPct val="100000"/>
              <a:buChar char="•"/>
              <a:defRPr sz="1800"/>
            </a:pPr>
            <a:r>
              <a:t>For cells, drag a Collection View Cell from the object library and drop it on to your collection view. Set the custom class and the collection reusable view identifier of your cell to appropriate values.</a:t>
            </a:r>
          </a:p>
          <a:p>
            <a:pPr lvl="0" marL="180473" indent="-180473" algn="l" defTabSz="457200">
              <a:lnSpc>
                <a:spcPct val="120000"/>
              </a:lnSpc>
              <a:buSzPct val="100000"/>
              <a:buChar char="•"/>
              <a:defRPr sz="1800"/>
            </a:pPr>
            <a:r>
              <a:t>For supplementary views, drag a Collection Reusable View from the object library and drop it on to your collection view. Set the custom class and the collection reusable view identifier of your view to appropriate values.</a:t>
            </a:r>
          </a:p>
        </p:txBody>
      </p:sp>
      <p:sp>
        <p:nvSpPr>
          <p:cNvPr id="72" name="Shape 72"/>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4"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75" name="Shape 75"/>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76" name="Shape 76"/>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Dequeueing and Configuring Cells</a:t>
            </a:r>
          </a:p>
        </p:txBody>
      </p:sp>
      <p:sp>
        <p:nvSpPr>
          <p:cNvPr id="77" name="Shape 77"/>
          <p:cNvSpPr/>
          <p:nvPr/>
        </p:nvSpPr>
        <p:spPr>
          <a:xfrm>
            <a:off x="457200" y="1905000"/>
            <a:ext cx="8242300" cy="23672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Implementation of these methods follows a very simple pattern:</a:t>
            </a:r>
          </a:p>
          <a:p>
            <a:pPr lvl="0" marL="180473" indent="-180473" algn="l" defTabSz="457200">
              <a:lnSpc>
                <a:spcPct val="120000"/>
              </a:lnSpc>
              <a:buSzPct val="100000"/>
              <a:buChar char="•"/>
              <a:defRPr sz="1800"/>
            </a:pPr>
            <a:r>
              <a:t>Dequeue a cell or view of the appropriate type using the dequeueReusableCellWithReuseIdentifier:forIndexPath: or dequeueReusableSupplementaryViewOfKind:withReuseIdentifier:forIndexPath: method.</a:t>
            </a:r>
          </a:p>
          <a:p>
            <a:pPr lvl="0" marL="180473" indent="-180473" algn="l" defTabSz="457200">
              <a:lnSpc>
                <a:spcPct val="120000"/>
              </a:lnSpc>
              <a:buSzPct val="100000"/>
              <a:buChar char="•"/>
              <a:defRPr sz="1800"/>
            </a:pPr>
            <a:r>
              <a:t>Configure the view using the data at the specified index path.</a:t>
            </a:r>
          </a:p>
          <a:p>
            <a:pPr lvl="0" marL="180473" indent="-180473" algn="l" defTabSz="457200">
              <a:lnSpc>
                <a:spcPct val="120000"/>
              </a:lnSpc>
              <a:buSzPct val="100000"/>
              <a:buChar char="•"/>
              <a:defRPr sz="1800"/>
            </a:pPr>
            <a:r>
              <a:t>Return the view.</a:t>
            </a:r>
          </a:p>
        </p:txBody>
      </p:sp>
      <p:sp>
        <p:nvSpPr>
          <p:cNvPr id="78" name="Shape 78"/>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0"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81" name="Shape 81"/>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82" name="Shape 82"/>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Showing the Edit Menu for a cell</a:t>
            </a:r>
          </a:p>
        </p:txBody>
      </p:sp>
      <p:sp>
        <p:nvSpPr>
          <p:cNvPr id="83" name="Shape 83"/>
          <p:cNvSpPr/>
          <p:nvPr/>
        </p:nvSpPr>
        <p:spPr>
          <a:xfrm>
            <a:off x="457200" y="1905000"/>
            <a:ext cx="8242300" cy="136144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marL="180473" indent="-180473" algn="l" defTabSz="457200">
              <a:lnSpc>
                <a:spcPct val="120000"/>
              </a:lnSpc>
              <a:buSzPct val="100000"/>
              <a:buChar char="•"/>
              <a:defRPr sz="1800"/>
            </a:lvl1pPr>
          </a:lstStyle>
          <a:p>
            <a:pPr lvl="0"/>
            <a:r>
              <a:t>When the user performs a long-tap gesture on a cell, the collection view attempts to display an Edit menu for that cell. The Edit menu can be used to cut, copy, and paste cells in the collection view. Several conditions must be met before the Edit menu can be displayed.</a:t>
            </a:r>
          </a:p>
        </p:txBody>
      </p:sp>
      <p:sp>
        <p:nvSpPr>
          <p:cNvPr id="84" name="Shape 84"/>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nvSpPr>
        <p:spPr>
          <a:xfrm>
            <a:off x="1371600" y="5105400"/>
            <a:ext cx="6413500" cy="13970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algn="l" defTabSz="457200">
              <a:spcBef>
                <a:spcPts val="600"/>
              </a:spcBef>
              <a:defRPr sz="1800"/>
            </a:pPr>
            <a:r>
              <a:rPr sz="2800">
                <a:solidFill>
                  <a:srgbClr val="F2F2F2"/>
                </a:solidFill>
                <a:latin typeface="Adobe 黑体 Std R"/>
                <a:ea typeface="Adobe 黑体 Std R"/>
                <a:cs typeface="Adobe 黑体 Std R"/>
                <a:sym typeface="Adobe 黑体 Std R"/>
              </a:rPr>
              <a:t>~ END ~</a:t>
            </a:r>
            <a:endParaRPr>
              <a:latin typeface="Calibri"/>
              <a:ea typeface="Calibri"/>
              <a:cs typeface="Calibri"/>
              <a:sym typeface="Calibri"/>
            </a:endParaRPr>
          </a:p>
          <a:p>
            <a:pPr lvl="0" algn="l" defTabSz="457200">
              <a:spcBef>
                <a:spcPts val="200"/>
              </a:spcBef>
              <a:defRPr sz="1800"/>
            </a:pPr>
            <a:endParaRPr sz="1100">
              <a:solidFill>
                <a:srgbClr val="F2F2F2"/>
              </a:solidFill>
              <a:latin typeface="Adobe 黑体 Std R"/>
              <a:ea typeface="Adobe 黑体 Std R"/>
              <a:cs typeface="Adobe 黑体 Std R"/>
              <a:sym typeface="Adobe 黑体 Std R"/>
            </a:endParaRPr>
          </a:p>
          <a:p>
            <a:pPr lvl="0" algn="l" defTabSz="457200">
              <a:spcBef>
                <a:spcPts val="600"/>
              </a:spcBef>
              <a:defRPr sz="1800"/>
            </a:pPr>
            <a:r>
              <a:rPr>
                <a:solidFill>
                  <a:srgbClr val="F2F2F2"/>
                </a:solidFill>
                <a:latin typeface="Adobe 黑体 Std R"/>
                <a:ea typeface="Adobe 黑体 Std R"/>
                <a:cs typeface="Adobe 黑体 Std R"/>
                <a:sym typeface="Adobe 黑体 Std R"/>
              </a:rPr>
              <a:t>http://www.alphacamp.tw</a:t>
            </a:r>
          </a:p>
        </p:txBody>
      </p:sp>
      <p:sp>
        <p:nvSpPr>
          <p:cNvPr id="87" name="Shape 8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17" name="Shape 1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18" name="Shape 1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4200"/>
            </a:lvl1pPr>
          </a:lstStyle>
          <a:p>
            <a:pPr lvl="0">
              <a:defRPr sz="1800"/>
            </a:pPr>
            <a:r>
              <a:rPr sz="4200"/>
              <a:t>Today</a:t>
            </a:r>
          </a:p>
        </p:txBody>
      </p:sp>
      <p:sp>
        <p:nvSpPr>
          <p:cNvPr id="19" name="Shape 19"/>
          <p:cNvSpPr/>
          <p:nvPr/>
        </p:nvSpPr>
        <p:spPr>
          <a:xfrm>
            <a:off x="457200" y="1905000"/>
            <a:ext cx="8242300" cy="13462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421105" indent="-421105" algn="l">
              <a:buSzPct val="100000"/>
              <a:buChar char="•"/>
              <a:defRPr sz="1800"/>
            </a:pPr>
            <a:r>
              <a:rPr sz="4200"/>
              <a:t>UICollectionViewController</a:t>
            </a:r>
            <a:endParaRPr sz="4200"/>
          </a:p>
          <a:p>
            <a:pPr lvl="0" marL="421105" indent="-421105" algn="l">
              <a:buSzPct val="100000"/>
              <a:buChar char="•"/>
              <a:defRPr sz="1800"/>
            </a:pPr>
            <a:r>
              <a:rPr sz="4200"/>
              <a:t>UICollectionViewCell</a:t>
            </a:r>
          </a:p>
        </p:txBody>
      </p:sp>
      <p:sp>
        <p:nvSpPr>
          <p:cNvPr id="20" name="Shape 20"/>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23" name="Shape 23"/>
          <p:cNvSpPr/>
          <p:nvPr>
            <p:ph type="title" idx="4294967295"/>
          </p:nvPr>
        </p:nvSpPr>
        <p:spPr>
          <a:xfrm>
            <a:off x="457200" y="4181475"/>
            <a:ext cx="8229600" cy="150812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z="3600">
                <a:solidFill>
                  <a:srgbClr val="FF6600"/>
                </a:solidFill>
              </a:defRPr>
            </a:lvl1pPr>
          </a:lstStyle>
          <a:p>
            <a:pPr lvl="0">
              <a:defRPr b="0" sz="1800">
                <a:solidFill>
                  <a:srgbClr val="000000"/>
                </a:solidFill>
              </a:defRPr>
            </a:pPr>
            <a:r>
              <a:rPr b="1" sz="3600">
                <a:solidFill>
                  <a:srgbClr val="FF6600"/>
                </a:solidFill>
              </a:rPr>
              <a:t>UICollectionViewController</a:t>
            </a:r>
          </a:p>
        </p:txBody>
      </p:sp>
      <p:sp>
        <p:nvSpPr>
          <p:cNvPr id="24" name="Shape 24"/>
          <p:cNvSpPr/>
          <p:nvPr>
            <p:ph type="sldNum" sz="quarter" idx="2"/>
          </p:nvPr>
        </p:nvSpPr>
        <p:spPr>
          <a:xfrm>
            <a:off x="8502739" y="6352339"/>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27" name="Shape 2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28" name="Shape 2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UICollectionView</a:t>
            </a:r>
          </a:p>
        </p:txBody>
      </p:sp>
      <p:sp>
        <p:nvSpPr>
          <p:cNvPr id="29" name="Shape 29"/>
          <p:cNvSpPr/>
          <p:nvPr/>
        </p:nvSpPr>
        <p:spPr>
          <a:xfrm>
            <a:off x="457200" y="1905000"/>
            <a:ext cx="8242300" cy="337312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The data source object is the content that your app displays. It could be an object from your app’s data model, or it could be the view controller that manages the collection view. The only requirement of the data source is that it must be able to provide information that the collection view needs, such as how many items there are and which views to use when displaying those items.</a:t>
            </a:r>
          </a:p>
          <a:p>
            <a:pPr lvl="1" marL="561473" indent="-180473" algn="l" defTabSz="457200">
              <a:lnSpc>
                <a:spcPct val="120000"/>
              </a:lnSpc>
              <a:buSzPct val="100000"/>
              <a:buChar char="-"/>
              <a:defRPr sz="1800"/>
            </a:pPr>
            <a:r>
              <a:t>How many sections does the collection view contain?</a:t>
            </a:r>
          </a:p>
          <a:p>
            <a:pPr lvl="1" marL="561473" indent="-180473" algn="l" defTabSz="457200">
              <a:lnSpc>
                <a:spcPct val="120000"/>
              </a:lnSpc>
              <a:buSzPct val="100000"/>
              <a:buChar char="-"/>
              <a:defRPr sz="1800"/>
            </a:pPr>
            <a:r>
              <a:t>For a given section, how many items does a section contain?</a:t>
            </a:r>
          </a:p>
          <a:p>
            <a:pPr lvl="1" marL="561473" indent="-180473" algn="l" defTabSz="457200">
              <a:lnSpc>
                <a:spcPct val="120000"/>
              </a:lnSpc>
              <a:buSzPct val="100000"/>
              <a:buChar char="-"/>
              <a:defRPr sz="1800"/>
            </a:pPr>
            <a:r>
              <a:t>For a given section or item, what views should be used to display the corresponding content?</a:t>
            </a:r>
          </a:p>
        </p:txBody>
      </p:sp>
      <p:sp>
        <p:nvSpPr>
          <p:cNvPr id="30" name="Shape 30"/>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33" name="Shape 33"/>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34" name="Shape 34"/>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UICollectionView</a:t>
            </a:r>
          </a:p>
        </p:txBody>
      </p:sp>
      <p:sp>
        <p:nvSpPr>
          <p:cNvPr id="35" name="Shape 35"/>
          <p:cNvSpPr/>
          <p:nvPr/>
        </p:nvSpPr>
        <p:spPr>
          <a:xfrm>
            <a:off x="457200" y="1905000"/>
            <a:ext cx="8242300" cy="169672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marL="180473" indent="-180473" algn="l" defTabSz="457200">
              <a:lnSpc>
                <a:spcPct val="120000"/>
              </a:lnSpc>
              <a:buSzPct val="100000"/>
              <a:buChar char="•"/>
              <a:defRPr sz="1800"/>
            </a:lvl1pPr>
          </a:lstStyle>
          <a:p>
            <a:pPr lvl="0"/>
            <a:r>
              <a:t>Sections and items are the fundamental organizing principle for collection view content. A collection view typically has at least one section and may contain more. Each section, in turn, contains zero or more items. Items represent the main content you want to present, whereas sections organize those items into logical groups.</a:t>
            </a:r>
          </a:p>
        </p:txBody>
      </p:sp>
      <p:sp>
        <p:nvSpPr>
          <p:cNvPr id="36" name="Shape 36"/>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39" name="Shape 39"/>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40" name="Shape 40"/>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UICollectionView</a:t>
            </a:r>
          </a:p>
        </p:txBody>
      </p:sp>
      <p:sp>
        <p:nvSpPr>
          <p:cNvPr id="41" name="Shape 41"/>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pic>
        <p:nvPicPr>
          <p:cNvPr id="42" name="pasted-image.png"/>
          <p:cNvPicPr/>
          <p:nvPr/>
        </p:nvPicPr>
        <p:blipFill>
          <a:blip r:embed="rId3">
            <a:extLst/>
          </a:blip>
          <a:stretch>
            <a:fillRect/>
          </a:stretch>
        </p:blipFill>
        <p:spPr>
          <a:xfrm>
            <a:off x="757777" y="1605501"/>
            <a:ext cx="7628446" cy="4715386"/>
          </a:xfrm>
          <a:prstGeom prst="rect">
            <a:avLst/>
          </a:prstGeom>
          <a:ln w="12700">
            <a:miter lim="400000"/>
          </a:ln>
        </p:spPr>
      </p:pic>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4"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45" name="Shape 45"/>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46" name="Shape 46"/>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Designing Your Data Objects</a:t>
            </a:r>
          </a:p>
        </p:txBody>
      </p:sp>
      <p:sp>
        <p:nvSpPr>
          <p:cNvPr id="47" name="Shape 47"/>
          <p:cNvSpPr/>
          <p:nvPr/>
        </p:nvSpPr>
        <p:spPr>
          <a:xfrm>
            <a:off x="457200" y="1905000"/>
            <a:ext cx="8242300" cy="404368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Organizing your data into sections and items makes it much easier to implement your data source methods later. And because your data source methods are called frequently, you want to make sure that your implementations of those methods are able to retrieve data as quickly as possible.</a:t>
            </a:r>
          </a:p>
          <a:p>
            <a:pPr lvl="0" marL="180473" indent="-180473" algn="l" defTabSz="457200">
              <a:lnSpc>
                <a:spcPct val="120000"/>
              </a:lnSpc>
              <a:buSzPct val="100000"/>
              <a:buChar char="•"/>
              <a:defRPr sz="1800"/>
            </a:pPr>
            <a:r>
              <a:t>One simple solution (but certainly not the only solution) is for your data source to use a set of nested arrays. In this configuration, a top-level array contains one or more arrays representing the sections of your data source. Each section array then contains the data items for that section. Finding an item in a section is a matter of retrieving its section array and then retrieving an item from that array. This type of arrangement makes it easy to manage moderately sized collections of items and retrieve individual items on demand.</a:t>
            </a:r>
          </a:p>
        </p:txBody>
      </p:sp>
      <p:sp>
        <p:nvSpPr>
          <p:cNvPr id="48" name="Shape 48"/>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0"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51" name="Shape 51"/>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52" name="Shape 52"/>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Nested Arrays</a:t>
            </a:r>
          </a:p>
        </p:txBody>
      </p:sp>
      <p:sp>
        <p:nvSpPr>
          <p:cNvPr id="53" name="Shape 53"/>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pic>
        <p:nvPicPr>
          <p:cNvPr id="54" name="pasted-image.png"/>
          <p:cNvPicPr/>
          <p:nvPr/>
        </p:nvPicPr>
        <p:blipFill>
          <a:blip r:embed="rId3">
            <a:extLst/>
          </a:blip>
          <a:stretch>
            <a:fillRect/>
          </a:stretch>
        </p:blipFill>
        <p:spPr>
          <a:xfrm>
            <a:off x="1958976" y="1684394"/>
            <a:ext cx="5226048" cy="4557599"/>
          </a:xfrm>
          <a:prstGeom prst="rect">
            <a:avLst/>
          </a:prstGeom>
          <a:ln w="12700">
            <a:miter lim="400000"/>
          </a:ln>
        </p:spPr>
      </p:pic>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57" name="Shape 5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58" name="Shape 5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Telling Your Content</a:t>
            </a:r>
          </a:p>
        </p:txBody>
      </p:sp>
      <p:sp>
        <p:nvSpPr>
          <p:cNvPr id="59" name="Shape 59"/>
          <p:cNvSpPr/>
          <p:nvPr/>
        </p:nvSpPr>
        <p:spPr>
          <a:xfrm>
            <a:off x="457200" y="1905000"/>
            <a:ext cx="8242300" cy="20320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The collection view is displayed for the first time.</a:t>
            </a:r>
          </a:p>
          <a:p>
            <a:pPr lvl="0" marL="180473" indent="-180473" algn="l" defTabSz="457200">
              <a:lnSpc>
                <a:spcPct val="120000"/>
              </a:lnSpc>
              <a:buSzPct val="100000"/>
              <a:buChar char="•"/>
              <a:defRPr sz="1800"/>
            </a:pPr>
            <a:r>
              <a:t>You assign a different data source object to the collection view.</a:t>
            </a:r>
          </a:p>
          <a:p>
            <a:pPr lvl="0" marL="180473" indent="-180473" algn="l" defTabSz="457200">
              <a:lnSpc>
                <a:spcPct val="120000"/>
              </a:lnSpc>
              <a:buSzPct val="100000"/>
              <a:buChar char="•"/>
              <a:defRPr sz="1800"/>
            </a:pPr>
            <a:r>
              <a:t>You explicitly call the collection view’s reloadData method.</a:t>
            </a:r>
          </a:p>
          <a:p>
            <a:pPr lvl="0" marL="180473" indent="-180473" algn="l" defTabSz="457200">
              <a:lnSpc>
                <a:spcPct val="120000"/>
              </a:lnSpc>
              <a:buSzPct val="100000"/>
              <a:buChar char="•"/>
              <a:defRPr sz="1800"/>
            </a:pPr>
            <a:r>
              <a:t>The collection view delegate executes a block using performBatchUpdates:completion: or any of the move, insert, or delete methods.</a:t>
            </a:r>
          </a:p>
        </p:txBody>
      </p:sp>
      <p:sp>
        <p:nvSpPr>
          <p:cNvPr id="60" name="Shape 60"/>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AAAAAA"/>
      </a:accent3>
      <a:accent4>
        <a:srgbClr val="707070"/>
      </a:accent4>
      <a:accent5>
        <a:srgbClr val="D8ECED"/>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AAAAAA"/>
      </a:accent3>
      <a:accent4>
        <a:srgbClr val="707070"/>
      </a:accent4>
      <a:accent5>
        <a:srgbClr val="D8ECED"/>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