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/>
  <p:notesSz cx="6858000" cy="9144000"/>
  <p:defaultTextStyle>
    <a:lvl1pPr algn="ctr">
      <a:defRPr sz="4200">
        <a:latin typeface="+mn-lt"/>
        <a:ea typeface="+mn-ea"/>
        <a:cs typeface="+mn-cs"/>
        <a:sym typeface="Helvetica"/>
      </a:defRPr>
    </a:lvl1pPr>
    <a:lvl2pPr indent="457200" algn="ctr">
      <a:defRPr sz="4200">
        <a:latin typeface="+mn-lt"/>
        <a:ea typeface="+mn-ea"/>
        <a:cs typeface="+mn-cs"/>
        <a:sym typeface="Helvetica"/>
      </a:defRPr>
    </a:lvl2pPr>
    <a:lvl3pPr indent="914400" algn="ctr">
      <a:defRPr sz="4200">
        <a:latin typeface="+mn-lt"/>
        <a:ea typeface="+mn-ea"/>
        <a:cs typeface="+mn-cs"/>
        <a:sym typeface="Helvetica"/>
      </a:defRPr>
    </a:lvl3pPr>
    <a:lvl4pPr indent="1371600" algn="ctr">
      <a:defRPr sz="4200">
        <a:latin typeface="+mn-lt"/>
        <a:ea typeface="+mn-ea"/>
        <a:cs typeface="+mn-cs"/>
        <a:sym typeface="Helvetica"/>
      </a:defRPr>
    </a:lvl4pPr>
    <a:lvl5pPr indent="1828800" algn="ctr">
      <a:defRPr sz="4200">
        <a:latin typeface="+mn-lt"/>
        <a:ea typeface="+mn-ea"/>
        <a:cs typeface="+mn-cs"/>
        <a:sym typeface="Helvetica"/>
      </a:defRPr>
    </a:lvl5pPr>
    <a:lvl6pPr algn="ctr">
      <a:defRPr sz="4200">
        <a:latin typeface="+mn-lt"/>
        <a:ea typeface="+mn-ea"/>
        <a:cs typeface="+mn-cs"/>
        <a:sym typeface="Helvetica"/>
      </a:defRPr>
    </a:lvl6pPr>
    <a:lvl7pPr algn="ctr">
      <a:defRPr sz="4200">
        <a:latin typeface="+mn-lt"/>
        <a:ea typeface="+mn-ea"/>
        <a:cs typeface="+mn-cs"/>
        <a:sym typeface="Helvetica"/>
      </a:defRPr>
    </a:lvl7pPr>
    <a:lvl8pPr algn="ctr">
      <a:defRPr sz="4200">
        <a:latin typeface="+mn-lt"/>
        <a:ea typeface="+mn-ea"/>
        <a:cs typeface="+mn-cs"/>
        <a:sym typeface="Helvetica"/>
      </a:defRPr>
    </a:lvl8pPr>
    <a:lvl9pPr algn="ctr">
      <a:defRPr sz="4200"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E2E2E2"/>
          </a:solidFill>
        </a:fill>
      </a:tcStyle>
    </a:wholeTbl>
    <a:band2H>
      <a:tcTxStyle b="def" i="def"/>
      <a:tcStyle>
        <a:tcBdr/>
        <a:fill>
          <a:solidFill>
            <a:srgbClr val="F1F1F1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AAAAAA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AAAAAA"/>
          </a:solidFill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AAAAAA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CCCCDA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000000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381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381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" name="Shape 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sldNum" sz="quarter" idx="2"/>
          </p:nvPr>
        </p:nvSpPr>
        <p:spPr>
          <a:xfrm>
            <a:off x="8422818" y="6409848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 defTabSz="457200"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spd="med" advClick="1"/>
  <p:txStyles>
    <p:titleStyle>
      <a:lvl1pPr>
        <a:defRPr sz="1200">
          <a:latin typeface="+mn-lt"/>
          <a:ea typeface="+mn-ea"/>
          <a:cs typeface="+mn-cs"/>
          <a:sym typeface="Helvetica"/>
        </a:defRPr>
      </a:lvl1pPr>
      <a:lvl2pPr>
        <a:defRPr sz="1200">
          <a:latin typeface="+mn-lt"/>
          <a:ea typeface="+mn-ea"/>
          <a:cs typeface="+mn-cs"/>
          <a:sym typeface="Helvetica"/>
        </a:defRPr>
      </a:lvl2pPr>
      <a:lvl3pPr>
        <a:defRPr sz="1200">
          <a:latin typeface="+mn-lt"/>
          <a:ea typeface="+mn-ea"/>
          <a:cs typeface="+mn-cs"/>
          <a:sym typeface="Helvetica"/>
        </a:defRPr>
      </a:lvl3pPr>
      <a:lvl4pPr>
        <a:defRPr sz="1200">
          <a:latin typeface="+mn-lt"/>
          <a:ea typeface="+mn-ea"/>
          <a:cs typeface="+mn-cs"/>
          <a:sym typeface="Helvetica"/>
        </a:defRPr>
      </a:lvl4pPr>
      <a:lvl5pPr>
        <a:defRPr sz="1200">
          <a:latin typeface="+mn-lt"/>
          <a:ea typeface="+mn-ea"/>
          <a:cs typeface="+mn-cs"/>
          <a:sym typeface="Helvetica"/>
        </a:defRPr>
      </a:lvl5pPr>
      <a:lvl6pPr indent="457200">
        <a:defRPr sz="1200">
          <a:latin typeface="+mn-lt"/>
          <a:ea typeface="+mn-ea"/>
          <a:cs typeface="+mn-cs"/>
          <a:sym typeface="Helvetica"/>
        </a:defRPr>
      </a:lvl6pPr>
      <a:lvl7pPr indent="914400">
        <a:defRPr sz="1200">
          <a:latin typeface="+mn-lt"/>
          <a:ea typeface="+mn-ea"/>
          <a:cs typeface="+mn-cs"/>
          <a:sym typeface="Helvetica"/>
        </a:defRPr>
      </a:lvl7pPr>
      <a:lvl8pPr indent="1371600">
        <a:defRPr sz="1200">
          <a:latin typeface="+mn-lt"/>
          <a:ea typeface="+mn-ea"/>
          <a:cs typeface="+mn-cs"/>
          <a:sym typeface="Helvetica"/>
        </a:defRPr>
      </a:lvl8pPr>
      <a:lvl9pPr indent="1828800">
        <a:defRPr sz="1200">
          <a:latin typeface="+mn-lt"/>
          <a:ea typeface="+mn-ea"/>
          <a:cs typeface="+mn-cs"/>
          <a:sym typeface="Helvetica"/>
        </a:defRPr>
      </a:lvl9pPr>
    </p:titleStyle>
    <p:bodyStyle>
      <a:lvl1pPr marL="342900" indent="-342900">
        <a:buClr>
          <a:srgbClr val="000000"/>
        </a:buClr>
        <a:buSzPct val="100000"/>
        <a:buFont typeface="Helvetica"/>
        <a:buChar char="»"/>
        <a:defRPr sz="1200">
          <a:latin typeface="+mn-lt"/>
          <a:ea typeface="+mn-ea"/>
          <a:cs typeface="+mn-cs"/>
          <a:sym typeface="Helvetica"/>
        </a:defRPr>
      </a:lvl1pPr>
      <a:lvl2pPr marL="342900" indent="-152400">
        <a:buClr>
          <a:srgbClr val="000000"/>
        </a:buClr>
        <a:buSzPct val="100000"/>
        <a:buFont typeface="Helvetica"/>
        <a:buChar char="–"/>
        <a:defRPr sz="1200">
          <a:latin typeface="+mn-lt"/>
          <a:ea typeface="+mn-ea"/>
          <a:cs typeface="+mn-cs"/>
          <a:sym typeface="Helvetica"/>
        </a:defRPr>
      </a:lvl2pPr>
      <a:lvl3pPr marL="723900" indent="-304800">
        <a:buClr>
          <a:srgbClr val="000000"/>
        </a:buClr>
        <a:buSzPct val="100000"/>
        <a:buFont typeface="Helvetica"/>
        <a:buChar char="•"/>
        <a:defRPr sz="1200">
          <a:latin typeface="+mn-lt"/>
          <a:ea typeface="+mn-ea"/>
          <a:cs typeface="+mn-cs"/>
          <a:sym typeface="Helvetica"/>
        </a:defRPr>
      </a:lvl3pPr>
      <a:lvl4pPr marL="1104900" indent="-457200">
        <a:buClr>
          <a:srgbClr val="000000"/>
        </a:buClr>
        <a:buSzPct val="100000"/>
        <a:buFont typeface="Helvetica"/>
        <a:buChar char="–"/>
        <a:defRPr sz="1200">
          <a:latin typeface="+mn-lt"/>
          <a:ea typeface="+mn-ea"/>
          <a:cs typeface="+mn-cs"/>
          <a:sym typeface="Helvetica"/>
        </a:defRPr>
      </a:lvl4pPr>
      <a:lvl5pPr marL="1485900" indent="-609600">
        <a:buClr>
          <a:srgbClr val="000000"/>
        </a:buClr>
        <a:buSzPct val="100000"/>
        <a:buFont typeface="Helvetica"/>
        <a:buChar char="»"/>
        <a:defRPr sz="1200">
          <a:latin typeface="+mn-lt"/>
          <a:ea typeface="+mn-ea"/>
          <a:cs typeface="+mn-cs"/>
          <a:sym typeface="Helvetica"/>
        </a:defRPr>
      </a:lvl5pPr>
      <a:lvl6pPr marL="1943100" indent="-609600">
        <a:buClr>
          <a:srgbClr val="000000"/>
        </a:buClr>
        <a:buSzPct val="100000"/>
        <a:buFont typeface="Helvetica"/>
        <a:buChar char="•"/>
        <a:defRPr sz="1200">
          <a:latin typeface="+mn-lt"/>
          <a:ea typeface="+mn-ea"/>
          <a:cs typeface="+mn-cs"/>
          <a:sym typeface="Helvetica"/>
        </a:defRPr>
      </a:lvl6pPr>
      <a:lvl7pPr marL="2400300" indent="-609600">
        <a:buClr>
          <a:srgbClr val="000000"/>
        </a:buClr>
        <a:buSzPct val="100000"/>
        <a:buFont typeface="Helvetica"/>
        <a:buChar char="•"/>
        <a:defRPr sz="1200">
          <a:latin typeface="+mn-lt"/>
          <a:ea typeface="+mn-ea"/>
          <a:cs typeface="+mn-cs"/>
          <a:sym typeface="Helvetica"/>
        </a:defRPr>
      </a:lvl7pPr>
      <a:lvl8pPr marL="2857500" indent="-609600">
        <a:buClr>
          <a:srgbClr val="000000"/>
        </a:buClr>
        <a:buSzPct val="100000"/>
        <a:buFont typeface="Helvetica"/>
        <a:buChar char="•"/>
        <a:defRPr sz="1200">
          <a:latin typeface="+mn-lt"/>
          <a:ea typeface="+mn-ea"/>
          <a:cs typeface="+mn-cs"/>
          <a:sym typeface="Helvetica"/>
        </a:defRPr>
      </a:lvl8pPr>
      <a:lvl9pPr marL="3314700" indent="-609600">
        <a:buClr>
          <a:srgbClr val="000000"/>
        </a:buClr>
        <a:buSzPct val="100000"/>
        <a:buFont typeface="Helvetica"/>
        <a:buChar char="•"/>
        <a:defRPr sz="1200">
          <a:latin typeface="+mn-lt"/>
          <a:ea typeface="+mn-ea"/>
          <a:cs typeface="+mn-cs"/>
          <a:sym typeface="Helvetica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body" idx="4294967295"/>
          </p:nvPr>
        </p:nvSpPr>
        <p:spPr>
          <a:xfrm>
            <a:off x="1371600" y="4648200"/>
            <a:ext cx="6400800" cy="213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0" indent="0" algn="ctr" defTabSz="832104">
              <a:buSzTx/>
              <a:buNone/>
              <a:defRPr sz="1800"/>
            </a:pPr>
            <a:r>
              <a:rPr sz="2912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iOS Dev Camp #3 Week 4</a:t>
            </a:r>
            <a:br>
              <a:rPr sz="2912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sz="2912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Intro</a:t>
            </a:r>
            <a:endParaRPr sz="2912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L="0" indent="0" algn="ctr" defTabSz="832104">
              <a:spcBef>
                <a:spcPts val="600"/>
              </a:spcBef>
              <a:buSzTx/>
              <a:buNone/>
              <a:defRPr sz="1800"/>
            </a:pPr>
            <a:r>
              <a:rPr sz="2184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Edward Chiang</a:t>
            </a:r>
            <a:endParaRPr sz="2184"/>
          </a:p>
          <a:p>
            <a:pPr lvl="0" marL="0" indent="0" algn="ctr" defTabSz="832104">
              <a:spcBef>
                <a:spcPts val="600"/>
              </a:spcBef>
              <a:buSzTx/>
              <a:buNone/>
              <a:defRPr sz="1800"/>
            </a:pPr>
            <a:endParaRPr sz="2912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L="0" indent="0" algn="ctr" defTabSz="832104">
              <a:spcBef>
                <a:spcPts val="300"/>
              </a:spcBef>
              <a:buSzTx/>
              <a:buNone/>
              <a:defRPr sz="1800"/>
            </a:pPr>
            <a:r>
              <a:rPr sz="1638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2014.10.27 - 2014.10.31</a:t>
            </a:r>
          </a:p>
        </p:txBody>
      </p:sp>
      <p:pic>
        <p:nvPicPr>
          <p:cNvPr id="13" name="alpha-logo-square.png" descr="alpha-logo-squar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2062" y="1655762"/>
            <a:ext cx="4079876" cy="2327276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14"/>
          <p:cNvSpPr/>
          <p:nvPr>
            <p:ph type="sldNum" sz="quarter" idx="2"/>
          </p:nvPr>
        </p:nvSpPr>
        <p:spPr>
          <a:xfrm>
            <a:off x="8502739" y="6409848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200" y="6327775"/>
            <a:ext cx="1371600" cy="5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/>
          <p:nvPr/>
        </p:nvSpPr>
        <p:spPr>
          <a:xfrm>
            <a:off x="455612" y="1417637"/>
            <a:ext cx="8229601" cy="1"/>
          </a:xfrm>
          <a:prstGeom prst="line">
            <a:avLst/>
          </a:prstGeom>
          <a:ln w="31750">
            <a:solidFill>
              <a:srgbClr val="E46C0A"/>
            </a:solidFill>
            <a:round/>
          </a:ln>
          <a:effectLst>
            <a:outerShdw sx="100000" sy="100000" kx="0" ky="0" algn="b" rotWithShape="0" blurRad="38100" dist="19999" dir="5400000">
              <a:srgbClr val="000000">
                <a:alpha val="37998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8" name="Shape 18"/>
          <p:cNvSpPr/>
          <p:nvPr>
            <p:ph type="title" idx="4294967295"/>
          </p:nvPr>
        </p:nvSpPr>
        <p:spPr>
          <a:xfrm>
            <a:off x="457200" y="92075"/>
            <a:ext cx="8229600" cy="1506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2800"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 lvl="0">
              <a:defRPr sz="1800"/>
            </a:pPr>
            <a:r>
              <a:rPr sz="2800"/>
              <a:t>講師介紹</a:t>
            </a:r>
          </a:p>
        </p:txBody>
      </p:sp>
      <p:pic>
        <p:nvPicPr>
          <p:cNvPr id="19" name="IMG_5044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9245" y="2286000"/>
            <a:ext cx="2514510" cy="2687533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/>
          <p:nvPr/>
        </p:nvSpPr>
        <p:spPr>
          <a:xfrm>
            <a:off x="4191000" y="2209800"/>
            <a:ext cx="3886200" cy="3725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l" defTabSz="457200">
              <a:defRPr sz="1800"/>
            </a:pPr>
            <a:r>
              <a:rPr sz="2400"/>
              <a:t>Edward Chiang</a:t>
            </a:r>
            <a:endParaRPr sz="2400"/>
          </a:p>
          <a:p>
            <a:pPr lvl="0" algn="l" defTabSz="457200">
              <a:defRPr sz="1800"/>
            </a:pPr>
            <a:r>
              <a:rPr sz="2400"/>
              <a:t>Soleil Software Studio, Inc.</a:t>
            </a:r>
            <a:endParaRPr sz="2400"/>
          </a:p>
          <a:p>
            <a:pPr lvl="0" algn="l" defTabSz="457200">
              <a:defRPr sz="1800"/>
            </a:pPr>
            <a:r>
              <a:rPr sz="2400"/>
              <a:t>日傑資訊有限公司 負責人</a:t>
            </a:r>
            <a:endParaRPr sz="2400"/>
          </a:p>
          <a:p>
            <a:pPr lvl="0" algn="l" defTabSz="457200">
              <a:defRPr sz="1800"/>
            </a:pPr>
            <a:endParaRPr sz="2400"/>
          </a:p>
          <a:p>
            <a:pPr lvl="0" algn="l" defTabSz="457200">
              <a:defRPr sz="1800"/>
            </a:pPr>
            <a:r>
              <a:rPr sz="2400"/>
              <a:t>前愛料理 Mobile Team 主管</a:t>
            </a:r>
            <a:endParaRPr sz="2400"/>
          </a:p>
          <a:p>
            <a:pPr lvl="0" algn="l" defTabSz="457200">
              <a:defRPr sz="1800"/>
            </a:pPr>
            <a:r>
              <a:rPr sz="2400"/>
              <a:t>開發過知名 App：</a:t>
            </a:r>
            <a:endParaRPr sz="2400"/>
          </a:p>
          <a:p>
            <a:pPr lvl="0" marL="180473" indent="-180473" algn="l" defTabSz="457200">
              <a:buSzPct val="100000"/>
              <a:buChar char="*"/>
              <a:defRPr sz="1800"/>
            </a:pPr>
            <a:r>
              <a:t>iCook for iPhone</a:t>
            </a:r>
          </a:p>
          <a:p>
            <a:pPr lvl="0" marL="180473" indent="-180473" algn="l" defTabSz="457200">
              <a:buSzPct val="100000"/>
              <a:buChar char="*"/>
              <a:defRPr sz="1800"/>
            </a:pPr>
            <a:r>
              <a:t>iCook for iPad</a:t>
            </a:r>
          </a:p>
          <a:p>
            <a:pPr lvl="0" marL="180473" indent="-180473" algn="l" defTabSz="457200">
              <a:buSzPct val="100000"/>
              <a:buChar char="*"/>
              <a:defRPr sz="1800"/>
            </a:pPr>
            <a:r>
              <a:t>Mr. Plurk for iPhone</a:t>
            </a:r>
          </a:p>
          <a:p>
            <a:pPr lvl="0" marL="180473" indent="-180473" algn="l" defTabSz="457200">
              <a:buSzPct val="100000"/>
              <a:buChar char="*"/>
              <a:defRPr sz="1800"/>
            </a:pPr>
            <a:r>
              <a:t>LovingHeart for iPhone</a:t>
            </a:r>
          </a:p>
          <a:p>
            <a:pPr lvl="0" marL="180473" indent="-180473" algn="l" defTabSz="457200">
              <a:buSzPct val="100000"/>
              <a:buChar char="*"/>
              <a:defRPr sz="1800"/>
            </a:pPr>
            <a:r>
              <a:t>21 世紀不動產 for iPhone</a:t>
            </a:r>
          </a:p>
        </p:txBody>
      </p:sp>
      <p:sp>
        <p:nvSpPr>
          <p:cNvPr id="21" name="Shape 21"/>
          <p:cNvSpPr/>
          <p:nvPr>
            <p:ph type="sldNum" sz="quarter" idx="2"/>
          </p:nvPr>
        </p:nvSpPr>
        <p:spPr>
          <a:xfrm>
            <a:off x="8502739" y="6409848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logo_for_westud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77878" y="1582548"/>
            <a:ext cx="2614125" cy="2614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image.jpe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86200" y="6327775"/>
            <a:ext cx="1371600" cy="5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hape 25"/>
          <p:cNvSpPr/>
          <p:nvPr/>
        </p:nvSpPr>
        <p:spPr>
          <a:xfrm>
            <a:off x="455612" y="1417637"/>
            <a:ext cx="8229601" cy="1"/>
          </a:xfrm>
          <a:prstGeom prst="line">
            <a:avLst/>
          </a:prstGeom>
          <a:ln w="31750">
            <a:solidFill>
              <a:srgbClr val="E46C0A"/>
            </a:solidFill>
            <a:round/>
          </a:ln>
          <a:effectLst>
            <a:outerShdw sx="100000" sy="100000" kx="0" ky="0" algn="b" rotWithShape="0" blurRad="38100" dist="19999" dir="5400000">
              <a:srgbClr val="000000">
                <a:alpha val="37998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6" name="Shape 26"/>
          <p:cNvSpPr/>
          <p:nvPr>
            <p:ph type="title" idx="4294967295"/>
          </p:nvPr>
        </p:nvSpPr>
        <p:spPr>
          <a:xfrm>
            <a:off x="457200" y="92075"/>
            <a:ext cx="8229600" cy="1506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4200"/>
            </a:lvl1pPr>
          </a:lstStyle>
          <a:p>
            <a:pPr lvl="0">
              <a:defRPr sz="1800"/>
            </a:pPr>
            <a:r>
              <a:rPr sz="4200"/>
              <a:t>Soleil Software Studio, Inc.</a:t>
            </a:r>
          </a:p>
        </p:txBody>
      </p:sp>
      <p:sp>
        <p:nvSpPr>
          <p:cNvPr id="27" name="Shape 27"/>
          <p:cNvSpPr/>
          <p:nvPr/>
        </p:nvSpPr>
        <p:spPr>
          <a:xfrm>
            <a:off x="457200" y="1905000"/>
            <a:ext cx="8242300" cy="2244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701842" indent="-701842" algn="l">
              <a:buSzPct val="100000"/>
              <a:buAutoNum type="arabicParenR" startAt="1"/>
              <a:defRPr sz="1800"/>
            </a:pPr>
            <a:r>
              <a:rPr sz="4200"/>
              <a:t>顧問</a:t>
            </a:r>
            <a:endParaRPr sz="4200"/>
          </a:p>
          <a:p>
            <a:pPr lvl="0" marL="701842" indent="-701842" algn="l">
              <a:buSzPct val="100000"/>
              <a:buAutoNum type="arabicParenR" startAt="1"/>
              <a:defRPr sz="1800"/>
            </a:pPr>
            <a:r>
              <a:rPr sz="4200"/>
              <a:t>開發</a:t>
            </a:r>
            <a:endParaRPr sz="4200"/>
          </a:p>
          <a:p>
            <a:pPr lvl="0" marL="701842" indent="-701842" algn="l">
              <a:buSzPct val="100000"/>
              <a:buAutoNum type="arabicParenR" startAt="1"/>
              <a:defRPr sz="1800"/>
            </a:pPr>
            <a:r>
              <a:rPr sz="4200"/>
              <a:t>設計</a:t>
            </a:r>
            <a:endParaRPr sz="4200"/>
          </a:p>
          <a:p>
            <a:pPr lvl="0" marL="701842" indent="-701842" algn="l">
              <a:buSzPct val="100000"/>
              <a:buAutoNum type="arabicParenR" startAt="1"/>
              <a:defRPr sz="1800"/>
            </a:pPr>
            <a:r>
              <a:rPr sz="4200"/>
              <a:t>課程</a:t>
            </a:r>
          </a:p>
        </p:txBody>
      </p:sp>
      <p:sp>
        <p:nvSpPr>
          <p:cNvPr id="28" name="Shape 28"/>
          <p:cNvSpPr/>
          <p:nvPr>
            <p:ph type="sldNum" sz="quarter" idx="2"/>
          </p:nvPr>
        </p:nvSpPr>
        <p:spPr>
          <a:xfrm>
            <a:off x="8502739" y="6409848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200" y="6327775"/>
            <a:ext cx="1371600" cy="5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hape 31"/>
          <p:cNvSpPr/>
          <p:nvPr/>
        </p:nvSpPr>
        <p:spPr>
          <a:xfrm>
            <a:off x="455612" y="1417637"/>
            <a:ext cx="8229601" cy="1"/>
          </a:xfrm>
          <a:prstGeom prst="line">
            <a:avLst/>
          </a:prstGeom>
          <a:ln w="31750">
            <a:solidFill>
              <a:srgbClr val="E46C0A"/>
            </a:solidFill>
            <a:round/>
          </a:ln>
          <a:effectLst>
            <a:outerShdw sx="100000" sy="100000" kx="0" ky="0" algn="b" rotWithShape="0" blurRad="38100" dist="19999" dir="5400000">
              <a:srgbClr val="000000">
                <a:alpha val="37998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32" name="Shape 32"/>
          <p:cNvSpPr/>
          <p:nvPr>
            <p:ph type="title" idx="4294967295"/>
          </p:nvPr>
        </p:nvSpPr>
        <p:spPr>
          <a:xfrm>
            <a:off x="457200" y="92075"/>
            <a:ext cx="8229600" cy="1506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4200"/>
            </a:lvl1pPr>
          </a:lstStyle>
          <a:p>
            <a:pPr lvl="0">
              <a:defRPr sz="1800"/>
            </a:pPr>
            <a:r>
              <a:rPr sz="4200"/>
              <a:t>This Week</a:t>
            </a:r>
          </a:p>
        </p:txBody>
      </p:sp>
      <p:sp>
        <p:nvSpPr>
          <p:cNvPr id="33" name="Shape 33"/>
          <p:cNvSpPr/>
          <p:nvPr/>
        </p:nvSpPr>
        <p:spPr>
          <a:xfrm>
            <a:off x="457200" y="1905000"/>
            <a:ext cx="8242300" cy="325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421105" indent="-421105" algn="l">
              <a:buSzPct val="100000"/>
              <a:buChar char="•"/>
              <a:defRPr sz="1800"/>
            </a:pPr>
            <a:r>
              <a:rPr sz="4200"/>
              <a:t>Foundation Framework</a:t>
            </a:r>
            <a:endParaRPr sz="4200"/>
          </a:p>
          <a:p>
            <a:pPr lvl="1" marL="802105" indent="-421105" algn="l">
              <a:buSzPct val="100000"/>
              <a:buChar char="•"/>
              <a:defRPr sz="1800"/>
            </a:pPr>
            <a:r>
              <a:rPr sz="4200"/>
              <a:t>Value</a:t>
            </a:r>
            <a:endParaRPr sz="4200"/>
          </a:p>
          <a:p>
            <a:pPr lvl="1" marL="802105" indent="-421105" algn="l">
              <a:buSzPct val="100000"/>
              <a:buChar char="•"/>
              <a:defRPr sz="1800"/>
            </a:pPr>
            <a:r>
              <a:rPr sz="4200"/>
              <a:t>String</a:t>
            </a:r>
            <a:endParaRPr sz="4200"/>
          </a:p>
          <a:p>
            <a:pPr lvl="1" marL="802105" indent="-421105" algn="l">
              <a:buSzPct val="100000"/>
              <a:buChar char="•"/>
              <a:defRPr sz="1800"/>
            </a:pPr>
            <a:r>
              <a:rPr sz="4200"/>
              <a:t>Collections</a:t>
            </a:r>
            <a:endParaRPr sz="4200"/>
          </a:p>
          <a:p>
            <a:pPr lvl="1" marL="802105" indent="-421105" algn="l">
              <a:buSzPct val="100000"/>
              <a:buChar char="•"/>
              <a:defRPr sz="1800"/>
            </a:pPr>
            <a:r>
              <a:rPr sz="4200"/>
              <a:t>Advance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xfrm>
            <a:off x="8502739" y="6409848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200" y="6327775"/>
            <a:ext cx="1371600" cy="5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455612" y="1417637"/>
            <a:ext cx="8229601" cy="1"/>
          </a:xfrm>
          <a:prstGeom prst="line">
            <a:avLst/>
          </a:prstGeom>
          <a:ln w="31750">
            <a:solidFill>
              <a:srgbClr val="E46C0A"/>
            </a:solidFill>
            <a:round/>
          </a:ln>
          <a:effectLst>
            <a:outerShdw sx="100000" sy="100000" kx="0" ky="0" algn="b" rotWithShape="0" blurRad="38100" dist="19999" dir="5400000">
              <a:srgbClr val="000000">
                <a:alpha val="37998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38" name="Shape 38"/>
          <p:cNvSpPr/>
          <p:nvPr>
            <p:ph type="title" idx="4294967295"/>
          </p:nvPr>
        </p:nvSpPr>
        <p:spPr>
          <a:xfrm>
            <a:off x="457200" y="92075"/>
            <a:ext cx="8229600" cy="1506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4200"/>
            </a:lvl1pPr>
          </a:lstStyle>
          <a:p>
            <a:pPr lvl="0">
              <a:defRPr sz="1800"/>
            </a:pPr>
            <a:r>
              <a:rPr sz="4200"/>
              <a:t>This Week</a:t>
            </a:r>
          </a:p>
        </p:txBody>
      </p:sp>
      <p:sp>
        <p:nvSpPr>
          <p:cNvPr id="39" name="Shape 39"/>
          <p:cNvSpPr/>
          <p:nvPr/>
        </p:nvSpPr>
        <p:spPr>
          <a:xfrm>
            <a:off x="457200" y="1905000"/>
            <a:ext cx="8242300" cy="261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421105" indent="-421105" algn="l">
              <a:buSzPct val="100000"/>
              <a:buChar char="•"/>
              <a:defRPr sz="1800"/>
            </a:pPr>
            <a:r>
              <a:rPr sz="4200"/>
              <a:t>Attributed String</a:t>
            </a:r>
            <a:endParaRPr sz="4200"/>
          </a:p>
          <a:p>
            <a:pPr lvl="1" marL="802105" indent="-421105" algn="l">
              <a:buSzPct val="100000"/>
              <a:buChar char="•"/>
              <a:defRPr sz="1800"/>
            </a:pPr>
            <a:r>
              <a:rPr sz="4200"/>
              <a:t>NSAttributedString</a:t>
            </a:r>
            <a:endParaRPr sz="4200"/>
          </a:p>
          <a:p>
            <a:pPr lvl="1" marL="802105" indent="-421105" algn="l">
              <a:buSzPct val="100000"/>
              <a:buChar char="•"/>
              <a:defRPr sz="1800"/>
            </a:pPr>
            <a:r>
              <a:rPr sz="4200"/>
              <a:t>UIColor</a:t>
            </a:r>
            <a:endParaRPr sz="4200"/>
          </a:p>
          <a:p>
            <a:pPr lvl="1" marL="802105" indent="-421105" algn="l">
              <a:buSzPct val="100000"/>
              <a:buChar char="•"/>
              <a:defRPr sz="1800"/>
            </a:pPr>
            <a:r>
              <a:rPr sz="4200"/>
              <a:t>UIFount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xfrm>
            <a:off x="8502739" y="6409848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200" y="6327775"/>
            <a:ext cx="1371600" cy="5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Shape 43"/>
          <p:cNvSpPr/>
          <p:nvPr/>
        </p:nvSpPr>
        <p:spPr>
          <a:xfrm>
            <a:off x="455612" y="1417637"/>
            <a:ext cx="8229601" cy="1"/>
          </a:xfrm>
          <a:prstGeom prst="line">
            <a:avLst/>
          </a:prstGeom>
          <a:ln w="31750">
            <a:solidFill>
              <a:srgbClr val="E46C0A"/>
            </a:solidFill>
            <a:round/>
          </a:ln>
          <a:effectLst>
            <a:outerShdw sx="100000" sy="100000" kx="0" ky="0" algn="b" rotWithShape="0" blurRad="38100" dist="19999" dir="5400000">
              <a:srgbClr val="808080">
                <a:alpha val="37998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44" name="Shape 44"/>
          <p:cNvSpPr/>
          <p:nvPr>
            <p:ph type="title" idx="4294967295"/>
          </p:nvPr>
        </p:nvSpPr>
        <p:spPr>
          <a:xfrm>
            <a:off x="457200" y="92075"/>
            <a:ext cx="8229600" cy="1506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4200"/>
            </a:lvl1pPr>
          </a:lstStyle>
          <a:p>
            <a:pPr lvl="0">
              <a:defRPr sz="1800"/>
            </a:pPr>
            <a:r>
              <a:rPr sz="4200"/>
              <a:t>Daily Homework</a:t>
            </a:r>
          </a:p>
        </p:txBody>
      </p:sp>
      <p:sp>
        <p:nvSpPr>
          <p:cNvPr id="45" name="Shape 45"/>
          <p:cNvSpPr/>
          <p:nvPr/>
        </p:nvSpPr>
        <p:spPr>
          <a:xfrm>
            <a:off x="457200" y="1905000"/>
            <a:ext cx="8242300" cy="325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marL="421105" indent="-421105" algn="l">
              <a:buSzPct val="100000"/>
              <a:buChar char="•"/>
              <a:defRPr sz="1800"/>
            </a:pPr>
            <a:r>
              <a:rPr sz="4200"/>
              <a:t>Print all value</a:t>
            </a:r>
            <a:endParaRPr sz="4200"/>
          </a:p>
          <a:p>
            <a:pPr lvl="0" marL="421105" indent="-421105" algn="l">
              <a:buSzPct val="100000"/>
              <a:buChar char="•"/>
              <a:defRPr sz="1800"/>
            </a:pPr>
            <a:r>
              <a:rPr sz="4200"/>
              <a:t>Print strings</a:t>
            </a:r>
            <a:endParaRPr sz="4200"/>
          </a:p>
          <a:p>
            <a:pPr lvl="0" marL="421105" indent="-421105" algn="l">
              <a:buSzPct val="100000"/>
              <a:buChar char="•"/>
              <a:defRPr sz="1800"/>
            </a:pPr>
            <a:r>
              <a:rPr sz="4200"/>
              <a:t>Print object to console</a:t>
            </a:r>
            <a:endParaRPr sz="4200"/>
          </a:p>
          <a:p>
            <a:pPr lvl="0" marL="421105" indent="-421105" algn="l">
              <a:buSzPct val="100000"/>
              <a:buChar char="•"/>
              <a:defRPr sz="1800"/>
            </a:pPr>
            <a:r>
              <a:rPr sz="4200"/>
              <a:t>Write, test and print</a:t>
            </a:r>
            <a:endParaRPr sz="4200"/>
          </a:p>
          <a:p>
            <a:pPr lvl="0" marL="421105" indent="-421105" algn="l">
              <a:buSzPct val="100000"/>
              <a:buChar char="•"/>
              <a:defRPr sz="1800"/>
            </a:pPr>
            <a:r>
              <a:rPr sz="4200"/>
              <a:t>Define color and font</a:t>
            </a: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xfrm>
            <a:off x="8502739" y="6409848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1371600" y="5105400"/>
            <a:ext cx="64135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algn="l" defTabSz="457200">
              <a:spcBef>
                <a:spcPts val="600"/>
              </a:spcBef>
              <a:defRPr sz="1800"/>
            </a:pPr>
            <a:r>
              <a:rPr sz="2800">
                <a:solidFill>
                  <a:srgbClr val="F2F2F2"/>
                </a:solidFill>
                <a:latin typeface="Adobe 黑体 Std R"/>
                <a:ea typeface="Adobe 黑体 Std R"/>
                <a:cs typeface="Adobe 黑体 Std R"/>
                <a:sym typeface="Adobe 黑体 Std R"/>
              </a:rPr>
              <a:t>~ END ~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algn="l" defTabSz="457200">
              <a:spcBef>
                <a:spcPts val="200"/>
              </a:spcBef>
              <a:defRPr sz="1800"/>
            </a:pPr>
            <a:endParaRPr sz="1100">
              <a:solidFill>
                <a:srgbClr val="F2F2F2"/>
              </a:solidFill>
              <a:latin typeface="Adobe 黑体 Std R"/>
              <a:ea typeface="Adobe 黑体 Std R"/>
              <a:cs typeface="Adobe 黑体 Std R"/>
              <a:sym typeface="Adobe 黑体 Std R"/>
            </a:endParaRPr>
          </a:p>
          <a:p>
            <a:pPr lvl="0" algn="l" defTabSz="457200">
              <a:spcBef>
                <a:spcPts val="600"/>
              </a:spcBef>
              <a:defRPr sz="1800"/>
            </a:pPr>
            <a:r>
              <a:rPr>
                <a:solidFill>
                  <a:srgbClr val="F2F2F2"/>
                </a:solidFill>
                <a:latin typeface="Adobe 黑体 Std R"/>
                <a:ea typeface="Adobe 黑体 Std R"/>
                <a:cs typeface="Adobe 黑体 Std R"/>
                <a:sym typeface="Adobe 黑体 Std R"/>
              </a:rPr>
              <a:t>http://www.alphacamp.tw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xfrm>
            <a:off x="8502739" y="6409848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AAAAAA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AAAAAA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