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9144000" cy="6858000"/>
  <p:notesSz cx="6858000" cy="9144000"/>
  <p:defaultTextStyle>
    <a:lvl1pPr algn="ctr">
      <a:defRPr sz="4200">
        <a:latin typeface="+mn-lt"/>
        <a:ea typeface="+mn-ea"/>
        <a:cs typeface="+mn-cs"/>
        <a:sym typeface="Helvetica"/>
      </a:defRPr>
    </a:lvl1pPr>
    <a:lvl2pPr indent="457200" algn="ctr">
      <a:defRPr sz="4200">
        <a:latin typeface="+mn-lt"/>
        <a:ea typeface="+mn-ea"/>
        <a:cs typeface="+mn-cs"/>
        <a:sym typeface="Helvetica"/>
      </a:defRPr>
    </a:lvl2pPr>
    <a:lvl3pPr indent="914400" algn="ctr">
      <a:defRPr sz="4200">
        <a:latin typeface="+mn-lt"/>
        <a:ea typeface="+mn-ea"/>
        <a:cs typeface="+mn-cs"/>
        <a:sym typeface="Helvetica"/>
      </a:defRPr>
    </a:lvl3pPr>
    <a:lvl4pPr indent="1371600" algn="ctr">
      <a:defRPr sz="4200">
        <a:latin typeface="+mn-lt"/>
        <a:ea typeface="+mn-ea"/>
        <a:cs typeface="+mn-cs"/>
        <a:sym typeface="Helvetica"/>
      </a:defRPr>
    </a:lvl4pPr>
    <a:lvl5pPr indent="1828800" algn="ctr">
      <a:defRPr sz="4200">
        <a:latin typeface="+mn-lt"/>
        <a:ea typeface="+mn-ea"/>
        <a:cs typeface="+mn-cs"/>
        <a:sym typeface="Helvetica"/>
      </a:defRPr>
    </a:lvl5pPr>
    <a:lvl6pPr algn="ctr">
      <a:defRPr sz="4200">
        <a:latin typeface="+mn-lt"/>
        <a:ea typeface="+mn-ea"/>
        <a:cs typeface="+mn-cs"/>
        <a:sym typeface="Helvetica"/>
      </a:defRPr>
    </a:lvl6pPr>
    <a:lvl7pPr algn="ctr">
      <a:defRPr sz="4200">
        <a:latin typeface="+mn-lt"/>
        <a:ea typeface="+mn-ea"/>
        <a:cs typeface="+mn-cs"/>
        <a:sym typeface="Helvetica"/>
      </a:defRPr>
    </a:lvl7pPr>
    <a:lvl8pPr algn="ctr">
      <a:defRPr sz="4200">
        <a:latin typeface="+mn-lt"/>
        <a:ea typeface="+mn-ea"/>
        <a:cs typeface="+mn-cs"/>
        <a:sym typeface="Helvetica"/>
      </a:defRPr>
    </a:lvl8pPr>
    <a:lvl9pPr algn="ctr">
      <a:defRPr sz="4200">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E7F3F4"/>
          </a:solidFill>
        </a:fill>
      </a:tcStyle>
    </a:wholeTbl>
    <a:band2H>
      <a:tcTxStyle b="def" i="def"/>
      <a:tcStyle>
        <a:tcBdr/>
        <a:fill>
          <a:solidFill>
            <a:srgbClr val="F3F9FA"/>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BBE0E3"/>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381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BBE0E3"/>
          </a:solid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381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BBE0E3"/>
          </a:solidFill>
        </a:fill>
      </a:tcStyle>
    </a:firstRow>
  </a:tblStyle>
  <a:tblStyle styleId="{C7B018BB-80A7-4F77-B60F-C8B233D01FF8}"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E2E2E2"/>
          </a:solidFill>
        </a:fill>
      </a:tcStyle>
    </a:wholeTbl>
    <a:band2H>
      <a:tcTxStyle b="def" i="def"/>
      <a:tcStyle>
        <a:tcBdr/>
        <a:fill>
          <a:solidFill>
            <a:srgbClr val="F1F1F1"/>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AAAAAA"/>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381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AAAAAA"/>
          </a:solid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381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AAAAAA"/>
          </a:solidFill>
        </a:fill>
      </a:tcStyle>
    </a:firstRow>
  </a:tblStyle>
  <a:tblStyle styleId="{EEE7283C-3CF3-47DC-8721-378D4A62B228}"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CCCCDA"/>
          </a:solidFill>
        </a:fill>
      </a:tcStyle>
    </a:wholeTbl>
    <a:band2H>
      <a:tcTxStyle b="def" i="def"/>
      <a:tcStyle>
        <a:tcBdr/>
        <a:fill>
          <a:solidFill>
            <a:srgbClr val="E7E7ED"/>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2E2E8B"/>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381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2E2E8B"/>
          </a:solid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381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2E2E8B"/>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000000"/>
          </a:solidFill>
        </a:fill>
      </a:tcStyle>
    </a:band2H>
    <a:firstCo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BE0E3"/>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fill>
      </a:tcStyle>
    </a:lastRow>
    <a:firstRow>
      <a:tcTxStyle b="on" i="on">
        <a:fontRef idx="minor">
          <a:srgbClr val="000000"/>
        </a:fontRef>
        <a:srgbClr val="000000"/>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BBE0E3"/>
          </a:solidFill>
        </a:fill>
      </a:tcStyle>
    </a:firstRow>
  </a:tblStyle>
  <a:tblStyle styleId="{33BA23B1-9221-436E-865A-0063620EA4FD}"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CACACA"/>
          </a:solidFill>
        </a:fill>
      </a:tcStyle>
    </a:wholeTbl>
    <a:band2H>
      <a:tcTxStyle b="def" i="def"/>
      <a:tcStyle>
        <a:tcBdr/>
        <a:fill>
          <a:solidFill>
            <a:srgbClr val="E6E6E6"/>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381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381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9"/>
          <p:cNvSpPr/>
          <p:nvPr>
            <p:ph type="sldImg"/>
          </p:nvPr>
        </p:nvSpPr>
        <p:spPr>
          <a:xfrm>
            <a:off x="1143000" y="685800"/>
            <a:ext cx="4572000" cy="3429000"/>
          </a:xfrm>
          <a:prstGeom prst="rect">
            <a:avLst/>
          </a:prstGeom>
        </p:spPr>
        <p:txBody>
          <a:bodyPr/>
          <a:lstStyle/>
          <a:p>
            <a:pPr lvl="0"/>
          </a:p>
        </p:txBody>
      </p:sp>
      <p:sp>
        <p:nvSpPr>
          <p:cNvPr id="10" name="Shape 1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mj-lt"/>
        <a:ea typeface="+mj-ea"/>
        <a:cs typeface="+mj-cs"/>
        <a:sym typeface="Avenir Book"/>
      </a:defRPr>
    </a:lvl1pPr>
    <a:lvl2pPr indent="228600" defTabSz="457200">
      <a:lnSpc>
        <a:spcPct val="125000"/>
      </a:lnSpc>
      <a:defRPr sz="2400">
        <a:latin typeface="+mj-lt"/>
        <a:ea typeface="+mj-ea"/>
        <a:cs typeface="+mj-cs"/>
        <a:sym typeface="Avenir Book"/>
      </a:defRPr>
    </a:lvl2pPr>
    <a:lvl3pPr indent="457200" defTabSz="457200">
      <a:lnSpc>
        <a:spcPct val="125000"/>
      </a:lnSpc>
      <a:defRPr sz="2400">
        <a:latin typeface="+mj-lt"/>
        <a:ea typeface="+mj-ea"/>
        <a:cs typeface="+mj-cs"/>
        <a:sym typeface="Avenir Book"/>
      </a:defRPr>
    </a:lvl3pPr>
    <a:lvl4pPr indent="685800" defTabSz="457200">
      <a:lnSpc>
        <a:spcPct val="125000"/>
      </a:lnSpc>
      <a:defRPr sz="2400">
        <a:latin typeface="+mj-lt"/>
        <a:ea typeface="+mj-ea"/>
        <a:cs typeface="+mj-cs"/>
        <a:sym typeface="Avenir Book"/>
      </a:defRPr>
    </a:lvl4pPr>
    <a:lvl5pPr indent="914400" defTabSz="457200">
      <a:lnSpc>
        <a:spcPct val="125000"/>
      </a:lnSpc>
      <a:defRPr sz="2400">
        <a:latin typeface="+mj-lt"/>
        <a:ea typeface="+mj-ea"/>
        <a:cs typeface="+mj-cs"/>
        <a:sym typeface="Avenir Book"/>
      </a:defRPr>
    </a:lvl5pPr>
    <a:lvl6pPr indent="1143000" defTabSz="457200">
      <a:lnSpc>
        <a:spcPct val="125000"/>
      </a:lnSpc>
      <a:defRPr sz="2400">
        <a:latin typeface="+mj-lt"/>
        <a:ea typeface="+mj-ea"/>
        <a:cs typeface="+mj-cs"/>
        <a:sym typeface="Avenir Book"/>
      </a:defRPr>
    </a:lvl6pPr>
    <a:lvl7pPr indent="1371600" defTabSz="457200">
      <a:lnSpc>
        <a:spcPct val="125000"/>
      </a:lnSpc>
      <a:defRPr sz="2400">
        <a:latin typeface="+mj-lt"/>
        <a:ea typeface="+mj-ea"/>
        <a:cs typeface="+mj-cs"/>
        <a:sym typeface="Avenir Book"/>
      </a:defRPr>
    </a:lvl7pPr>
    <a:lvl8pPr indent="1600200" defTabSz="457200">
      <a:lnSpc>
        <a:spcPct val="125000"/>
      </a:lnSpc>
      <a:defRPr sz="2400">
        <a:latin typeface="+mj-lt"/>
        <a:ea typeface="+mj-ea"/>
        <a:cs typeface="+mj-cs"/>
        <a:sym typeface="Avenir Book"/>
      </a:defRPr>
    </a:lvl8pPr>
    <a:lvl9pPr indent="1828800" defTabSz="457200">
      <a:lnSpc>
        <a:spcPct val="125000"/>
      </a:lnSpc>
      <a:defRPr sz="2400">
        <a:latin typeface="+mj-lt"/>
        <a:ea typeface="+mj-ea"/>
        <a:cs typeface="+mj-cs"/>
        <a:sym typeface="Avenir Book"/>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4" name="Shape 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Default">
    <p:bg>
      <p:bgPr>
        <a:solidFill>
          <a:srgbClr val="FFFFFF"/>
        </a:solidFill>
      </p:bgPr>
    </p:bg>
    <p:spTree>
      <p:nvGrpSpPr>
        <p:cNvPr id="1" name=""/>
        <p:cNvGrpSpPr/>
        <p:nvPr/>
      </p:nvGrpSpPr>
      <p:grpSpPr>
        <a:xfrm>
          <a:off x="0" y="0"/>
          <a:ext cx="0" cy="0"/>
          <a:chOff x="0" y="0"/>
          <a:chExt cx="0" cy="0"/>
        </a:xfrm>
      </p:grpSpPr>
      <p:sp>
        <p:nvSpPr>
          <p:cNvPr id="6" name="Shape 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Default">
    <p:bg>
      <p:bgPr>
        <a:solidFill>
          <a:srgbClr val="FFFFFF"/>
        </a:solidFill>
      </p:bgPr>
    </p:bg>
    <p:spTree>
      <p:nvGrpSpPr>
        <p:cNvPr id="1" name=""/>
        <p:cNvGrpSpPr/>
        <p:nvPr/>
      </p:nvGrpSpPr>
      <p:grpSpPr>
        <a:xfrm>
          <a:off x="0" y="0"/>
          <a:ext cx="0" cy="0"/>
          <a:chOff x="0" y="0"/>
          <a:chExt cx="0" cy="0"/>
        </a:xfrm>
      </p:grpSpPr>
      <p:sp>
        <p:nvSpPr>
          <p:cNvPr id="8" name="Shape 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ph type="sldNum" sz="quarter" idx="2"/>
          </p:nvPr>
        </p:nvSpPr>
        <p:spPr>
          <a:xfrm>
            <a:off x="8422818" y="6409848"/>
            <a:ext cx="263983" cy="269241"/>
          </a:xfrm>
          <a:prstGeom prst="rect">
            <a:avLst/>
          </a:prstGeom>
          <a:ln w="12700">
            <a:miter lim="400000"/>
          </a:ln>
        </p:spPr>
        <p:txBody>
          <a:bodyPr wrap="none" lIns="45719" rIns="45719" anchor="ctr">
            <a:spAutoFit/>
          </a:bodyPr>
          <a:lstStyle>
            <a:lvl1pPr algn="r" defTabSz="457200">
              <a:defRPr sz="1200">
                <a:latin typeface="Calibri"/>
                <a:ea typeface="Calibri"/>
                <a:cs typeface="Calibri"/>
                <a:sym typeface="Calibri"/>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Lst>
  <p:transition spd="med" advClick="1"/>
  <p:txStyles>
    <p:titleStyle>
      <a:lvl1pPr>
        <a:defRPr sz="1200">
          <a:latin typeface="+mn-lt"/>
          <a:ea typeface="+mn-ea"/>
          <a:cs typeface="+mn-cs"/>
          <a:sym typeface="Helvetica"/>
        </a:defRPr>
      </a:lvl1pPr>
      <a:lvl2pPr>
        <a:defRPr sz="1200">
          <a:latin typeface="+mn-lt"/>
          <a:ea typeface="+mn-ea"/>
          <a:cs typeface="+mn-cs"/>
          <a:sym typeface="Helvetica"/>
        </a:defRPr>
      </a:lvl2pPr>
      <a:lvl3pPr>
        <a:defRPr sz="1200">
          <a:latin typeface="+mn-lt"/>
          <a:ea typeface="+mn-ea"/>
          <a:cs typeface="+mn-cs"/>
          <a:sym typeface="Helvetica"/>
        </a:defRPr>
      </a:lvl3pPr>
      <a:lvl4pPr>
        <a:defRPr sz="1200">
          <a:latin typeface="+mn-lt"/>
          <a:ea typeface="+mn-ea"/>
          <a:cs typeface="+mn-cs"/>
          <a:sym typeface="Helvetica"/>
        </a:defRPr>
      </a:lvl4pPr>
      <a:lvl5pPr>
        <a:defRPr sz="1200">
          <a:latin typeface="+mn-lt"/>
          <a:ea typeface="+mn-ea"/>
          <a:cs typeface="+mn-cs"/>
          <a:sym typeface="Helvetica"/>
        </a:defRPr>
      </a:lvl5pPr>
      <a:lvl6pPr indent="457200">
        <a:defRPr sz="1200">
          <a:latin typeface="+mn-lt"/>
          <a:ea typeface="+mn-ea"/>
          <a:cs typeface="+mn-cs"/>
          <a:sym typeface="Helvetica"/>
        </a:defRPr>
      </a:lvl6pPr>
      <a:lvl7pPr indent="914400">
        <a:defRPr sz="1200">
          <a:latin typeface="+mn-lt"/>
          <a:ea typeface="+mn-ea"/>
          <a:cs typeface="+mn-cs"/>
          <a:sym typeface="Helvetica"/>
        </a:defRPr>
      </a:lvl7pPr>
      <a:lvl8pPr indent="1371600">
        <a:defRPr sz="1200">
          <a:latin typeface="+mn-lt"/>
          <a:ea typeface="+mn-ea"/>
          <a:cs typeface="+mn-cs"/>
          <a:sym typeface="Helvetica"/>
        </a:defRPr>
      </a:lvl8pPr>
      <a:lvl9pPr indent="1828800">
        <a:defRPr sz="1200">
          <a:latin typeface="+mn-lt"/>
          <a:ea typeface="+mn-ea"/>
          <a:cs typeface="+mn-cs"/>
          <a:sym typeface="Helvetica"/>
        </a:defRPr>
      </a:lvl9pPr>
    </p:titleStyle>
    <p:bodyStyle>
      <a:lvl1pPr marL="342900" indent="-342900">
        <a:buClr>
          <a:srgbClr val="000000"/>
        </a:buClr>
        <a:buSzPct val="100000"/>
        <a:buFont typeface="Helvetica"/>
        <a:buChar char="»"/>
        <a:defRPr sz="1200">
          <a:latin typeface="+mn-lt"/>
          <a:ea typeface="+mn-ea"/>
          <a:cs typeface="+mn-cs"/>
          <a:sym typeface="Helvetica"/>
        </a:defRPr>
      </a:lvl1pPr>
      <a:lvl2pPr marL="342900" indent="-152400">
        <a:buClr>
          <a:srgbClr val="000000"/>
        </a:buClr>
        <a:buSzPct val="100000"/>
        <a:buFont typeface="Helvetica"/>
        <a:buChar char="–"/>
        <a:defRPr sz="1200">
          <a:latin typeface="+mn-lt"/>
          <a:ea typeface="+mn-ea"/>
          <a:cs typeface="+mn-cs"/>
          <a:sym typeface="Helvetica"/>
        </a:defRPr>
      </a:lvl2pPr>
      <a:lvl3pPr marL="723900" indent="-304800">
        <a:buClr>
          <a:srgbClr val="000000"/>
        </a:buClr>
        <a:buSzPct val="100000"/>
        <a:buFont typeface="Helvetica"/>
        <a:buChar char="•"/>
        <a:defRPr sz="1200">
          <a:latin typeface="+mn-lt"/>
          <a:ea typeface="+mn-ea"/>
          <a:cs typeface="+mn-cs"/>
          <a:sym typeface="Helvetica"/>
        </a:defRPr>
      </a:lvl3pPr>
      <a:lvl4pPr marL="1104900" indent="-457200">
        <a:buClr>
          <a:srgbClr val="000000"/>
        </a:buClr>
        <a:buSzPct val="100000"/>
        <a:buFont typeface="Helvetica"/>
        <a:buChar char="–"/>
        <a:defRPr sz="1200">
          <a:latin typeface="+mn-lt"/>
          <a:ea typeface="+mn-ea"/>
          <a:cs typeface="+mn-cs"/>
          <a:sym typeface="Helvetica"/>
        </a:defRPr>
      </a:lvl4pPr>
      <a:lvl5pPr marL="1485900" indent="-609600">
        <a:buClr>
          <a:srgbClr val="000000"/>
        </a:buClr>
        <a:buSzPct val="100000"/>
        <a:buFont typeface="Helvetica"/>
        <a:buChar char="»"/>
        <a:defRPr sz="1200">
          <a:latin typeface="+mn-lt"/>
          <a:ea typeface="+mn-ea"/>
          <a:cs typeface="+mn-cs"/>
          <a:sym typeface="Helvetica"/>
        </a:defRPr>
      </a:lvl5pPr>
      <a:lvl6pPr marL="1943100" indent="-609600">
        <a:buClr>
          <a:srgbClr val="000000"/>
        </a:buClr>
        <a:buSzPct val="100000"/>
        <a:buFont typeface="Helvetica"/>
        <a:buChar char="•"/>
        <a:defRPr sz="1200">
          <a:latin typeface="+mn-lt"/>
          <a:ea typeface="+mn-ea"/>
          <a:cs typeface="+mn-cs"/>
          <a:sym typeface="Helvetica"/>
        </a:defRPr>
      </a:lvl6pPr>
      <a:lvl7pPr marL="2400300" indent="-609600">
        <a:buClr>
          <a:srgbClr val="000000"/>
        </a:buClr>
        <a:buSzPct val="100000"/>
        <a:buFont typeface="Helvetica"/>
        <a:buChar char="•"/>
        <a:defRPr sz="1200">
          <a:latin typeface="+mn-lt"/>
          <a:ea typeface="+mn-ea"/>
          <a:cs typeface="+mn-cs"/>
          <a:sym typeface="Helvetica"/>
        </a:defRPr>
      </a:lvl7pPr>
      <a:lvl8pPr marL="2857500" indent="-609600">
        <a:buClr>
          <a:srgbClr val="000000"/>
        </a:buClr>
        <a:buSzPct val="100000"/>
        <a:buFont typeface="Helvetica"/>
        <a:buChar char="•"/>
        <a:defRPr sz="1200">
          <a:latin typeface="+mn-lt"/>
          <a:ea typeface="+mn-ea"/>
          <a:cs typeface="+mn-cs"/>
          <a:sym typeface="Helvetica"/>
        </a:defRPr>
      </a:lvl8pPr>
      <a:lvl9pPr marL="3314700" indent="-609600">
        <a:buClr>
          <a:srgbClr val="000000"/>
        </a:buClr>
        <a:buSzPct val="100000"/>
        <a:buFont typeface="Helvetica"/>
        <a:buChar char="•"/>
        <a:defRPr sz="1200">
          <a:latin typeface="+mn-lt"/>
          <a:ea typeface="+mn-ea"/>
          <a:cs typeface="+mn-cs"/>
          <a:sym typeface="Helvetica"/>
        </a:defRPr>
      </a:lvl9pPr>
    </p:bodyStyle>
    <p:otherStyle>
      <a:lvl1pPr algn="r" defTabSz="457200">
        <a:defRPr sz="1200">
          <a:solidFill>
            <a:schemeClr val="tx1"/>
          </a:solidFill>
          <a:latin typeface="+mn-lt"/>
          <a:ea typeface="+mn-ea"/>
          <a:cs typeface="+mn-cs"/>
          <a:sym typeface="Calibri"/>
        </a:defRPr>
      </a:lvl1pPr>
      <a:lvl2pPr indent="457200" algn="r" defTabSz="457200">
        <a:defRPr sz="1200">
          <a:solidFill>
            <a:schemeClr val="tx1"/>
          </a:solidFill>
          <a:latin typeface="+mn-lt"/>
          <a:ea typeface="+mn-ea"/>
          <a:cs typeface="+mn-cs"/>
          <a:sym typeface="Calibri"/>
        </a:defRPr>
      </a:lvl2pPr>
      <a:lvl3pPr indent="914400" algn="r" defTabSz="457200">
        <a:defRPr sz="1200">
          <a:solidFill>
            <a:schemeClr val="tx1"/>
          </a:solidFill>
          <a:latin typeface="+mn-lt"/>
          <a:ea typeface="+mn-ea"/>
          <a:cs typeface="+mn-cs"/>
          <a:sym typeface="Calibri"/>
        </a:defRPr>
      </a:lvl3pPr>
      <a:lvl4pPr indent="1371600" algn="r" defTabSz="457200">
        <a:defRPr sz="1200">
          <a:solidFill>
            <a:schemeClr val="tx1"/>
          </a:solidFill>
          <a:latin typeface="+mn-lt"/>
          <a:ea typeface="+mn-ea"/>
          <a:cs typeface="+mn-cs"/>
          <a:sym typeface="Calibri"/>
        </a:defRPr>
      </a:lvl4pPr>
      <a:lvl5pPr indent="1828800" algn="r" defTabSz="457200">
        <a:defRPr sz="1200">
          <a:solidFill>
            <a:schemeClr val="tx1"/>
          </a:solidFill>
          <a:latin typeface="+mn-lt"/>
          <a:ea typeface="+mn-ea"/>
          <a:cs typeface="+mn-cs"/>
          <a:sym typeface="Calibri"/>
        </a:defRPr>
      </a:lvl5pPr>
      <a:lvl6pPr algn="r" defTabSz="457200">
        <a:defRPr sz="1200">
          <a:solidFill>
            <a:schemeClr val="tx1"/>
          </a:solidFill>
          <a:latin typeface="+mn-lt"/>
          <a:ea typeface="+mn-ea"/>
          <a:cs typeface="+mn-cs"/>
          <a:sym typeface="Calibri"/>
        </a:defRPr>
      </a:lvl6pPr>
      <a:lvl7pPr algn="r" defTabSz="457200">
        <a:defRPr sz="1200">
          <a:solidFill>
            <a:schemeClr val="tx1"/>
          </a:solidFill>
          <a:latin typeface="+mn-lt"/>
          <a:ea typeface="+mn-ea"/>
          <a:cs typeface="+mn-cs"/>
          <a:sym typeface="Calibri"/>
        </a:defRPr>
      </a:lvl7pPr>
      <a:lvl8pPr algn="r" defTabSz="457200">
        <a:defRPr sz="1200">
          <a:solidFill>
            <a:schemeClr val="tx1"/>
          </a:solidFill>
          <a:latin typeface="+mn-lt"/>
          <a:ea typeface="+mn-ea"/>
          <a:cs typeface="+mn-cs"/>
          <a:sym typeface="Calibri"/>
        </a:defRPr>
      </a:lvl8pPr>
      <a:lvl9pPr algn="r" defTabSz="457200">
        <a:defRPr sz="1200">
          <a:solidFill>
            <a:schemeClr val="tx1"/>
          </a:solid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 name="Shape 12"/>
          <p:cNvSpPr/>
          <p:nvPr>
            <p:ph type="body" idx="4294967295"/>
          </p:nvPr>
        </p:nvSpPr>
        <p:spPr>
          <a:xfrm>
            <a:off x="1371600" y="4648200"/>
            <a:ext cx="6400800" cy="21336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marL="0" indent="0" algn="ctr" defTabSz="832104">
              <a:buSzTx/>
              <a:buNone/>
              <a:defRPr sz="1800"/>
            </a:pPr>
            <a:r>
              <a:rPr sz="2912">
                <a:solidFill>
                  <a:srgbClr val="F2F2F2"/>
                </a:solidFill>
                <a:latin typeface="Calibri"/>
                <a:ea typeface="Calibri"/>
                <a:cs typeface="Calibri"/>
                <a:sym typeface="Calibri"/>
              </a:rPr>
              <a:t>iOS Dev Camp #3 Week 5</a:t>
            </a:r>
            <a:br>
              <a:rPr sz="2912">
                <a:solidFill>
                  <a:srgbClr val="F2F2F2"/>
                </a:solidFill>
                <a:latin typeface="Calibri"/>
                <a:ea typeface="Calibri"/>
                <a:cs typeface="Calibri"/>
                <a:sym typeface="Calibri"/>
              </a:rPr>
            </a:br>
            <a:r>
              <a:rPr sz="2912">
                <a:solidFill>
                  <a:srgbClr val="F2F2F2"/>
                </a:solidFill>
                <a:latin typeface="Calibri"/>
                <a:ea typeface="Calibri"/>
                <a:cs typeface="Calibri"/>
                <a:sym typeface="Calibri"/>
              </a:rPr>
              <a:t>View Controller Lifecycle</a:t>
            </a:r>
            <a:endParaRPr sz="2912">
              <a:solidFill>
                <a:srgbClr val="F2F2F2"/>
              </a:solidFill>
              <a:latin typeface="Calibri"/>
              <a:ea typeface="Calibri"/>
              <a:cs typeface="Calibri"/>
              <a:sym typeface="Calibri"/>
            </a:endParaRPr>
          </a:p>
          <a:p>
            <a:pPr lvl="0" marL="0" indent="0" algn="ctr" defTabSz="832104">
              <a:spcBef>
                <a:spcPts val="600"/>
              </a:spcBef>
              <a:buSzTx/>
              <a:buNone/>
              <a:defRPr sz="1800"/>
            </a:pPr>
            <a:r>
              <a:rPr sz="2184">
                <a:solidFill>
                  <a:srgbClr val="F2F2F2"/>
                </a:solidFill>
                <a:latin typeface="Calibri"/>
                <a:ea typeface="Calibri"/>
                <a:cs typeface="Calibri"/>
                <a:sym typeface="Calibri"/>
              </a:rPr>
              <a:t>Edward Chiang</a:t>
            </a:r>
            <a:endParaRPr sz="2184"/>
          </a:p>
          <a:p>
            <a:pPr lvl="0" marL="0" indent="0" algn="ctr" defTabSz="832104">
              <a:spcBef>
                <a:spcPts val="600"/>
              </a:spcBef>
              <a:buSzTx/>
              <a:buNone/>
              <a:defRPr sz="1800"/>
            </a:pPr>
            <a:endParaRPr sz="2912">
              <a:solidFill>
                <a:srgbClr val="F2F2F2"/>
              </a:solidFill>
              <a:latin typeface="Calibri"/>
              <a:ea typeface="Calibri"/>
              <a:cs typeface="Calibri"/>
              <a:sym typeface="Calibri"/>
            </a:endParaRPr>
          </a:p>
          <a:p>
            <a:pPr lvl="0" marL="0" indent="0" algn="ctr" defTabSz="832104">
              <a:spcBef>
                <a:spcPts val="300"/>
              </a:spcBef>
              <a:buSzTx/>
              <a:buNone/>
              <a:defRPr sz="1800"/>
            </a:pPr>
            <a:r>
              <a:rPr sz="1638">
                <a:solidFill>
                  <a:srgbClr val="F2F2F2"/>
                </a:solidFill>
                <a:latin typeface="Calibri"/>
                <a:ea typeface="Calibri"/>
                <a:cs typeface="Calibri"/>
                <a:sym typeface="Calibri"/>
              </a:rPr>
              <a:t>2014.11.03 - 2014.11.07</a:t>
            </a:r>
          </a:p>
        </p:txBody>
      </p:sp>
      <p:pic>
        <p:nvPicPr>
          <p:cNvPr id="13" name="alpha-logo-square.png" descr="alpha-logo-square.png"/>
          <p:cNvPicPr/>
          <p:nvPr/>
        </p:nvPicPr>
        <p:blipFill>
          <a:blip r:embed="rId2">
            <a:extLst/>
          </a:blip>
          <a:stretch>
            <a:fillRect/>
          </a:stretch>
        </p:blipFill>
        <p:spPr>
          <a:xfrm>
            <a:off x="2532062" y="1655762"/>
            <a:ext cx="4079876" cy="2327276"/>
          </a:xfrm>
          <a:prstGeom prst="rect">
            <a:avLst/>
          </a:prstGeom>
          <a:ln w="12700">
            <a:miter lim="400000"/>
          </a:ln>
        </p:spPr>
      </p:pic>
      <p:sp>
        <p:nvSpPr>
          <p:cNvPr id="14" name="Shape 14"/>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200"/>
            </a:fld>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3"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64" name="Shape 64"/>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65" name="Shape 65"/>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Autorotation</a:t>
            </a:r>
          </a:p>
        </p:txBody>
      </p:sp>
      <p:sp>
        <p:nvSpPr>
          <p:cNvPr id="66" name="Shape 66"/>
          <p:cNvSpPr/>
          <p:nvPr/>
        </p:nvSpPr>
        <p:spPr>
          <a:xfrm>
            <a:off x="457200" y="1905000"/>
            <a:ext cx="8242300" cy="437896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When the device is rotated, the top level view controller will have its bounds reoriented</a:t>
            </a:r>
          </a:p>
          <a:p>
            <a:pPr lvl="1" marL="561473" indent="-180473" algn="l" defTabSz="457200">
              <a:lnSpc>
                <a:spcPct val="120000"/>
              </a:lnSpc>
              <a:buSzPct val="100000"/>
              <a:buChar char="•"/>
              <a:defRPr sz="1800"/>
            </a:pPr>
            <a:r>
              <a:t>The view controller returns YES from shouldAutoroated.</a:t>
            </a:r>
          </a:p>
          <a:p>
            <a:pPr lvl="1" marL="561473" indent="-180473" algn="l" defTabSz="457200">
              <a:lnSpc>
                <a:spcPct val="120000"/>
              </a:lnSpc>
              <a:buSzPct val="100000"/>
              <a:buChar char="•"/>
              <a:defRPr sz="1800"/>
            </a:pPr>
            <a:r>
              <a:t>The view controller returns the new orientation in supportedInterfaceOrientations.</a:t>
            </a:r>
          </a:p>
          <a:p>
            <a:pPr lvl="1" marL="561473" indent="-180473" algn="l" defTabSz="457200">
              <a:lnSpc>
                <a:spcPct val="120000"/>
              </a:lnSpc>
              <a:buSzPct val="100000"/>
              <a:buChar char="•"/>
              <a:defRPr sz="1800"/>
            </a:pPr>
            <a:r>
              <a:t>The application allows rotation to that orientation (defined in Info.plist file).</a:t>
            </a:r>
          </a:p>
          <a:p>
            <a:pPr lvl="0" marL="180473" indent="-180473" algn="l" defTabSz="457200">
              <a:lnSpc>
                <a:spcPct val="120000"/>
              </a:lnSpc>
              <a:buSzPct val="100000"/>
              <a:buChar char="-"/>
              <a:defRPr sz="1800"/>
            </a:pPr>
            <a:r>
              <a:rPr>
                <a:solidFill>
                  <a:srgbClr val="FF7C00"/>
                </a:solidFill>
              </a:rPr>
              <a:t>(void)willRotateToInterfaceOrientation:(UIInterfaceOrientation)anOrientation duration:(NSTimeInterval)seconds; </a:t>
            </a:r>
            <a:endParaRPr>
              <a:solidFill>
                <a:srgbClr val="FF7C00"/>
              </a:solidFill>
            </a:endParaRPr>
          </a:p>
          <a:p>
            <a:pPr lvl="0" marL="180473" indent="-180473" algn="l" defTabSz="457200">
              <a:lnSpc>
                <a:spcPct val="120000"/>
              </a:lnSpc>
              <a:buSzPct val="100000"/>
              <a:buChar char="-"/>
              <a:defRPr sz="1800"/>
            </a:pPr>
            <a:r>
              <a:rPr>
                <a:solidFill>
                  <a:srgbClr val="FF7C00"/>
                </a:solidFill>
              </a:rPr>
              <a:t>(void)willAnimateRotationToInterfaceOrientation:(UIInterfaceOriention)orient duration:(NSTimeInterval)seconds; </a:t>
            </a:r>
            <a:endParaRPr>
              <a:solidFill>
                <a:srgbClr val="FF7C00"/>
              </a:solidFill>
            </a:endParaRPr>
          </a:p>
          <a:p>
            <a:pPr lvl="0" marL="180473" indent="-180473" algn="l" defTabSz="457200">
              <a:lnSpc>
                <a:spcPct val="120000"/>
              </a:lnSpc>
              <a:buSzPct val="100000"/>
              <a:buChar char="-"/>
              <a:defRPr sz="1800"/>
            </a:pPr>
            <a:r>
              <a:rPr>
                <a:solidFill>
                  <a:srgbClr val="FF7C00"/>
                </a:solidFill>
              </a:rPr>
              <a:t>(void)didRotateFromInterfaceOrientation:(UIInterfaceOrientation)anOrientation;</a:t>
            </a:r>
            <a:endParaRPr>
              <a:solidFill>
                <a:srgbClr val="FF7C00"/>
              </a:solidFill>
            </a:endParaRPr>
          </a:p>
          <a:p>
            <a:pPr lvl="0" marL="180473" indent="-180473" algn="l" defTabSz="457200">
              <a:lnSpc>
                <a:spcPct val="120000"/>
              </a:lnSpc>
              <a:buSzPct val="100000"/>
              <a:buChar char="•"/>
              <a:defRPr sz="1800"/>
            </a:pPr>
            <a:r>
              <a:t>It’s pretty rare to implement these. Autolayout and viewWillLayoutSubvies usually suffice.</a:t>
            </a:r>
          </a:p>
        </p:txBody>
      </p:sp>
      <p:sp>
        <p:nvSpPr>
          <p:cNvPr id="67" name="Shape 67"/>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9"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70" name="Shape 70"/>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71" name="Shape 71"/>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awakeFromNib</a:t>
            </a:r>
          </a:p>
        </p:txBody>
      </p:sp>
      <p:sp>
        <p:nvSpPr>
          <p:cNvPr id="72" name="Shape 72"/>
          <p:cNvSpPr/>
          <p:nvPr/>
        </p:nvSpPr>
        <p:spPr>
          <a:xfrm>
            <a:off x="457200" y="1905000"/>
            <a:ext cx="8242300" cy="236728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This method is sent to all objects that come out of a storyboard (including your Controller). Happens before outlets are set! (i.e. before the MVC is “loaded”)</a:t>
            </a:r>
          </a:p>
          <a:p>
            <a:pPr lvl="0" marL="180473" indent="-180473" algn="l" defTabSz="457200">
              <a:lnSpc>
                <a:spcPct val="120000"/>
              </a:lnSpc>
              <a:buSzPct val="100000"/>
              <a:buChar char="•"/>
              <a:defRPr sz="1800"/>
            </a:pPr>
            <a:r>
              <a:t>Put code somewhere else if at all possible (e.g. viewDidLoad or viewWillAppear:).</a:t>
            </a:r>
          </a:p>
          <a:p>
            <a:pPr lvl="0" marL="180473" indent="-180473" algn="l" defTabSz="457200">
              <a:lnSpc>
                <a:spcPct val="120000"/>
              </a:lnSpc>
              <a:buSzPct val="100000"/>
              <a:buChar char="•"/>
              <a:defRPr sz="1800"/>
            </a:pPr>
            <a:r>
              <a:t>Anything that would go in your Controller’s init method would have to go in awakeFromNib too (because init methods are not called on objects that come out of a storyboard).</a:t>
            </a:r>
          </a:p>
        </p:txBody>
      </p:sp>
      <p:sp>
        <p:nvSpPr>
          <p:cNvPr id="73" name="Shape 73"/>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75"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76" name="Shape 76"/>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77" name="Shape 77"/>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Simply through</a:t>
            </a:r>
          </a:p>
        </p:txBody>
      </p:sp>
      <p:sp>
        <p:nvSpPr>
          <p:cNvPr id="78" name="Shape 78"/>
          <p:cNvSpPr/>
          <p:nvPr/>
        </p:nvSpPr>
        <p:spPr>
          <a:xfrm>
            <a:off x="457200" y="1905000"/>
            <a:ext cx="8242300" cy="404368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rPr>
                <a:solidFill>
                  <a:srgbClr val="D77A00"/>
                </a:solidFill>
              </a:rPr>
              <a:t>ViewDidLoad</a:t>
            </a:r>
            <a:r>
              <a:t> - Called when you create the class and load from xib. Great for initial setup and one-time-only work. </a:t>
            </a:r>
          </a:p>
          <a:p>
            <a:pPr lvl="0" marL="180473" indent="-180473" algn="l" defTabSz="457200">
              <a:lnSpc>
                <a:spcPct val="120000"/>
              </a:lnSpc>
              <a:buSzPct val="100000"/>
              <a:buChar char="•"/>
              <a:defRPr sz="1800"/>
            </a:pPr>
            <a:r>
              <a:rPr>
                <a:solidFill>
                  <a:srgbClr val="D77A00"/>
                </a:solidFill>
              </a:rPr>
              <a:t>ViewWillAppear</a:t>
            </a:r>
            <a:r>
              <a:t> - Called right before your view appears, good for hiding/showing fields or any operations that you want to happen every time before the view is visible. Because you might be going back and forth between views, this will be called every time your view is about to appear on the screen. </a:t>
            </a:r>
          </a:p>
          <a:p>
            <a:pPr lvl="0" marL="180473" indent="-180473" algn="l" defTabSz="457200">
              <a:lnSpc>
                <a:spcPct val="120000"/>
              </a:lnSpc>
              <a:buSzPct val="100000"/>
              <a:buChar char="•"/>
              <a:defRPr sz="1800"/>
            </a:pPr>
            <a:r>
              <a:rPr>
                <a:solidFill>
                  <a:srgbClr val="D77A00"/>
                </a:solidFill>
              </a:rPr>
              <a:t>ViewDidAppear</a:t>
            </a:r>
            <a:r>
              <a:t> - Called after the view appears - great place to start an animations or the loading of external data from an API. </a:t>
            </a:r>
          </a:p>
          <a:p>
            <a:pPr lvl="0" marL="180473" indent="-180473" algn="l" defTabSz="457200">
              <a:lnSpc>
                <a:spcPct val="120000"/>
              </a:lnSpc>
              <a:buSzPct val="100000"/>
              <a:buChar char="•"/>
              <a:defRPr sz="1800"/>
            </a:pPr>
            <a:r>
              <a:rPr>
                <a:solidFill>
                  <a:srgbClr val="D77A00"/>
                </a:solidFill>
              </a:rPr>
              <a:t>ViewWill/DidDisappear</a:t>
            </a:r>
            <a:r>
              <a:t> - Same idea as WillAppear. </a:t>
            </a:r>
          </a:p>
          <a:p>
            <a:pPr lvl="0" marL="180473" indent="-180473" algn="l" defTabSz="457200">
              <a:lnSpc>
                <a:spcPct val="120000"/>
              </a:lnSpc>
              <a:buSzPct val="100000"/>
              <a:buChar char="•"/>
              <a:defRPr sz="1800"/>
            </a:pPr>
            <a:r>
              <a:rPr>
                <a:solidFill>
                  <a:srgbClr val="D77A00"/>
                </a:solidFill>
              </a:rPr>
              <a:t>ViewDidUnload/ViewDidDispose</a:t>
            </a:r>
            <a:r>
              <a:t> - In Objective C, this is where you do your clean-up and release of stuff, but this is handled automatically so not much you really need to do here. </a:t>
            </a:r>
          </a:p>
        </p:txBody>
      </p:sp>
      <p:sp>
        <p:nvSpPr>
          <p:cNvPr id="79" name="Shape 79"/>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81"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82" name="Shape 82"/>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83" name="Shape 83"/>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Summary</a:t>
            </a:r>
          </a:p>
        </p:txBody>
      </p:sp>
      <p:sp>
        <p:nvSpPr>
          <p:cNvPr id="84" name="Shape 84"/>
          <p:cNvSpPr/>
          <p:nvPr/>
        </p:nvSpPr>
        <p:spPr>
          <a:xfrm>
            <a:off x="457200" y="1905000"/>
            <a:ext cx="8242300" cy="20320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Instantiated (from storyboard - many ways for this to happen which we’ll cover later) awakeFromNib, viewDidLoad</a:t>
            </a:r>
          </a:p>
          <a:p>
            <a:pPr lvl="0" marL="180473" indent="-180473" algn="l" defTabSz="457200">
              <a:lnSpc>
                <a:spcPct val="120000"/>
              </a:lnSpc>
              <a:buSzPct val="100000"/>
              <a:buChar char="•"/>
              <a:defRPr sz="1800"/>
            </a:pPr>
            <a:r>
              <a:t>(when geometry changes) viewWillLayoutSubviews: and viewDidLayoutSubviews:</a:t>
            </a:r>
          </a:p>
          <a:p>
            <a:pPr lvl="0" marL="180473" indent="-180473" algn="l" defTabSz="457200">
              <a:lnSpc>
                <a:spcPct val="120000"/>
              </a:lnSpc>
              <a:buSzPct val="100000"/>
              <a:buChar char="•"/>
              <a:defRPr sz="1800"/>
            </a:pPr>
            <a:r>
              <a:t>(next group can happen repeatedly as your MVC appears and disappears from the screen …) viewWillAppear: and viewDidAppear:</a:t>
            </a:r>
          </a:p>
        </p:txBody>
      </p:sp>
      <p:sp>
        <p:nvSpPr>
          <p:cNvPr id="85" name="Shape 85"/>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 name="Shape 87"/>
          <p:cNvSpPr/>
          <p:nvPr/>
        </p:nvSpPr>
        <p:spPr>
          <a:xfrm>
            <a:off x="1371600" y="5105400"/>
            <a:ext cx="6413500" cy="1397000"/>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algn="l" defTabSz="457200">
              <a:spcBef>
                <a:spcPts val="600"/>
              </a:spcBef>
              <a:defRPr sz="1800"/>
            </a:pPr>
            <a:r>
              <a:rPr sz="2800">
                <a:solidFill>
                  <a:srgbClr val="F2F2F2"/>
                </a:solidFill>
                <a:latin typeface="Adobe 黑体 Std R"/>
                <a:ea typeface="Adobe 黑体 Std R"/>
                <a:cs typeface="Adobe 黑体 Std R"/>
                <a:sym typeface="Adobe 黑体 Std R"/>
              </a:rPr>
              <a:t>~ END ~</a:t>
            </a:r>
            <a:endParaRPr>
              <a:latin typeface="Calibri"/>
              <a:ea typeface="Calibri"/>
              <a:cs typeface="Calibri"/>
              <a:sym typeface="Calibri"/>
            </a:endParaRPr>
          </a:p>
          <a:p>
            <a:pPr lvl="0" algn="l" defTabSz="457200">
              <a:spcBef>
                <a:spcPts val="200"/>
              </a:spcBef>
              <a:defRPr sz="1800"/>
            </a:pPr>
            <a:endParaRPr sz="1100">
              <a:solidFill>
                <a:srgbClr val="F2F2F2"/>
              </a:solidFill>
              <a:latin typeface="Adobe 黑体 Std R"/>
              <a:ea typeface="Adobe 黑体 Std R"/>
              <a:cs typeface="Adobe 黑体 Std R"/>
              <a:sym typeface="Adobe 黑体 Std R"/>
            </a:endParaRPr>
          </a:p>
          <a:p>
            <a:pPr lvl="0" algn="l" defTabSz="457200">
              <a:spcBef>
                <a:spcPts val="600"/>
              </a:spcBef>
              <a:defRPr sz="1800"/>
            </a:pPr>
            <a:r>
              <a:rPr>
                <a:solidFill>
                  <a:srgbClr val="F2F2F2"/>
                </a:solidFill>
                <a:latin typeface="Adobe 黑体 Std R"/>
                <a:ea typeface="Adobe 黑体 Std R"/>
                <a:cs typeface="Adobe 黑体 Std R"/>
                <a:sym typeface="Adobe 黑体 Std R"/>
              </a:rPr>
              <a:t>http://www.alphacamp.tw</a:t>
            </a:r>
          </a:p>
        </p:txBody>
      </p:sp>
      <p:sp>
        <p:nvSpPr>
          <p:cNvPr id="88" name="Shape 8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200"/>
            </a:fld>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17" name="Shape 17"/>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18" name="Shape 18"/>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4200"/>
            </a:lvl1pPr>
          </a:lstStyle>
          <a:p>
            <a:pPr lvl="0">
              <a:defRPr sz="1800"/>
            </a:pPr>
            <a:r>
              <a:rPr sz="4200"/>
              <a:t>Today</a:t>
            </a:r>
          </a:p>
        </p:txBody>
      </p:sp>
      <p:sp>
        <p:nvSpPr>
          <p:cNvPr id="19" name="Shape 19"/>
          <p:cNvSpPr/>
          <p:nvPr/>
        </p:nvSpPr>
        <p:spPr>
          <a:xfrm>
            <a:off x="457200" y="1905000"/>
            <a:ext cx="8242300" cy="711200"/>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lvl1pPr marL="421105" indent="-421105" algn="l">
              <a:buSzPct val="100000"/>
              <a:buChar char="•"/>
            </a:lvl1pPr>
          </a:lstStyle>
          <a:p>
            <a:pPr lvl="0">
              <a:defRPr sz="1800"/>
            </a:pPr>
            <a:r>
              <a:rPr sz="4200"/>
              <a:t>View Controller Lifecycle</a:t>
            </a:r>
          </a:p>
        </p:txBody>
      </p:sp>
      <p:sp>
        <p:nvSpPr>
          <p:cNvPr id="20" name="Shape 20"/>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200"/>
            </a:fld>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 name="Shape 22"/>
          <p:cNvSpPr/>
          <p:nvPr/>
        </p:nvSpPr>
        <p:spPr>
          <a:xfrm>
            <a:off x="8502739" y="6409848"/>
            <a:ext cx="184062" cy="2692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defTabSz="457200">
              <a:defRPr sz="1200">
                <a:latin typeface="Calibri"/>
                <a:ea typeface="Calibri"/>
                <a:cs typeface="Calibri"/>
                <a:sym typeface="Calibri"/>
              </a:defRPr>
            </a:lvl1pPr>
          </a:lstStyle>
          <a:p>
            <a:pPr lvl="0">
              <a:defRPr sz="1800"/>
            </a:pPr>
            <a:r>
              <a:rPr sz="1200"/>
              <a:t>5</a:t>
            </a:r>
          </a:p>
        </p:txBody>
      </p:sp>
      <p:pic>
        <p:nvPicPr>
          <p:cNvPr id="23"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24" name="Shape 24"/>
          <p:cNvSpPr/>
          <p:nvPr>
            <p:ph type="title" idx="4294967295"/>
          </p:nvPr>
        </p:nvSpPr>
        <p:spPr>
          <a:xfrm>
            <a:off x="457200" y="4181475"/>
            <a:ext cx="8229600" cy="150812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defRPr b="1" sz="3600">
                <a:solidFill>
                  <a:srgbClr val="FF6600"/>
                </a:solidFill>
              </a:defRPr>
            </a:lvl1pPr>
          </a:lstStyle>
          <a:p>
            <a:pPr lvl="0">
              <a:defRPr b="0" sz="1800">
                <a:solidFill>
                  <a:srgbClr val="000000"/>
                </a:solidFill>
              </a:defRPr>
            </a:pPr>
            <a:r>
              <a:rPr b="1" sz="3600">
                <a:solidFill>
                  <a:srgbClr val="FF6600"/>
                </a:solidFill>
              </a:rPr>
              <a:t>View Controller Lifecycle</a:t>
            </a:r>
          </a:p>
        </p:txBody>
      </p:sp>
      <p:sp>
        <p:nvSpPr>
          <p:cNvPr id="25" name="Shape 25"/>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200"/>
            </a:fld>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7"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28" name="Shape 28"/>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29" name="Shape 29"/>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View Controller Lifecycle</a:t>
            </a:r>
          </a:p>
        </p:txBody>
      </p:sp>
      <p:sp>
        <p:nvSpPr>
          <p:cNvPr id="30" name="Shape 30"/>
          <p:cNvSpPr/>
          <p:nvPr/>
        </p:nvSpPr>
        <p:spPr>
          <a:xfrm>
            <a:off x="457200" y="1905000"/>
            <a:ext cx="8242300" cy="270256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View Controller have a “Lifecycle”</a:t>
            </a:r>
          </a:p>
          <a:p>
            <a:pPr lvl="1" marL="561473" indent="-180473" algn="l" defTabSz="457200">
              <a:lnSpc>
                <a:spcPct val="120000"/>
              </a:lnSpc>
              <a:buSzPct val="100000"/>
              <a:buChar char="•"/>
              <a:defRPr sz="1800"/>
            </a:pPr>
            <a:r>
              <a:t>A sequence of messages is sent to them as they progress through it.</a:t>
            </a:r>
          </a:p>
          <a:p>
            <a:pPr lvl="0" marL="180473" indent="-180473" algn="l" defTabSz="457200">
              <a:lnSpc>
                <a:spcPct val="120000"/>
              </a:lnSpc>
              <a:buSzPct val="100000"/>
              <a:buChar char="•"/>
              <a:defRPr sz="1800"/>
            </a:pPr>
            <a:r>
              <a:t>Why does this matter?</a:t>
            </a:r>
          </a:p>
          <a:p>
            <a:pPr lvl="1" marL="561473" indent="-180473" algn="l" defTabSz="457200">
              <a:lnSpc>
                <a:spcPct val="120000"/>
              </a:lnSpc>
              <a:buSzPct val="100000"/>
              <a:buChar char="•"/>
              <a:defRPr sz="1800"/>
            </a:pPr>
            <a:r>
              <a:t>You very commonly override these methods to do certain work.</a:t>
            </a:r>
          </a:p>
          <a:p>
            <a:pPr lvl="0" marL="180473" indent="-180473" algn="l" defTabSz="457200">
              <a:lnSpc>
                <a:spcPct val="120000"/>
              </a:lnSpc>
              <a:buSzPct val="100000"/>
              <a:buChar char="•"/>
              <a:defRPr sz="1800"/>
            </a:pPr>
            <a:r>
              <a:t>The start of the lifecycle</a:t>
            </a:r>
          </a:p>
          <a:p>
            <a:pPr lvl="1" marL="561473" indent="-180473" algn="l" defTabSz="457200">
              <a:lnSpc>
                <a:spcPct val="120000"/>
              </a:lnSpc>
              <a:buSzPct val="100000"/>
              <a:buChar char="•"/>
              <a:defRPr sz="1800"/>
            </a:pPr>
            <a:r>
              <a:t>Creation.</a:t>
            </a:r>
          </a:p>
          <a:p>
            <a:pPr lvl="1" marL="561473" indent="-180473" algn="l" defTabSz="457200">
              <a:lnSpc>
                <a:spcPct val="120000"/>
              </a:lnSpc>
              <a:buSzPct val="100000"/>
              <a:buChar char="•"/>
              <a:defRPr sz="1800"/>
            </a:pPr>
            <a:r>
              <a:t>MVCs are most often instantiated out of a storyboard.</a:t>
            </a:r>
          </a:p>
          <a:p>
            <a:pPr lvl="1" marL="561473" indent="-180473" algn="l" defTabSz="457200">
              <a:lnSpc>
                <a:spcPct val="120000"/>
              </a:lnSpc>
              <a:buSzPct val="100000"/>
              <a:buChar char="•"/>
              <a:defRPr sz="1800"/>
            </a:pPr>
            <a:r>
              <a:t>There are ways to do it in code as well which we may cover later.</a:t>
            </a:r>
          </a:p>
        </p:txBody>
      </p:sp>
      <p:sp>
        <p:nvSpPr>
          <p:cNvPr id="31" name="Shape 31"/>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3"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34" name="Shape 34"/>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35" name="Shape 35"/>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View Controller Lifecycle</a:t>
            </a:r>
          </a:p>
        </p:txBody>
      </p:sp>
      <p:sp>
        <p:nvSpPr>
          <p:cNvPr id="36" name="Shape 36"/>
          <p:cNvSpPr/>
          <p:nvPr/>
        </p:nvSpPr>
        <p:spPr>
          <a:xfrm>
            <a:off x="457200" y="1905000"/>
            <a:ext cx="8242300" cy="20320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What then?</a:t>
            </a:r>
          </a:p>
          <a:p>
            <a:pPr lvl="1" marL="561473" indent="-180473" algn="l" defTabSz="457200">
              <a:lnSpc>
                <a:spcPct val="120000"/>
              </a:lnSpc>
              <a:buSzPct val="100000"/>
              <a:buChar char="•"/>
              <a:defRPr sz="1800"/>
            </a:pPr>
            <a:r>
              <a:t>Outlet setting.</a:t>
            </a:r>
          </a:p>
          <a:p>
            <a:pPr lvl="1" marL="561473" indent="-180473" algn="l" defTabSz="457200">
              <a:lnSpc>
                <a:spcPct val="120000"/>
              </a:lnSpc>
              <a:buSzPct val="100000"/>
              <a:buChar char="•"/>
              <a:defRPr sz="1800"/>
            </a:pPr>
            <a:r>
              <a:t>Appearing and disappearing.</a:t>
            </a:r>
          </a:p>
          <a:p>
            <a:pPr lvl="1" marL="561473" indent="-180473" algn="l" defTabSz="457200">
              <a:lnSpc>
                <a:spcPct val="120000"/>
              </a:lnSpc>
              <a:buSzPct val="100000"/>
              <a:buChar char="•"/>
              <a:defRPr sz="1800"/>
            </a:pPr>
            <a:r>
              <a:t>Geometry changes.</a:t>
            </a:r>
          </a:p>
          <a:p>
            <a:pPr lvl="1" marL="561473" indent="-180473" algn="l" defTabSz="457200">
              <a:lnSpc>
                <a:spcPct val="120000"/>
              </a:lnSpc>
              <a:buSzPct val="100000"/>
              <a:buChar char="•"/>
              <a:defRPr sz="1800"/>
            </a:pPr>
            <a:r>
              <a:t>Low-memory Situations.</a:t>
            </a:r>
          </a:p>
          <a:p>
            <a:pPr lvl="1" marL="561473" indent="-180473" algn="l" defTabSz="457200">
              <a:lnSpc>
                <a:spcPct val="120000"/>
              </a:lnSpc>
              <a:buSzPct val="100000"/>
              <a:buChar char="•"/>
              <a:defRPr sz="1800"/>
            </a:pPr>
            <a:r>
              <a:t>At each stage, iOS invokes method(s) on the controller.</a:t>
            </a:r>
          </a:p>
        </p:txBody>
      </p:sp>
      <p:sp>
        <p:nvSpPr>
          <p:cNvPr id="37" name="Shape 37"/>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9"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40" name="Shape 40"/>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41" name="Shape 41"/>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ViewDidLoad</a:t>
            </a:r>
          </a:p>
        </p:txBody>
      </p:sp>
      <p:sp>
        <p:nvSpPr>
          <p:cNvPr id="42" name="Shape 42"/>
          <p:cNvSpPr/>
          <p:nvPr/>
        </p:nvSpPr>
        <p:spPr>
          <a:xfrm>
            <a:off x="457200" y="1905000"/>
            <a:ext cx="8242300" cy="437896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After instantiation and outlet-setting, </a:t>
            </a:r>
            <a:r>
              <a:rPr>
                <a:solidFill>
                  <a:srgbClr val="FF7C00"/>
                </a:solidFill>
              </a:rPr>
              <a:t>viewDidLoad</a:t>
            </a:r>
            <a:r>
              <a:t> is called.</a:t>
            </a:r>
          </a:p>
          <a:p>
            <a:pPr lvl="1" marL="561473" indent="-180473" algn="l" defTabSz="457200">
              <a:lnSpc>
                <a:spcPct val="120000"/>
              </a:lnSpc>
              <a:buSzPct val="100000"/>
              <a:buChar char="•"/>
              <a:defRPr sz="1800"/>
            </a:pPr>
            <a:r>
              <a:t>This is an exceptionally good place to put a lot of setup code.</a:t>
            </a:r>
          </a:p>
          <a:p>
            <a:pPr lvl="0" algn="l" defTabSz="457200">
              <a:lnSpc>
                <a:spcPct val="120000"/>
              </a:lnSpc>
              <a:defRPr sz="1800"/>
            </a:pPr>
          </a:p>
          <a:p>
            <a:pPr lvl="2" indent="457200" algn="l" defTabSz="457200">
              <a:lnSpc>
                <a:spcPct val="120000"/>
              </a:lnSpc>
              <a:defRPr sz="1800"/>
            </a:pPr>
            <a:r>
              <a:t>- (void)viewDidLoad {</a:t>
            </a:r>
          </a:p>
          <a:p>
            <a:pPr lvl="3" indent="685800" algn="l" defTabSz="457200">
              <a:lnSpc>
                <a:spcPct val="120000"/>
              </a:lnSpc>
              <a:defRPr sz="1800"/>
            </a:pPr>
            <a:r>
              <a:t>[super viewDidLoad];</a:t>
            </a:r>
          </a:p>
          <a:p>
            <a:pPr lvl="3" indent="685800" algn="l" defTabSz="457200">
              <a:lnSpc>
                <a:spcPct val="120000"/>
              </a:lnSpc>
              <a:defRPr sz="1800"/>
            </a:pPr>
            <a:r>
              <a:t>// do some setup of MVC</a:t>
            </a:r>
          </a:p>
          <a:p>
            <a:pPr lvl="2" indent="457200" algn="l" defTabSz="457200">
              <a:lnSpc>
                <a:spcPct val="120000"/>
              </a:lnSpc>
              <a:defRPr sz="1800"/>
            </a:pPr>
            <a:r>
              <a:t>}</a:t>
            </a:r>
          </a:p>
          <a:p>
            <a:pPr lvl="0" algn="l" defTabSz="457200">
              <a:lnSpc>
                <a:spcPct val="120000"/>
              </a:lnSpc>
              <a:defRPr sz="1800"/>
            </a:pPr>
          </a:p>
          <a:p>
            <a:pPr lvl="1" marL="561473" indent="-180473" algn="l" defTabSz="457200">
              <a:lnSpc>
                <a:spcPct val="120000"/>
              </a:lnSpc>
              <a:buSzPct val="100000"/>
              <a:buChar char="•"/>
              <a:defRPr sz="1800"/>
            </a:pPr>
            <a:r>
              <a:t>Be careful because the geometry of your views(bounds) not set yet!</a:t>
            </a:r>
          </a:p>
          <a:p>
            <a:pPr lvl="1" marL="561473" indent="-180473" algn="l" defTabSz="457200">
              <a:lnSpc>
                <a:spcPct val="120000"/>
              </a:lnSpc>
              <a:buSzPct val="100000"/>
              <a:buChar char="•"/>
              <a:defRPr sz="1800"/>
            </a:pPr>
            <a:r>
              <a:t>At this point, you can’t be sure you’re on an iPhone 5 sized screen or an iPad or ????.</a:t>
            </a:r>
          </a:p>
          <a:p>
            <a:pPr lvl="1" marL="561473" indent="-180473" algn="l" defTabSz="457200">
              <a:lnSpc>
                <a:spcPct val="120000"/>
              </a:lnSpc>
              <a:buSzPct val="100000"/>
              <a:buChar char="•"/>
              <a:defRPr sz="1800"/>
            </a:pPr>
            <a:r>
              <a:t>If you need to initialize something based on the geometry of the view, use </a:t>
            </a:r>
            <a:r>
              <a:rPr>
                <a:solidFill>
                  <a:srgbClr val="FF7C00"/>
                </a:solidFill>
              </a:rPr>
              <a:t>viewWillAppear</a:t>
            </a:r>
          </a:p>
        </p:txBody>
      </p:sp>
      <p:sp>
        <p:nvSpPr>
          <p:cNvPr id="43" name="Shape 43"/>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5"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46" name="Shape 46"/>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47" name="Shape 47"/>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ViewWillAppear</a:t>
            </a:r>
          </a:p>
        </p:txBody>
      </p:sp>
      <p:sp>
        <p:nvSpPr>
          <p:cNvPr id="48" name="Shape 48"/>
          <p:cNvSpPr/>
          <p:nvPr/>
        </p:nvSpPr>
        <p:spPr>
          <a:xfrm>
            <a:off x="457200" y="1905000"/>
            <a:ext cx="8242300" cy="303784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Just before the view appears on screen, you get notified.</a:t>
            </a:r>
          </a:p>
          <a:p>
            <a:pPr lvl="0" marL="180473" indent="-180473" algn="l" defTabSz="457200">
              <a:lnSpc>
                <a:spcPct val="120000"/>
              </a:lnSpc>
              <a:buSzPct val="100000"/>
              <a:buChar char="•"/>
              <a:defRPr sz="1800"/>
            </a:pPr>
            <a:r>
              <a:t>Your view will only get “loaded” once, but it might appear and disappear a lot.</a:t>
            </a:r>
          </a:p>
          <a:p>
            <a:pPr lvl="0" marL="180473" indent="-180473" algn="l" defTabSz="457200">
              <a:lnSpc>
                <a:spcPct val="120000"/>
              </a:lnSpc>
              <a:buSzPct val="100000"/>
              <a:buChar char="•"/>
              <a:defRPr sz="1800"/>
            </a:pPr>
            <a:r>
              <a:t>Don’t put something in this method that really wants to be in viewDidLoad. Otherwise, you might be doing something over and over unnecessarily.</a:t>
            </a:r>
          </a:p>
          <a:p>
            <a:pPr lvl="0" marL="180473" indent="-180473" algn="l" defTabSz="457200">
              <a:lnSpc>
                <a:spcPct val="120000"/>
              </a:lnSpc>
              <a:buSzPct val="100000"/>
              <a:buChar char="•"/>
              <a:defRPr sz="1800"/>
            </a:pPr>
            <a:r>
              <a:t>Do here if things you display are changing while your MVC is off-screen.</a:t>
            </a:r>
          </a:p>
          <a:p>
            <a:pPr lvl="0" marL="180473" indent="-180473" algn="l" defTabSz="457200">
              <a:lnSpc>
                <a:spcPct val="120000"/>
              </a:lnSpc>
              <a:buSzPct val="100000"/>
              <a:buChar char="•"/>
              <a:defRPr sz="1800"/>
            </a:pPr>
            <a:r>
              <a:t>This method is for</a:t>
            </a:r>
          </a:p>
          <a:p>
            <a:pPr lvl="1" marL="561473" indent="-180473" algn="l" defTabSz="457200">
              <a:lnSpc>
                <a:spcPct val="120000"/>
              </a:lnSpc>
              <a:buSzPct val="100000"/>
              <a:buChar char="•"/>
              <a:defRPr sz="1800"/>
            </a:pPr>
            <a:r>
              <a:t>Geometry-related initialization.</a:t>
            </a:r>
          </a:p>
          <a:p>
            <a:pPr lvl="1" marL="561473" indent="-180473" algn="l" defTabSz="457200">
              <a:lnSpc>
                <a:spcPct val="120000"/>
              </a:lnSpc>
              <a:buSzPct val="100000"/>
              <a:buChar char="•"/>
              <a:defRPr sz="1800"/>
            </a:pPr>
            <a:r>
              <a:t>Lazy execution.</a:t>
            </a:r>
          </a:p>
          <a:p>
            <a:pPr lvl="1" marL="561473" indent="-180473" algn="l" defTabSz="457200">
              <a:lnSpc>
                <a:spcPct val="120000"/>
              </a:lnSpc>
              <a:buSzPct val="100000"/>
              <a:buChar char="•"/>
              <a:defRPr sz="1800"/>
            </a:pPr>
            <a:r>
              <a:t>Late updating.</a:t>
            </a:r>
          </a:p>
        </p:txBody>
      </p:sp>
      <p:sp>
        <p:nvSpPr>
          <p:cNvPr id="49" name="Shape 49"/>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1"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52" name="Shape 52"/>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53" name="Shape 53"/>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ViewWillDisappear</a:t>
            </a:r>
          </a:p>
        </p:txBody>
      </p:sp>
      <p:sp>
        <p:nvSpPr>
          <p:cNvPr id="54" name="Shape 54"/>
          <p:cNvSpPr/>
          <p:nvPr/>
        </p:nvSpPr>
        <p:spPr>
          <a:xfrm>
            <a:off x="457200" y="1905000"/>
            <a:ext cx="8242300" cy="136144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You get notified when you will disappear off screen too.</a:t>
            </a:r>
          </a:p>
          <a:p>
            <a:pPr lvl="0" marL="180473" indent="-180473" algn="l" defTabSz="457200">
              <a:lnSpc>
                <a:spcPct val="120000"/>
              </a:lnSpc>
              <a:buSzPct val="100000"/>
              <a:buChar char="•"/>
              <a:defRPr sz="1800"/>
            </a:pPr>
            <a:r>
              <a:t>There are “did” version of both of the appearance methods.</a:t>
            </a:r>
          </a:p>
          <a:p>
            <a:pPr lvl="1" indent="228600" algn="l" defTabSz="457200">
              <a:lnSpc>
                <a:spcPct val="120000"/>
              </a:lnSpc>
              <a:defRPr sz="1800"/>
            </a:pPr>
            <a:r>
              <a:rPr>
                <a:solidFill>
                  <a:srgbClr val="FF7C00"/>
                </a:solidFill>
              </a:rPr>
              <a:t>- (void)viewDidAppear:(BOOL)animated;</a:t>
            </a:r>
            <a:endParaRPr>
              <a:solidFill>
                <a:srgbClr val="FF7C00"/>
              </a:solidFill>
            </a:endParaRPr>
          </a:p>
          <a:p>
            <a:pPr lvl="1" indent="228600" algn="l" defTabSz="457200">
              <a:lnSpc>
                <a:spcPct val="120000"/>
              </a:lnSpc>
              <a:defRPr sz="1800"/>
            </a:pPr>
            <a:r>
              <a:rPr>
                <a:solidFill>
                  <a:srgbClr val="FF7C00"/>
                </a:solidFill>
              </a:rPr>
              <a:t>- (void)viewDidDisappear:(BOOL)animated;</a:t>
            </a:r>
          </a:p>
        </p:txBody>
      </p:sp>
      <p:sp>
        <p:nvSpPr>
          <p:cNvPr id="55" name="Shape 55"/>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7"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58" name="Shape 58"/>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59" name="Shape 59"/>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Geometry changed?</a:t>
            </a:r>
          </a:p>
        </p:txBody>
      </p:sp>
      <p:sp>
        <p:nvSpPr>
          <p:cNvPr id="60" name="Shape 60"/>
          <p:cNvSpPr/>
          <p:nvPr/>
        </p:nvSpPr>
        <p:spPr>
          <a:xfrm>
            <a:off x="457200" y="1905000"/>
            <a:ext cx="8242300" cy="69088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Most of the time this will be automatically handled with Autolayout.</a:t>
            </a:r>
          </a:p>
          <a:p>
            <a:pPr lvl="0" marL="180473" indent="-180473" algn="l" defTabSz="457200">
              <a:lnSpc>
                <a:spcPct val="120000"/>
              </a:lnSpc>
              <a:buSzPct val="100000"/>
              <a:buChar char="•"/>
              <a:defRPr sz="1800"/>
            </a:pPr>
            <a:r>
              <a:t>Call any time a view’s frame changed and its subviews were thus re-layed out.</a:t>
            </a:r>
          </a:p>
        </p:txBody>
      </p:sp>
      <p:sp>
        <p:nvSpPr>
          <p:cNvPr id="61" name="Shape 61"/>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BE0E3"/>
      </a:accent1>
      <a:accent2>
        <a:srgbClr val="333399"/>
      </a:accent2>
      <a:accent3>
        <a:srgbClr val="AAAAAA"/>
      </a:accent3>
      <a:accent4>
        <a:srgbClr val="707070"/>
      </a:accent4>
      <a:accent5>
        <a:srgbClr val="D8ECED"/>
      </a:accent5>
      <a:accent6>
        <a:srgbClr val="2E2E8B"/>
      </a:accent6>
      <a:hlink>
        <a:srgbClr val="0000FF"/>
      </a:hlink>
      <a:folHlink>
        <a:srgbClr val="FF00FF"/>
      </a:folHlink>
    </a:clrScheme>
    <a:fontScheme name="Default">
      <a:majorFont>
        <a:latin typeface="Avenir Book"/>
        <a:ea typeface="Avenir Book"/>
        <a:cs typeface="Avenir Book"/>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rgbClr val="BBE0E3"/>
          </a:solidFill>
          <a:prstDash val="solid"/>
          <a:bevel/>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BBE0E3"/>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BE0E3"/>
      </a:accent1>
      <a:accent2>
        <a:srgbClr val="333399"/>
      </a:accent2>
      <a:accent3>
        <a:srgbClr val="AAAAAA"/>
      </a:accent3>
      <a:accent4>
        <a:srgbClr val="707070"/>
      </a:accent4>
      <a:accent5>
        <a:srgbClr val="D8ECED"/>
      </a:accent5>
      <a:accent6>
        <a:srgbClr val="2E2E8B"/>
      </a:accent6>
      <a:hlink>
        <a:srgbClr val="0000FF"/>
      </a:hlink>
      <a:folHlink>
        <a:srgbClr val="FF00FF"/>
      </a:folHlink>
    </a:clrScheme>
    <a:fontScheme name="Default">
      <a:majorFont>
        <a:latin typeface="Avenir Book"/>
        <a:ea typeface="Avenir Book"/>
        <a:cs typeface="Avenir Book"/>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rgbClr val="BBE0E3"/>
          </a:solidFill>
          <a:prstDash val="solid"/>
          <a:bevel/>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BBE0E3"/>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