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9144000" cy="6858000"/>
  <p:notesSz cx="6858000" cy="9144000"/>
  <p:defaultTextStyle>
    <a:lvl1pPr algn="ctr">
      <a:defRPr sz="4200">
        <a:latin typeface="+mn-lt"/>
        <a:ea typeface="+mn-ea"/>
        <a:cs typeface="+mn-cs"/>
        <a:sym typeface="Helvetica"/>
      </a:defRPr>
    </a:lvl1pPr>
    <a:lvl2pPr indent="457200" algn="ctr">
      <a:defRPr sz="4200">
        <a:latin typeface="+mn-lt"/>
        <a:ea typeface="+mn-ea"/>
        <a:cs typeface="+mn-cs"/>
        <a:sym typeface="Helvetica"/>
      </a:defRPr>
    </a:lvl2pPr>
    <a:lvl3pPr indent="914400" algn="ctr">
      <a:defRPr sz="4200">
        <a:latin typeface="+mn-lt"/>
        <a:ea typeface="+mn-ea"/>
        <a:cs typeface="+mn-cs"/>
        <a:sym typeface="Helvetica"/>
      </a:defRPr>
    </a:lvl3pPr>
    <a:lvl4pPr indent="1371600" algn="ctr">
      <a:defRPr sz="4200">
        <a:latin typeface="+mn-lt"/>
        <a:ea typeface="+mn-ea"/>
        <a:cs typeface="+mn-cs"/>
        <a:sym typeface="Helvetica"/>
      </a:defRPr>
    </a:lvl4pPr>
    <a:lvl5pPr indent="1828800" algn="ctr">
      <a:defRPr sz="4200">
        <a:latin typeface="+mn-lt"/>
        <a:ea typeface="+mn-ea"/>
        <a:cs typeface="+mn-cs"/>
        <a:sym typeface="Helvetica"/>
      </a:defRPr>
    </a:lvl5pPr>
    <a:lvl6pPr algn="ctr">
      <a:defRPr sz="4200">
        <a:latin typeface="+mn-lt"/>
        <a:ea typeface="+mn-ea"/>
        <a:cs typeface="+mn-cs"/>
        <a:sym typeface="Helvetica"/>
      </a:defRPr>
    </a:lvl6pPr>
    <a:lvl7pPr algn="ctr">
      <a:defRPr sz="4200">
        <a:latin typeface="+mn-lt"/>
        <a:ea typeface="+mn-ea"/>
        <a:cs typeface="+mn-cs"/>
        <a:sym typeface="Helvetica"/>
      </a:defRPr>
    </a:lvl7pPr>
    <a:lvl8pPr algn="ctr">
      <a:defRPr sz="4200">
        <a:latin typeface="+mn-lt"/>
        <a:ea typeface="+mn-ea"/>
        <a:cs typeface="+mn-cs"/>
        <a:sym typeface="Helvetica"/>
      </a:defRPr>
    </a:lvl8pPr>
    <a:lvl9pPr algn="ctr">
      <a:defRPr sz="4200">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E7F3F4"/>
          </a:solidFill>
        </a:fill>
      </a:tcStyle>
    </a:wholeTbl>
    <a:band2H>
      <a:tcTxStyle b="def" i="def"/>
      <a:tcStyle>
        <a:tcBdr/>
        <a:fill>
          <a:solidFill>
            <a:srgbClr val="F3F9FA"/>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E2E2E2"/>
          </a:solidFill>
        </a:fill>
      </a:tcStyle>
    </a:wholeTbl>
    <a:band2H>
      <a:tcTxStyle b="def" i="def"/>
      <a:tcStyle>
        <a:tcBdr/>
        <a:fill>
          <a:solidFill>
            <a:srgbClr val="F1F1F1"/>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CCCCDA"/>
          </a:solidFill>
        </a:fill>
      </a:tcStyle>
    </a:wholeTbl>
    <a:band2H>
      <a:tcTxStyle b="def" i="def"/>
      <a:tcStyle>
        <a:tcBdr/>
        <a:fill>
          <a:solidFill>
            <a:srgbClr val="E7E7ED"/>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000000"/>
          </a:solidFill>
        </a:fill>
      </a:tcStyle>
    </a:band2H>
    <a:firstCo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BE0E3"/>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fill>
      </a:tcStyle>
    </a:lastRow>
    <a:firstRow>
      <a:tcTxStyle b="on" i="on">
        <a:fontRef idx="minor">
          <a:srgbClr val="000000"/>
        </a:fontRef>
        <a:srgbClr val="000000"/>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BE0E3"/>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CACACA"/>
          </a:solidFill>
        </a:fill>
      </a:tcStyle>
    </a:wholeTbl>
    <a:band2H>
      <a:tcTxStyle b="def" i="def"/>
      <a:tcStyle>
        <a:tcBdr/>
        <a:fill>
          <a:solidFill>
            <a:srgbClr val="E6E6E6"/>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9"/>
          <p:cNvSpPr/>
          <p:nvPr>
            <p:ph type="sldImg"/>
          </p:nvPr>
        </p:nvSpPr>
        <p:spPr>
          <a:xfrm>
            <a:off x="1143000" y="685800"/>
            <a:ext cx="4572000" cy="3429000"/>
          </a:xfrm>
          <a:prstGeom prst="rect">
            <a:avLst/>
          </a:prstGeom>
        </p:spPr>
        <p:txBody>
          <a:bodyPr/>
          <a:lstStyle/>
          <a:p>
            <a:pPr lvl="0"/>
          </a:p>
        </p:txBody>
      </p:sp>
      <p:sp>
        <p:nvSpPr>
          <p:cNvPr id="10" name="Shape 1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Book"/>
      </a:defRPr>
    </a:lvl1pPr>
    <a:lvl2pPr indent="228600" defTabSz="457200">
      <a:lnSpc>
        <a:spcPct val="125000"/>
      </a:lnSpc>
      <a:defRPr sz="2400">
        <a:latin typeface="+mj-lt"/>
        <a:ea typeface="+mj-ea"/>
        <a:cs typeface="+mj-cs"/>
        <a:sym typeface="Avenir Book"/>
      </a:defRPr>
    </a:lvl2pPr>
    <a:lvl3pPr indent="457200" defTabSz="457200">
      <a:lnSpc>
        <a:spcPct val="125000"/>
      </a:lnSpc>
      <a:defRPr sz="2400">
        <a:latin typeface="+mj-lt"/>
        <a:ea typeface="+mj-ea"/>
        <a:cs typeface="+mj-cs"/>
        <a:sym typeface="Avenir Book"/>
      </a:defRPr>
    </a:lvl3pPr>
    <a:lvl4pPr indent="685800" defTabSz="457200">
      <a:lnSpc>
        <a:spcPct val="125000"/>
      </a:lnSpc>
      <a:defRPr sz="2400">
        <a:latin typeface="+mj-lt"/>
        <a:ea typeface="+mj-ea"/>
        <a:cs typeface="+mj-cs"/>
        <a:sym typeface="Avenir Book"/>
      </a:defRPr>
    </a:lvl4pPr>
    <a:lvl5pPr indent="914400" defTabSz="457200">
      <a:lnSpc>
        <a:spcPct val="125000"/>
      </a:lnSpc>
      <a:defRPr sz="2400">
        <a:latin typeface="+mj-lt"/>
        <a:ea typeface="+mj-ea"/>
        <a:cs typeface="+mj-cs"/>
        <a:sym typeface="Avenir Book"/>
      </a:defRPr>
    </a:lvl5pPr>
    <a:lvl6pPr indent="1143000" defTabSz="457200">
      <a:lnSpc>
        <a:spcPct val="125000"/>
      </a:lnSpc>
      <a:defRPr sz="2400">
        <a:latin typeface="+mj-lt"/>
        <a:ea typeface="+mj-ea"/>
        <a:cs typeface="+mj-cs"/>
        <a:sym typeface="Avenir Book"/>
      </a:defRPr>
    </a:lvl6pPr>
    <a:lvl7pPr indent="1371600" defTabSz="457200">
      <a:lnSpc>
        <a:spcPct val="125000"/>
      </a:lnSpc>
      <a:defRPr sz="2400">
        <a:latin typeface="+mj-lt"/>
        <a:ea typeface="+mj-ea"/>
        <a:cs typeface="+mj-cs"/>
        <a:sym typeface="Avenir Book"/>
      </a:defRPr>
    </a:lvl7pPr>
    <a:lvl8pPr indent="1600200" defTabSz="457200">
      <a:lnSpc>
        <a:spcPct val="125000"/>
      </a:lnSpc>
      <a:defRPr sz="2400">
        <a:latin typeface="+mj-lt"/>
        <a:ea typeface="+mj-ea"/>
        <a:cs typeface="+mj-cs"/>
        <a:sym typeface="Avenir Book"/>
      </a:defRPr>
    </a:lvl8pPr>
    <a:lvl9pPr indent="1828800" defTabSz="457200">
      <a:lnSpc>
        <a:spcPct val="125000"/>
      </a:lnSpc>
      <a:defRPr sz="2400">
        <a:latin typeface="+mj-lt"/>
        <a:ea typeface="+mj-ea"/>
        <a:cs typeface="+mj-cs"/>
        <a:sym typeface="Avenir Book"/>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4" name="Shape 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p:bg>
      <p:bgPr>
        <a:solidFill>
          <a:srgbClr val="FFFFFF"/>
        </a:solidFill>
      </p:bgPr>
    </p:bg>
    <p:spTree>
      <p:nvGrpSpPr>
        <p:cNvPr id="1" name=""/>
        <p:cNvGrpSpPr/>
        <p:nvPr/>
      </p:nvGrpSpPr>
      <p:grpSpPr>
        <a:xfrm>
          <a:off x="0" y="0"/>
          <a:ext cx="0" cy="0"/>
          <a:chOff x="0" y="0"/>
          <a:chExt cx="0" cy="0"/>
        </a:xfrm>
      </p:grpSpPr>
      <p:sp>
        <p:nvSpPr>
          <p:cNvPr id="6" name="Shape 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p:bg>
      <p:bgPr>
        <a:solidFill>
          <a:srgbClr val="FFFFFF"/>
        </a:solidFill>
      </p:bgPr>
    </p:bg>
    <p:spTree>
      <p:nvGrpSpPr>
        <p:cNvPr id="1" name=""/>
        <p:cNvGrpSpPr/>
        <p:nvPr/>
      </p:nvGrpSpPr>
      <p:grpSpPr>
        <a:xfrm>
          <a:off x="0" y="0"/>
          <a:ext cx="0" cy="0"/>
          <a:chOff x="0" y="0"/>
          <a:chExt cx="0" cy="0"/>
        </a:xfrm>
      </p:grpSpPr>
      <p:sp>
        <p:nvSpPr>
          <p:cNvPr id="8" name="Shape 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sldNum" sz="quarter" idx="2"/>
          </p:nvPr>
        </p:nvSpPr>
        <p:spPr>
          <a:xfrm>
            <a:off x="8422818" y="6409848"/>
            <a:ext cx="263983" cy="269241"/>
          </a:xfrm>
          <a:prstGeom prst="rect">
            <a:avLst/>
          </a:prstGeom>
          <a:ln w="12700">
            <a:miter lim="400000"/>
          </a:ln>
        </p:spPr>
        <p:txBody>
          <a:bodyPr wrap="none" lIns="45719" rIns="45719" anchor="ctr">
            <a:spAutoFit/>
          </a:bodyPr>
          <a:lstStyle>
            <a:lvl1pPr algn="r" defTabSz="457200">
              <a:defRPr sz="1200">
                <a:latin typeface="Calibri"/>
                <a:ea typeface="Calibri"/>
                <a:cs typeface="Calibri"/>
                <a:sym typeface="Calibri"/>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spd="med" advClick="1"/>
  <p:txStyles>
    <p:titleStyle>
      <a:lvl1pPr>
        <a:defRPr sz="1200">
          <a:latin typeface="+mn-lt"/>
          <a:ea typeface="+mn-ea"/>
          <a:cs typeface="+mn-cs"/>
          <a:sym typeface="Helvetica"/>
        </a:defRPr>
      </a:lvl1pPr>
      <a:lvl2pPr>
        <a:defRPr sz="1200">
          <a:latin typeface="+mn-lt"/>
          <a:ea typeface="+mn-ea"/>
          <a:cs typeface="+mn-cs"/>
          <a:sym typeface="Helvetica"/>
        </a:defRPr>
      </a:lvl2pPr>
      <a:lvl3pPr>
        <a:defRPr sz="1200">
          <a:latin typeface="+mn-lt"/>
          <a:ea typeface="+mn-ea"/>
          <a:cs typeface="+mn-cs"/>
          <a:sym typeface="Helvetica"/>
        </a:defRPr>
      </a:lvl3pPr>
      <a:lvl4pPr>
        <a:defRPr sz="1200">
          <a:latin typeface="+mn-lt"/>
          <a:ea typeface="+mn-ea"/>
          <a:cs typeface="+mn-cs"/>
          <a:sym typeface="Helvetica"/>
        </a:defRPr>
      </a:lvl4pPr>
      <a:lvl5pPr>
        <a:defRPr sz="1200">
          <a:latin typeface="+mn-lt"/>
          <a:ea typeface="+mn-ea"/>
          <a:cs typeface="+mn-cs"/>
          <a:sym typeface="Helvetica"/>
        </a:defRPr>
      </a:lvl5pPr>
      <a:lvl6pPr indent="457200">
        <a:defRPr sz="1200">
          <a:latin typeface="+mn-lt"/>
          <a:ea typeface="+mn-ea"/>
          <a:cs typeface="+mn-cs"/>
          <a:sym typeface="Helvetica"/>
        </a:defRPr>
      </a:lvl6pPr>
      <a:lvl7pPr indent="914400">
        <a:defRPr sz="1200">
          <a:latin typeface="+mn-lt"/>
          <a:ea typeface="+mn-ea"/>
          <a:cs typeface="+mn-cs"/>
          <a:sym typeface="Helvetica"/>
        </a:defRPr>
      </a:lvl7pPr>
      <a:lvl8pPr indent="1371600">
        <a:defRPr sz="1200">
          <a:latin typeface="+mn-lt"/>
          <a:ea typeface="+mn-ea"/>
          <a:cs typeface="+mn-cs"/>
          <a:sym typeface="Helvetica"/>
        </a:defRPr>
      </a:lvl8pPr>
      <a:lvl9pPr indent="1828800">
        <a:defRPr sz="1200">
          <a:latin typeface="+mn-lt"/>
          <a:ea typeface="+mn-ea"/>
          <a:cs typeface="+mn-cs"/>
          <a:sym typeface="Helvetica"/>
        </a:defRPr>
      </a:lvl9pPr>
    </p:titleStyle>
    <p:bodyStyle>
      <a:lvl1pPr marL="342900" indent="-342900">
        <a:buClr>
          <a:srgbClr val="000000"/>
        </a:buClr>
        <a:buSzPct val="100000"/>
        <a:buFont typeface="Helvetica"/>
        <a:buChar char="»"/>
        <a:defRPr sz="1200">
          <a:latin typeface="+mn-lt"/>
          <a:ea typeface="+mn-ea"/>
          <a:cs typeface="+mn-cs"/>
          <a:sym typeface="Helvetica"/>
        </a:defRPr>
      </a:lvl1pPr>
      <a:lvl2pPr marL="342900" indent="-152400">
        <a:buClr>
          <a:srgbClr val="000000"/>
        </a:buClr>
        <a:buSzPct val="100000"/>
        <a:buFont typeface="Helvetica"/>
        <a:buChar char="–"/>
        <a:defRPr sz="1200">
          <a:latin typeface="+mn-lt"/>
          <a:ea typeface="+mn-ea"/>
          <a:cs typeface="+mn-cs"/>
          <a:sym typeface="Helvetica"/>
        </a:defRPr>
      </a:lvl2pPr>
      <a:lvl3pPr marL="723900" indent="-304800">
        <a:buClr>
          <a:srgbClr val="000000"/>
        </a:buClr>
        <a:buSzPct val="100000"/>
        <a:buFont typeface="Helvetica"/>
        <a:buChar char="•"/>
        <a:defRPr sz="1200">
          <a:latin typeface="+mn-lt"/>
          <a:ea typeface="+mn-ea"/>
          <a:cs typeface="+mn-cs"/>
          <a:sym typeface="Helvetica"/>
        </a:defRPr>
      </a:lvl3pPr>
      <a:lvl4pPr marL="1104900" indent="-457200">
        <a:buClr>
          <a:srgbClr val="000000"/>
        </a:buClr>
        <a:buSzPct val="100000"/>
        <a:buFont typeface="Helvetica"/>
        <a:buChar char="–"/>
        <a:defRPr sz="1200">
          <a:latin typeface="+mn-lt"/>
          <a:ea typeface="+mn-ea"/>
          <a:cs typeface="+mn-cs"/>
          <a:sym typeface="Helvetica"/>
        </a:defRPr>
      </a:lvl4pPr>
      <a:lvl5pPr marL="1485900" indent="-609600">
        <a:buClr>
          <a:srgbClr val="000000"/>
        </a:buClr>
        <a:buSzPct val="100000"/>
        <a:buFont typeface="Helvetica"/>
        <a:buChar char="»"/>
        <a:defRPr sz="1200">
          <a:latin typeface="+mn-lt"/>
          <a:ea typeface="+mn-ea"/>
          <a:cs typeface="+mn-cs"/>
          <a:sym typeface="Helvetica"/>
        </a:defRPr>
      </a:lvl5pPr>
      <a:lvl6pPr marL="1943100" indent="-609600">
        <a:buClr>
          <a:srgbClr val="000000"/>
        </a:buClr>
        <a:buSzPct val="100000"/>
        <a:buFont typeface="Helvetica"/>
        <a:buChar char="•"/>
        <a:defRPr sz="1200">
          <a:latin typeface="+mn-lt"/>
          <a:ea typeface="+mn-ea"/>
          <a:cs typeface="+mn-cs"/>
          <a:sym typeface="Helvetica"/>
        </a:defRPr>
      </a:lvl6pPr>
      <a:lvl7pPr marL="2400300" indent="-609600">
        <a:buClr>
          <a:srgbClr val="000000"/>
        </a:buClr>
        <a:buSzPct val="100000"/>
        <a:buFont typeface="Helvetica"/>
        <a:buChar char="•"/>
        <a:defRPr sz="1200">
          <a:latin typeface="+mn-lt"/>
          <a:ea typeface="+mn-ea"/>
          <a:cs typeface="+mn-cs"/>
          <a:sym typeface="Helvetica"/>
        </a:defRPr>
      </a:lvl7pPr>
      <a:lvl8pPr marL="2857500" indent="-609600">
        <a:buClr>
          <a:srgbClr val="000000"/>
        </a:buClr>
        <a:buSzPct val="100000"/>
        <a:buFont typeface="Helvetica"/>
        <a:buChar char="•"/>
        <a:defRPr sz="1200">
          <a:latin typeface="+mn-lt"/>
          <a:ea typeface="+mn-ea"/>
          <a:cs typeface="+mn-cs"/>
          <a:sym typeface="Helvetica"/>
        </a:defRPr>
      </a:lvl8pPr>
      <a:lvl9pPr marL="3314700" indent="-609600">
        <a:buClr>
          <a:srgbClr val="000000"/>
        </a:buClr>
        <a:buSzPct val="100000"/>
        <a:buFont typeface="Helvetica"/>
        <a:buChar char="•"/>
        <a:defRPr sz="1200">
          <a:latin typeface="+mn-lt"/>
          <a:ea typeface="+mn-ea"/>
          <a:cs typeface="+mn-cs"/>
          <a:sym typeface="Helvetica"/>
        </a:defRPr>
      </a:lvl9pPr>
    </p:bodyStyle>
    <p:otherStyle>
      <a:lvl1pPr algn="r" defTabSz="457200">
        <a:defRPr sz="1200">
          <a:solidFill>
            <a:schemeClr val="tx1"/>
          </a:solidFill>
          <a:latin typeface="+mn-lt"/>
          <a:ea typeface="+mn-ea"/>
          <a:cs typeface="+mn-cs"/>
          <a:sym typeface="Calibri"/>
        </a:defRPr>
      </a:lvl1pPr>
      <a:lvl2pPr indent="457200" algn="r" defTabSz="457200">
        <a:defRPr sz="1200">
          <a:solidFill>
            <a:schemeClr val="tx1"/>
          </a:solidFill>
          <a:latin typeface="+mn-lt"/>
          <a:ea typeface="+mn-ea"/>
          <a:cs typeface="+mn-cs"/>
          <a:sym typeface="Calibri"/>
        </a:defRPr>
      </a:lvl2pPr>
      <a:lvl3pPr indent="914400" algn="r" defTabSz="457200">
        <a:defRPr sz="1200">
          <a:solidFill>
            <a:schemeClr val="tx1"/>
          </a:solidFill>
          <a:latin typeface="+mn-lt"/>
          <a:ea typeface="+mn-ea"/>
          <a:cs typeface="+mn-cs"/>
          <a:sym typeface="Calibri"/>
        </a:defRPr>
      </a:lvl3pPr>
      <a:lvl4pPr indent="1371600" algn="r" defTabSz="457200">
        <a:defRPr sz="1200">
          <a:solidFill>
            <a:schemeClr val="tx1"/>
          </a:solidFill>
          <a:latin typeface="+mn-lt"/>
          <a:ea typeface="+mn-ea"/>
          <a:cs typeface="+mn-cs"/>
          <a:sym typeface="Calibri"/>
        </a:defRPr>
      </a:lvl4pPr>
      <a:lvl5pPr indent="1828800" algn="r" defTabSz="457200">
        <a:defRPr sz="1200">
          <a:solidFill>
            <a:schemeClr val="tx1"/>
          </a:solidFill>
          <a:latin typeface="+mn-lt"/>
          <a:ea typeface="+mn-ea"/>
          <a:cs typeface="+mn-cs"/>
          <a:sym typeface="Calibri"/>
        </a:defRPr>
      </a:lvl5pPr>
      <a:lvl6pPr algn="r" defTabSz="457200">
        <a:defRPr sz="1200">
          <a:solidFill>
            <a:schemeClr val="tx1"/>
          </a:solidFill>
          <a:latin typeface="+mn-lt"/>
          <a:ea typeface="+mn-ea"/>
          <a:cs typeface="+mn-cs"/>
          <a:sym typeface="Calibri"/>
        </a:defRPr>
      </a:lvl6pPr>
      <a:lvl7pPr algn="r" defTabSz="457200">
        <a:defRPr sz="1200">
          <a:solidFill>
            <a:schemeClr val="tx1"/>
          </a:solidFill>
          <a:latin typeface="+mn-lt"/>
          <a:ea typeface="+mn-ea"/>
          <a:cs typeface="+mn-cs"/>
          <a:sym typeface="Calibri"/>
        </a:defRPr>
      </a:lvl7pPr>
      <a:lvl8pPr algn="r" defTabSz="457200">
        <a:defRPr sz="1200">
          <a:solidFill>
            <a:schemeClr val="tx1"/>
          </a:solidFill>
          <a:latin typeface="+mn-lt"/>
          <a:ea typeface="+mn-ea"/>
          <a:cs typeface="+mn-cs"/>
          <a:sym typeface="Calibri"/>
        </a:defRPr>
      </a:lvl8pPr>
      <a:lvl9pPr algn="r" defTabSz="457200">
        <a:defRPr sz="12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 name="Shape 12"/>
          <p:cNvSpPr/>
          <p:nvPr>
            <p:ph type="body" idx="4294967295"/>
          </p:nvPr>
        </p:nvSpPr>
        <p:spPr>
          <a:xfrm>
            <a:off x="1371600" y="4648200"/>
            <a:ext cx="6400800" cy="21336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0" indent="0" algn="ctr" defTabSz="832104">
              <a:buSzTx/>
              <a:buNone/>
              <a:defRPr sz="1800"/>
            </a:pPr>
            <a:r>
              <a:rPr sz="2912">
                <a:solidFill>
                  <a:srgbClr val="F2F2F2"/>
                </a:solidFill>
                <a:latin typeface="Calibri"/>
                <a:ea typeface="Calibri"/>
                <a:cs typeface="Calibri"/>
                <a:sym typeface="Calibri"/>
              </a:rPr>
              <a:t>iOS Dev Camp #3 Week 6</a:t>
            </a:r>
            <a:br>
              <a:rPr sz="2912">
                <a:solidFill>
                  <a:srgbClr val="F2F2F2"/>
                </a:solidFill>
                <a:latin typeface="Calibri"/>
                <a:ea typeface="Calibri"/>
                <a:cs typeface="Calibri"/>
                <a:sym typeface="Calibri"/>
              </a:rPr>
            </a:br>
            <a:r>
              <a:rPr sz="2912">
                <a:solidFill>
                  <a:srgbClr val="F2F2F2"/>
                </a:solidFill>
                <a:latin typeface="Calibri"/>
                <a:ea typeface="Calibri"/>
                <a:cs typeface="Calibri"/>
                <a:sym typeface="Calibri"/>
              </a:rPr>
              <a:t>UIPageViewController</a:t>
            </a:r>
            <a:endParaRPr sz="2912">
              <a:solidFill>
                <a:srgbClr val="F2F2F2"/>
              </a:solidFill>
              <a:latin typeface="Calibri"/>
              <a:ea typeface="Calibri"/>
              <a:cs typeface="Calibri"/>
              <a:sym typeface="Calibri"/>
            </a:endParaRPr>
          </a:p>
          <a:p>
            <a:pPr lvl="0" marL="0" indent="0" algn="ctr" defTabSz="832104">
              <a:spcBef>
                <a:spcPts val="600"/>
              </a:spcBef>
              <a:buSzTx/>
              <a:buNone/>
              <a:defRPr sz="1800"/>
            </a:pPr>
            <a:r>
              <a:rPr sz="2184">
                <a:solidFill>
                  <a:srgbClr val="F2F2F2"/>
                </a:solidFill>
                <a:latin typeface="Calibri"/>
                <a:ea typeface="Calibri"/>
                <a:cs typeface="Calibri"/>
                <a:sym typeface="Calibri"/>
              </a:rPr>
              <a:t>Edward Chiang</a:t>
            </a:r>
            <a:endParaRPr sz="2184"/>
          </a:p>
          <a:p>
            <a:pPr lvl="0" marL="0" indent="0" algn="ctr" defTabSz="832104">
              <a:spcBef>
                <a:spcPts val="600"/>
              </a:spcBef>
              <a:buSzTx/>
              <a:buNone/>
              <a:defRPr sz="1800"/>
            </a:pPr>
            <a:endParaRPr sz="2912">
              <a:solidFill>
                <a:srgbClr val="F2F2F2"/>
              </a:solidFill>
              <a:latin typeface="Calibri"/>
              <a:ea typeface="Calibri"/>
              <a:cs typeface="Calibri"/>
              <a:sym typeface="Calibri"/>
            </a:endParaRPr>
          </a:p>
          <a:p>
            <a:pPr lvl="0" marL="0" indent="0" algn="ctr" defTabSz="832104">
              <a:spcBef>
                <a:spcPts val="300"/>
              </a:spcBef>
              <a:buSzTx/>
              <a:buNone/>
              <a:defRPr sz="1800"/>
            </a:pPr>
            <a:r>
              <a:rPr sz="1638">
                <a:solidFill>
                  <a:srgbClr val="F2F2F2"/>
                </a:solidFill>
                <a:latin typeface="Calibri"/>
                <a:ea typeface="Calibri"/>
                <a:cs typeface="Calibri"/>
                <a:sym typeface="Calibri"/>
              </a:rPr>
              <a:t>2014.11.10 - 2014.11.14</a:t>
            </a:r>
          </a:p>
        </p:txBody>
      </p:sp>
      <p:pic>
        <p:nvPicPr>
          <p:cNvPr id="13" name="alpha-logo-square.png" descr="alpha-logo-square.png"/>
          <p:cNvPicPr/>
          <p:nvPr/>
        </p:nvPicPr>
        <p:blipFill>
          <a:blip r:embed="rId2">
            <a:extLst/>
          </a:blip>
          <a:stretch>
            <a:fillRect/>
          </a:stretch>
        </p:blipFill>
        <p:spPr>
          <a:xfrm>
            <a:off x="2532062" y="1655762"/>
            <a:ext cx="4079876" cy="2327276"/>
          </a:xfrm>
          <a:prstGeom prst="rect">
            <a:avLst/>
          </a:prstGeom>
          <a:ln w="12700">
            <a:miter lim="400000"/>
          </a:ln>
        </p:spPr>
      </p:pic>
      <p:sp>
        <p:nvSpPr>
          <p:cNvPr id="14" name="Shape 14"/>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 name="Shape 63"/>
          <p:cNvSpPr/>
          <p:nvPr/>
        </p:nvSpPr>
        <p:spPr>
          <a:xfrm>
            <a:off x="1371600" y="5105400"/>
            <a:ext cx="6413500" cy="13970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algn="l" defTabSz="457200">
              <a:spcBef>
                <a:spcPts val="600"/>
              </a:spcBef>
              <a:defRPr sz="1800"/>
            </a:pPr>
            <a:r>
              <a:rPr sz="2800">
                <a:solidFill>
                  <a:srgbClr val="F2F2F2"/>
                </a:solidFill>
                <a:latin typeface="Adobe 黑体 Std R"/>
                <a:ea typeface="Adobe 黑体 Std R"/>
                <a:cs typeface="Adobe 黑体 Std R"/>
                <a:sym typeface="Adobe 黑体 Std R"/>
              </a:rPr>
              <a:t>~ END ~</a:t>
            </a:r>
            <a:endParaRPr>
              <a:latin typeface="Calibri"/>
              <a:ea typeface="Calibri"/>
              <a:cs typeface="Calibri"/>
              <a:sym typeface="Calibri"/>
            </a:endParaRPr>
          </a:p>
          <a:p>
            <a:pPr lvl="0" algn="l" defTabSz="457200">
              <a:spcBef>
                <a:spcPts val="200"/>
              </a:spcBef>
              <a:defRPr sz="1800"/>
            </a:pPr>
            <a:endParaRPr sz="1100">
              <a:solidFill>
                <a:srgbClr val="F2F2F2"/>
              </a:solidFill>
              <a:latin typeface="Adobe 黑体 Std R"/>
              <a:ea typeface="Adobe 黑体 Std R"/>
              <a:cs typeface="Adobe 黑体 Std R"/>
              <a:sym typeface="Adobe 黑体 Std R"/>
            </a:endParaRPr>
          </a:p>
          <a:p>
            <a:pPr lvl="0" algn="l" defTabSz="457200">
              <a:spcBef>
                <a:spcPts val="600"/>
              </a:spcBef>
              <a:defRPr sz="1800"/>
            </a:pPr>
            <a:r>
              <a:rPr>
                <a:solidFill>
                  <a:srgbClr val="F2F2F2"/>
                </a:solidFill>
                <a:latin typeface="Adobe 黑体 Std R"/>
                <a:ea typeface="Adobe 黑体 Std R"/>
                <a:cs typeface="Adobe 黑体 Std R"/>
                <a:sym typeface="Adobe 黑体 Std R"/>
              </a:rPr>
              <a:t>http://www.alphacamp.tw</a:t>
            </a:r>
          </a:p>
        </p:txBody>
      </p:sp>
      <p:sp>
        <p:nvSpPr>
          <p:cNvPr id="64" name="Shape 6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17" name="Shape 17"/>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18" name="Shape 18"/>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4200"/>
            </a:lvl1pPr>
          </a:lstStyle>
          <a:p>
            <a:pPr lvl="0">
              <a:defRPr sz="1800"/>
            </a:pPr>
            <a:r>
              <a:rPr sz="4200"/>
              <a:t>Today</a:t>
            </a:r>
          </a:p>
        </p:txBody>
      </p:sp>
      <p:sp>
        <p:nvSpPr>
          <p:cNvPr id="19" name="Shape 19"/>
          <p:cNvSpPr/>
          <p:nvPr/>
        </p:nvSpPr>
        <p:spPr>
          <a:xfrm>
            <a:off x="457200" y="1905000"/>
            <a:ext cx="8242300" cy="7112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marL="421105" indent="-421105" algn="l">
              <a:buSzPct val="100000"/>
              <a:buChar char="•"/>
            </a:lvl1pPr>
          </a:lstStyle>
          <a:p>
            <a:pPr lvl="0">
              <a:defRPr sz="1800"/>
            </a:pPr>
            <a:r>
              <a:rPr sz="4200"/>
              <a:t>UIPageViewController</a:t>
            </a:r>
          </a:p>
        </p:txBody>
      </p:sp>
      <p:sp>
        <p:nvSpPr>
          <p:cNvPr id="20" name="Shape 20"/>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23" name="Shape 23"/>
          <p:cNvSpPr/>
          <p:nvPr>
            <p:ph type="title" idx="4294967295"/>
          </p:nvPr>
        </p:nvSpPr>
        <p:spPr>
          <a:xfrm>
            <a:off x="457200" y="4181475"/>
            <a:ext cx="8229600" cy="150812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b="1" sz="3600">
                <a:solidFill>
                  <a:srgbClr val="FF6600"/>
                </a:solidFill>
              </a:defRPr>
            </a:lvl1pPr>
          </a:lstStyle>
          <a:p>
            <a:pPr lvl="0">
              <a:defRPr b="0" sz="1800">
                <a:solidFill>
                  <a:srgbClr val="000000"/>
                </a:solidFill>
              </a:defRPr>
            </a:pPr>
            <a:r>
              <a:rPr b="1" sz="3600">
                <a:solidFill>
                  <a:srgbClr val="FF6600"/>
                </a:solidFill>
              </a:rPr>
              <a:t>UIPageViewController</a:t>
            </a:r>
          </a:p>
        </p:txBody>
      </p:sp>
      <p:sp>
        <p:nvSpPr>
          <p:cNvPr id="24" name="Shape 24"/>
          <p:cNvSpPr/>
          <p:nvPr>
            <p:ph type="sldNum" sz="quarter" idx="2"/>
          </p:nvPr>
        </p:nvSpPr>
        <p:spPr>
          <a:xfrm>
            <a:off x="8502739" y="6352339"/>
            <a:ext cx="184062" cy="269241"/>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27" name="Shape 27"/>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28" name="Shape 28"/>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Page View Controllers</a:t>
            </a:r>
          </a:p>
        </p:txBody>
      </p:sp>
      <p:sp>
        <p:nvSpPr>
          <p:cNvPr id="29" name="Shape 29"/>
          <p:cNvSpPr/>
          <p:nvPr/>
        </p:nvSpPr>
        <p:spPr>
          <a:xfrm>
            <a:off x="457200" y="1905000"/>
            <a:ext cx="8242300" cy="136144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marL="180473" indent="-180473" algn="l" defTabSz="457200">
              <a:lnSpc>
                <a:spcPct val="120000"/>
              </a:lnSpc>
              <a:buSzPct val="100000"/>
              <a:buChar char="•"/>
              <a:defRPr sz="1800"/>
            </a:lvl1pPr>
          </a:lstStyle>
          <a:p>
            <a:pPr lvl="0"/>
            <a:r>
              <a:t>You use a page view controller to present content in a page-by-page manner. A page view controller manages a self-contained view hierarchy. The parent view of this hierarchy is managed by the page view controller, and the child views are managed by the content view controllers that you provide.</a:t>
            </a:r>
          </a:p>
        </p:txBody>
      </p:sp>
      <p:sp>
        <p:nvSpPr>
          <p:cNvPr id="30" name="Shape 30"/>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2"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33" name="Shape 33"/>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34" name="Shape 34"/>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The Objects of PageViewController</a:t>
            </a:r>
          </a:p>
        </p:txBody>
      </p:sp>
      <p:sp>
        <p:nvSpPr>
          <p:cNvPr id="35" name="Shape 35"/>
          <p:cNvSpPr/>
          <p:nvPr/>
        </p:nvSpPr>
        <p:spPr>
          <a:xfrm>
            <a:off x="457200" y="1905000"/>
            <a:ext cx="8242300" cy="136144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An optional delegate</a:t>
            </a:r>
          </a:p>
          <a:p>
            <a:pPr lvl="0" marL="180473" indent="-180473" algn="l" defTabSz="457200">
              <a:lnSpc>
                <a:spcPct val="120000"/>
              </a:lnSpc>
              <a:buSzPct val="100000"/>
              <a:buChar char="•"/>
              <a:defRPr sz="1800"/>
            </a:pPr>
            <a:r>
              <a:t>An optional data source</a:t>
            </a:r>
          </a:p>
          <a:p>
            <a:pPr lvl="0" marL="180473" indent="-180473" algn="l" defTabSz="457200">
              <a:lnSpc>
                <a:spcPct val="120000"/>
              </a:lnSpc>
              <a:buSzPct val="100000"/>
              <a:buChar char="•"/>
              <a:defRPr sz="1800"/>
            </a:pPr>
            <a:r>
              <a:t>An array of the current view controllers</a:t>
            </a:r>
          </a:p>
          <a:p>
            <a:pPr lvl="0" marL="180473" indent="-180473" algn="l" defTabSz="457200">
              <a:lnSpc>
                <a:spcPct val="120000"/>
              </a:lnSpc>
              <a:buSzPct val="100000"/>
              <a:buChar char="•"/>
              <a:defRPr sz="1800"/>
            </a:pPr>
            <a:r>
              <a:t>An array of gesture recognizers</a:t>
            </a:r>
          </a:p>
        </p:txBody>
      </p:sp>
      <p:sp>
        <p:nvSpPr>
          <p:cNvPr id="36" name="Shape 36"/>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pic>
        <p:nvPicPr>
          <p:cNvPr id="37" name="pasted-image.png"/>
          <p:cNvPicPr/>
          <p:nvPr/>
        </p:nvPicPr>
        <p:blipFill>
          <a:blip r:embed="rId3">
            <a:extLst/>
          </a:blip>
          <a:stretch>
            <a:fillRect/>
          </a:stretch>
        </p:blipFill>
        <p:spPr>
          <a:xfrm>
            <a:off x="1715083" y="3472230"/>
            <a:ext cx="5726534" cy="2649755"/>
          </a:xfrm>
          <a:prstGeom prst="rect">
            <a:avLst/>
          </a:prstGeom>
          <a:ln w="12700">
            <a:miter lim="400000"/>
          </a:ln>
        </p:spPr>
      </p:pic>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9"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40" name="Shape 40"/>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41" name="Shape 41"/>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Setting an Initial View Controller</a:t>
            </a:r>
          </a:p>
        </p:txBody>
      </p:sp>
      <p:sp>
        <p:nvSpPr>
          <p:cNvPr id="42" name="Shape 42"/>
          <p:cNvSpPr/>
          <p:nvPr/>
        </p:nvSpPr>
        <p:spPr>
          <a:xfrm>
            <a:off x="457200" y="1905000"/>
            <a:ext cx="8242300" cy="20320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Whether you create a page view controller in Interface Builder or programmatically, you need to set its initial view controllers before displaying it on the screen.</a:t>
            </a:r>
          </a:p>
          <a:p>
            <a:pPr lvl="0" marL="180473" indent="-180473" algn="l" defTabSz="457200">
              <a:lnSpc>
                <a:spcPct val="120000"/>
              </a:lnSpc>
              <a:buSzPct val="100000"/>
              <a:buChar char="•"/>
              <a:defRPr sz="1800"/>
            </a:pPr>
            <a:r>
              <a:t>To set the initial view controller, call the </a:t>
            </a:r>
            <a:r>
              <a:rPr>
                <a:solidFill>
                  <a:srgbClr val="D77A00"/>
                </a:solidFill>
              </a:rPr>
              <a:t>setViewControllers:direction:animated:completion:</a:t>
            </a:r>
            <a:r>
              <a:t> method with an array containing the appropriate number of view controllers.</a:t>
            </a:r>
          </a:p>
        </p:txBody>
      </p:sp>
      <p:sp>
        <p:nvSpPr>
          <p:cNvPr id="43" name="Shape 43"/>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5"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46" name="Shape 46"/>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47" name="Shape 47"/>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Customizing Behavior at Initialization</a:t>
            </a:r>
          </a:p>
        </p:txBody>
      </p:sp>
      <p:sp>
        <p:nvSpPr>
          <p:cNvPr id="48" name="Shape 48"/>
          <p:cNvSpPr/>
          <p:nvPr/>
        </p:nvSpPr>
        <p:spPr>
          <a:xfrm>
            <a:off x="457200" y="1905000"/>
            <a:ext cx="8242300" cy="236728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You pass parameter values and options to the </a:t>
            </a:r>
            <a:r>
              <a:rPr>
                <a:solidFill>
                  <a:srgbClr val="D77A00"/>
                </a:solidFill>
              </a:rPr>
              <a:t>initWithTransitionStyle:navigationOrientation:options:</a:t>
            </a:r>
            <a:r>
              <a:t> method to customize a page view controller when initializing it. They are accessible as read-only properties after initialization. You can customize:</a:t>
            </a:r>
          </a:p>
          <a:p>
            <a:pPr lvl="1" marL="561473" indent="-180473" algn="l" defTabSz="457200">
              <a:lnSpc>
                <a:spcPct val="120000"/>
              </a:lnSpc>
              <a:buSzPct val="100000"/>
              <a:buChar char="•"/>
              <a:defRPr sz="1800"/>
            </a:pPr>
            <a:r>
              <a:t>The direction that navigation occurs: horizontally or vertically</a:t>
            </a:r>
          </a:p>
          <a:p>
            <a:pPr lvl="1" marL="561473" indent="-180473" algn="l" defTabSz="457200">
              <a:lnSpc>
                <a:spcPct val="120000"/>
              </a:lnSpc>
              <a:buSzPct val="100000"/>
              <a:buChar char="•"/>
              <a:defRPr sz="1800"/>
            </a:pPr>
            <a:r>
              <a:t>The location of the spine: at either edge or in the center</a:t>
            </a:r>
          </a:p>
          <a:p>
            <a:pPr lvl="1" marL="561473" indent="-180473" algn="l" defTabSz="457200">
              <a:lnSpc>
                <a:spcPct val="120000"/>
              </a:lnSpc>
              <a:buSzPct val="100000"/>
              <a:buChar char="•"/>
              <a:defRPr sz="1800"/>
            </a:pPr>
            <a:r>
              <a:t>The transition style: a page curl or scrolling</a:t>
            </a:r>
          </a:p>
        </p:txBody>
      </p:sp>
      <p:sp>
        <p:nvSpPr>
          <p:cNvPr id="49" name="Shape 49"/>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1"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52" name="Shape 52"/>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53" name="Shape 53"/>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Data Source</a:t>
            </a:r>
          </a:p>
        </p:txBody>
      </p:sp>
      <p:sp>
        <p:nvSpPr>
          <p:cNvPr id="54" name="Shape 54"/>
          <p:cNvSpPr/>
          <p:nvPr/>
        </p:nvSpPr>
        <p:spPr>
          <a:xfrm>
            <a:off x="457200" y="1905000"/>
            <a:ext cx="8242300" cy="136144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marL="180473" indent="-180473" algn="l" defTabSz="457200">
              <a:lnSpc>
                <a:spcPct val="120000"/>
              </a:lnSpc>
              <a:buSzPct val="100000"/>
              <a:buChar char="•"/>
              <a:defRPr sz="1800"/>
            </a:lvl1pPr>
          </a:lstStyle>
          <a:p>
            <a:pPr lvl="0"/>
            <a:r>
              <a:t>The methods of the data source are called with the currently displayed view controller, and return the view controller that come before or after them. To simplify the process of finding the previous or next view controller, you can store additional information in your view controllers, such as a page number.</a:t>
            </a:r>
          </a:p>
        </p:txBody>
      </p:sp>
      <p:sp>
        <p:nvSpPr>
          <p:cNvPr id="55" name="Shape 55"/>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7"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58" name="Shape 58"/>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59" name="Shape 59"/>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Right to left and bottom to top</a:t>
            </a:r>
          </a:p>
        </p:txBody>
      </p:sp>
      <p:sp>
        <p:nvSpPr>
          <p:cNvPr id="60" name="Shape 60"/>
          <p:cNvSpPr/>
          <p:nvPr/>
        </p:nvSpPr>
        <p:spPr>
          <a:xfrm>
            <a:off x="457200" y="1905000"/>
            <a:ext cx="8242300" cy="337312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To use a page view controller to display right-to-left or bottom-to-top content from a data source, just reverse the behavior of two methods:</a:t>
            </a:r>
          </a:p>
          <a:p>
            <a:pPr lvl="1" marL="561473" indent="-180473" algn="l" defTabSz="457200">
              <a:lnSpc>
                <a:spcPct val="120000"/>
              </a:lnSpc>
              <a:buSzPct val="100000"/>
              <a:buChar char="•"/>
              <a:defRPr sz="1800"/>
            </a:pPr>
            <a:r>
              <a:t>In your data source, implement pageViewController:viewControllerBeforeViewController: to return the view controller after the given view controller.</a:t>
            </a:r>
          </a:p>
          <a:p>
            <a:pPr lvl="1" marL="561473" indent="-180473" algn="l" defTabSz="457200">
              <a:lnSpc>
                <a:spcPct val="120000"/>
              </a:lnSpc>
              <a:buSzPct val="100000"/>
              <a:buChar char="•"/>
              <a:defRPr sz="1800"/>
            </a:pPr>
            <a:r>
              <a:t>In your data source, implement pageViewController:viewControllerAfterViewController: to return the view controller before the given view controller.</a:t>
            </a:r>
          </a:p>
          <a:p>
            <a:pPr lvl="0" marL="180473" indent="-180473" algn="l" defTabSz="457200">
              <a:lnSpc>
                <a:spcPct val="120000"/>
              </a:lnSpc>
              <a:buSzPct val="100000"/>
              <a:buChar char="•"/>
              <a:defRPr sz="1800"/>
            </a:pPr>
            <a:r>
              <a:t>For right-to-left or top-to-bottom content, you typically want to set the spine location to UIPageViewControllerSpineLocationMax.</a:t>
            </a:r>
          </a:p>
        </p:txBody>
      </p:sp>
      <p:sp>
        <p:nvSpPr>
          <p:cNvPr id="61" name="Shape 61"/>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AAAAAA"/>
      </a:accent3>
      <a:accent4>
        <a:srgbClr val="707070"/>
      </a:accent4>
      <a:accent5>
        <a:srgbClr val="D8ECED"/>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BE0E3"/>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AAAAAA"/>
      </a:accent3>
      <a:accent4>
        <a:srgbClr val="707070"/>
      </a:accent4>
      <a:accent5>
        <a:srgbClr val="D8ECED"/>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BE0E3"/>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