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Writing 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0000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spring </a:t>
                      </a:r>
                      <a:r>
                        <a:rPr lang="en-US" baseline="0" dirty="0"/>
                        <a:t>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SIFAT RAHMAN AHONA, ahona@aiub.edu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Arithmetic Operators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Multiplication and division take priority over addition and subtraction.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Operators of the same priority are evaluated from left to right.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Parentheses are used to force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Parentheses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Null Value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1341" y="2256503"/>
            <a:ext cx="7742903" cy="16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unavailable, unassigned, unknown, or inapplicable.</a:t>
            </a:r>
          </a:p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not the same as zero or a blank space.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06463" y="3438526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93763" y="4395788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33813" y="3503613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931863" y="3425826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906463" y="4429126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Null Values in Arithmetic Expressions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null.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Column Alias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Renames a column heading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Is useful with calculations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Immediately follows column name; optional AS keyword between column name and alias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Requires double quotation marks if it contains spaces or special characters or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Column Aliases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1976437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95612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413250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735637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2027237"/>
            <a:ext cx="5240338" cy="1416050"/>
            <a:chOff x="614" y="848"/>
            <a:chExt cx="3301" cy="89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84687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3008312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1963737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73387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400550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705475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Concatenation Operator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Concatenates columns or character strings to other columns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Is represented by two vertical bars (||)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Creates a resultant column that is a character expression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Concatenation Operator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capabilities of SQL SELECT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Literal Character Strings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A literal is a character, expression or number included in the SELECT list.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Date and character literal values must be enclosed within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Each character string 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Literal Character Strings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Duplicate Rows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default display of queries is all rows, including duplicate rows.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Eliminating Duplicate Rows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/>
              <a:t>Eliminate duplicate rows by using the DISTINCT keyword in the SELECT clause.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</a:t>
            </a:r>
          </a:p>
          <a:p>
            <a:pPr lvl="1"/>
            <a:r>
              <a:rPr lang="en-US" sz="2400" i="1" dirty="0"/>
              <a:t>-&gt; </a:t>
            </a:r>
            <a:r>
              <a:rPr lang="en-US" sz="2400" dirty="0"/>
              <a:t>SQL is a command language for communication with the Oracle Server. </a:t>
            </a:r>
          </a:p>
          <a:p>
            <a:r>
              <a:rPr lang="en-US" sz="2800" dirty="0"/>
              <a:t>Features of SQL</a:t>
            </a:r>
          </a:p>
          <a:p>
            <a:r>
              <a:rPr lang="en-US" sz="2800" dirty="0"/>
              <a:t>      </a:t>
            </a:r>
            <a:r>
              <a:rPr lang="en-US" sz="2400" dirty="0"/>
              <a:t>-&gt; Can be used by a range of users, including those with little or no programming experience</a:t>
            </a:r>
          </a:p>
          <a:p>
            <a:r>
              <a:rPr lang="en-US" sz="2400" dirty="0"/>
              <a:t>       -&gt;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SQL*Plus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SQL*Plus</a:t>
            </a:r>
          </a:p>
          <a:p>
            <a:pPr lvl="1"/>
            <a:r>
              <a:rPr lang="en-US" sz="2400" dirty="0"/>
              <a:t>-&gt;SQL*Plus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/>
              <a:t>is an Oracle tool that recognizes and submits SQL statements to the Oracle Server for execution and contains its own command language.</a:t>
            </a:r>
          </a:p>
          <a:p>
            <a:r>
              <a:rPr lang="en-US" sz="2800" dirty="0"/>
              <a:t>Features of SQL*Plus</a:t>
            </a:r>
          </a:p>
          <a:p>
            <a:r>
              <a:rPr lang="en-US" sz="2400" dirty="0"/>
              <a:t>       -&gt;Accepts SQL input from files</a:t>
            </a:r>
          </a:p>
          <a:p>
            <a:r>
              <a:rPr lang="en-US" sz="2400" dirty="0"/>
              <a:t>       -&gt;Provides a line editor for modifying SQL statements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 SQL Statements Versus SQL*Plus Commands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341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9229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Capabilities of SQL SELECT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Basic SELECT Statement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Writing SQL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SQL statements are not case sensitive.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SQL statements can be on one or</a:t>
            </a:r>
            <a:br>
              <a:rPr lang="en-US" sz="2400" dirty="0"/>
            </a:br>
            <a:r>
              <a:rPr lang="en-US" sz="2400" dirty="0"/>
              <a:t>more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Keywords cannot be abbreviated or split across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Clauses are usually placed on separate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Selecting All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Selecting Specific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Column Heading Defaults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/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/>
              <a:t>	</a:t>
            </a:r>
            <a:r>
              <a:rPr lang="en-US" sz="2400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Create expressions on NUMBER and DATE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446</TotalTime>
  <Words>1336</Words>
  <Application>Microsoft Office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Unicode MS</vt:lpstr>
      <vt:lpstr>Calibri</vt:lpstr>
      <vt:lpstr>Corbel</vt:lpstr>
      <vt:lpstr>Courier New</vt:lpstr>
      <vt:lpstr>Wingdings</vt:lpstr>
      <vt:lpstr>Wingdings 2</vt:lpstr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25</cp:revision>
  <dcterms:created xsi:type="dcterms:W3CDTF">2018-12-10T17:20:29Z</dcterms:created>
  <dcterms:modified xsi:type="dcterms:W3CDTF">2024-01-28T07:07:31Z</dcterms:modified>
</cp:coreProperties>
</file>