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2FD65-0B0A-15B0-57C3-2EADF9DA7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874BD9-4617-4DE4-9016-DCE04F29BE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2C609-C79A-9356-2CB2-FDD04BD09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A691-B622-4A8F-85BE-89ED884327EE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5BC14-B50E-831D-2CAC-AC697520B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FD2E5-4261-34A9-3D95-2F660B829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C7F99-4C64-453F-825F-8A050B3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30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DEA2C-5B97-FCE8-FEF0-45B43BBC6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840245-57A2-BD55-511A-7E7D549A9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02A26-300C-6A49-3DF3-356155F24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A691-B622-4A8F-85BE-89ED884327EE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4BB1B-C994-0DDC-BD9B-1578F3EEF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6A6EA-7F12-5738-8EE8-E1930B55D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C7F99-4C64-453F-825F-8A050B3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93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0FF57C-8CF7-E96E-7870-A209918A76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E8D69F-7E56-E6DB-6F57-60A7F466C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4F0CB-A7AE-0DFE-F815-5D49583E9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A691-B622-4A8F-85BE-89ED884327EE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0DC48-7186-AF10-7805-F209D2DBC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6FEA2-B1E5-45E3-E48D-D4584A123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C7F99-4C64-453F-825F-8A050B3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06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403E1-27E9-A92D-C995-AE4B391FA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683A3-7220-D0BC-BEBA-C70C8B498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7C168-0C8A-A135-DB7F-6C461DAB4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A691-B622-4A8F-85BE-89ED884327EE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46952-C3BE-AA6A-3872-832D539CE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5D6C5-3FC3-5B37-C59C-9DF06E08B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C7F99-4C64-453F-825F-8A050B3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5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13A56-97CB-E7E5-7CFF-8EFD0CF05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1139B-2F64-5225-5F06-376099EC5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D72C2-ADB8-A99B-1801-700119714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A691-B622-4A8F-85BE-89ED884327EE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4F8EC-9C5E-D387-D1C6-7ECA7483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397A3-95C3-AB4B-335C-90EA489CA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C7F99-4C64-453F-825F-8A050B3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0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D737F-542A-403F-303F-C8EF72A2C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CDD5C-3C12-819C-84FC-44F6A3F3C2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E8B5D-9D89-368A-98A1-20D3A92C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A8FBD-E671-7C2E-61E8-9360FB6C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A691-B622-4A8F-85BE-89ED884327EE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BAB30-862F-3FBC-7EC3-AE3BAA227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E354A-0573-3BC8-76F6-90E780000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C7F99-4C64-453F-825F-8A050B3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48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70C2E-A396-F5DB-0097-7A493A263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A6011-6334-BD57-C005-90A8FB714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5D7F94-33B0-9BA6-0F11-185646C48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8233C1-7D9E-7367-4AE3-CC07A6BAB2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F249D2-E0D3-C87B-5F84-26D83B1D6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F5FFAE-0E9A-221D-56E6-27DC297C4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A691-B622-4A8F-85BE-89ED884327EE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49841C-C3D1-4111-EBE9-91CD532D0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51DDB6-BBC2-BF74-1CB9-B818270C2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C7F99-4C64-453F-825F-8A050B3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51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F2CA3-58E6-E564-9AE5-8548BC2F0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0A6C86-AAB7-E887-6F1A-30DB7DFA9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A691-B622-4A8F-85BE-89ED884327EE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F3A125-B7BD-9680-A942-EDBD51153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57D84-6E02-D254-196D-465F09D1B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C7F99-4C64-453F-825F-8A050B3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35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DEDD57-09FE-AEC3-1A67-98F840A24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A691-B622-4A8F-85BE-89ED884327EE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1862BA-4670-BE98-6AF1-8C9D4272C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1CF3D0-A761-8219-5962-BAEF934E5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C7F99-4C64-453F-825F-8A050B3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22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8AC2B-2998-9E7C-F0AA-622FF73C2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EBFAE-F5B5-599B-E44B-6447762EC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91A5A-EABC-2DB5-671C-888982F1D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5A5DF-230C-86FD-0453-D1D79CC1F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A691-B622-4A8F-85BE-89ED884327EE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49C41-B1F2-A88E-90BB-995C2A1E5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5FC5A-E6C6-6E4D-8F56-F0332F5B2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C7F99-4C64-453F-825F-8A050B3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41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4C15A-B3EF-62FB-5C6C-A7AEFC41D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101489-945F-ABB9-E157-C8339D670A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772F6-1D28-6564-78E1-91ED59DDA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9CE11-F656-86D8-8F00-A64F7916D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A691-B622-4A8F-85BE-89ED884327EE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F65A4-BF6B-7ABB-A062-4417AF453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95CE3-678E-A096-C024-F62DB61EC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C7F99-4C64-453F-825F-8A050B3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88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499663-9FA1-C993-2BF6-1E51C833D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863A4-CC0B-0FB8-546A-73AC5284D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DCB56-4631-24C5-429F-F30941D36F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4A691-B622-4A8F-85BE-89ED884327EE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76726-15C9-76C2-9536-8371825B3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CE957-7193-2112-990C-CA746C51B3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C7F99-4C64-453F-825F-8A050B3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20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50B92-C1D7-3481-9393-09EB83BD98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Application Development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351296-A49B-D118-477A-E4ED1152E9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5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1E69F7BB-3B74-B038-0E61-879A4668434B}"/>
              </a:ext>
            </a:extLst>
          </p:cNvPr>
          <p:cNvSpPr/>
          <p:nvPr/>
        </p:nvSpPr>
        <p:spPr>
          <a:xfrm>
            <a:off x="9056915" y="1679509"/>
            <a:ext cx="2724538" cy="217403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Database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BF06AA-594B-17C8-758A-09D56605B7D6}"/>
              </a:ext>
            </a:extLst>
          </p:cNvPr>
          <p:cNvSpPr/>
          <p:nvPr/>
        </p:nvSpPr>
        <p:spPr>
          <a:xfrm>
            <a:off x="2111828" y="1520889"/>
            <a:ext cx="3984172" cy="3051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/>
              <a:t>C#</a:t>
            </a:r>
            <a:endParaRPr lang="en-US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396036-8931-0A90-B22F-464B9E100AA1}"/>
              </a:ext>
            </a:extLst>
          </p:cNvPr>
          <p:cNvSpPr/>
          <p:nvPr/>
        </p:nvSpPr>
        <p:spPr>
          <a:xfrm>
            <a:off x="289249" y="2388637"/>
            <a:ext cx="107302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End</a:t>
            </a:r>
          </a:p>
          <a:p>
            <a:pPr algn="ctr"/>
            <a:r>
              <a:rPr lang="en-IN" b="1" dirty="0"/>
              <a:t>User</a:t>
            </a:r>
            <a:endParaRPr lang="en-US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D2EF54-C0EB-DC07-8894-065A8D418322}"/>
              </a:ext>
            </a:extLst>
          </p:cNvPr>
          <p:cNvCxnSpPr>
            <a:stCxn id="5" idx="7"/>
          </p:cNvCxnSpPr>
          <p:nvPr/>
        </p:nvCxnSpPr>
        <p:spPr>
          <a:xfrm>
            <a:off x="1205129" y="2522548"/>
            <a:ext cx="906699" cy="2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7A756578-11FA-AF07-8605-B54F59666085}"/>
              </a:ext>
            </a:extLst>
          </p:cNvPr>
          <p:cNvSpPr/>
          <p:nvPr/>
        </p:nvSpPr>
        <p:spPr>
          <a:xfrm>
            <a:off x="6095999" y="2006082"/>
            <a:ext cx="2960915" cy="5164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is Stored in DB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170317-0601-5051-FC19-87BC8B1FD248}"/>
              </a:ext>
            </a:extLst>
          </p:cNvPr>
          <p:cNvSpPr txBox="1"/>
          <p:nvPr/>
        </p:nvSpPr>
        <p:spPr>
          <a:xfrm>
            <a:off x="410547" y="1679510"/>
            <a:ext cx="1184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Send Data</a:t>
            </a:r>
            <a:endParaRPr lang="en-US" dirty="0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379B04DA-74EE-B80E-83F4-F0882E2631CE}"/>
              </a:ext>
            </a:extLst>
          </p:cNvPr>
          <p:cNvSpPr/>
          <p:nvPr/>
        </p:nvSpPr>
        <p:spPr>
          <a:xfrm>
            <a:off x="6096000" y="2817845"/>
            <a:ext cx="2960915" cy="6111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Read Data from DB</a:t>
            </a:r>
            <a:endParaRPr lang="en-US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612221-950E-E706-8C24-1A94D9A29B89}"/>
              </a:ext>
            </a:extLst>
          </p:cNvPr>
          <p:cNvCxnSpPr/>
          <p:nvPr/>
        </p:nvCxnSpPr>
        <p:spPr>
          <a:xfrm flipH="1" flipV="1">
            <a:off x="1278294" y="3060441"/>
            <a:ext cx="833534" cy="121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809463F-F3E7-B6CE-5710-500D458F1145}"/>
              </a:ext>
            </a:extLst>
          </p:cNvPr>
          <p:cNvSpPr/>
          <p:nvPr/>
        </p:nvSpPr>
        <p:spPr>
          <a:xfrm>
            <a:off x="6718041" y="4795935"/>
            <a:ext cx="1063690" cy="886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A3DD70-231A-4B37-4BA3-3756F9B3BFF2}"/>
              </a:ext>
            </a:extLst>
          </p:cNvPr>
          <p:cNvSpPr/>
          <p:nvPr/>
        </p:nvSpPr>
        <p:spPr>
          <a:xfrm>
            <a:off x="8214049" y="4795935"/>
            <a:ext cx="1063690" cy="886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A615B4-3F22-40CA-A1EA-23B07CD5AAE5}"/>
              </a:ext>
            </a:extLst>
          </p:cNvPr>
          <p:cNvSpPr/>
          <p:nvPr/>
        </p:nvSpPr>
        <p:spPr>
          <a:xfrm>
            <a:off x="9961984" y="4795935"/>
            <a:ext cx="1063690" cy="886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E2FDAD-5D86-90E3-34FB-CB026A67D080}"/>
              </a:ext>
            </a:extLst>
          </p:cNvPr>
          <p:cNvSpPr/>
          <p:nvPr/>
        </p:nvSpPr>
        <p:spPr>
          <a:xfrm>
            <a:off x="6718041" y="5738328"/>
            <a:ext cx="1063690" cy="886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83B93C-1FCC-EF92-5630-AF2E2E7994E4}"/>
              </a:ext>
            </a:extLst>
          </p:cNvPr>
          <p:cNvSpPr/>
          <p:nvPr/>
        </p:nvSpPr>
        <p:spPr>
          <a:xfrm>
            <a:off x="8214049" y="5738328"/>
            <a:ext cx="1063690" cy="886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8148E0-570B-FC4C-0A95-ED59CEF54982}"/>
              </a:ext>
            </a:extLst>
          </p:cNvPr>
          <p:cNvSpPr/>
          <p:nvPr/>
        </p:nvSpPr>
        <p:spPr>
          <a:xfrm>
            <a:off x="9961984" y="5738328"/>
            <a:ext cx="1063690" cy="886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E475C4E-09C4-6878-00D3-B4C690EBC470}"/>
              </a:ext>
            </a:extLst>
          </p:cNvPr>
          <p:cNvCxnSpPr>
            <a:stCxn id="13" idx="0"/>
            <a:endCxn id="2" idx="3"/>
          </p:cNvCxnSpPr>
          <p:nvPr/>
        </p:nvCxnSpPr>
        <p:spPr>
          <a:xfrm flipV="1">
            <a:off x="7249886" y="3853542"/>
            <a:ext cx="3169298" cy="942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C36684A-B7B2-3C25-2EB9-947AF883075A}"/>
              </a:ext>
            </a:extLst>
          </p:cNvPr>
          <p:cNvCxnSpPr>
            <a:stCxn id="14" idx="0"/>
            <a:endCxn id="2" idx="3"/>
          </p:cNvCxnSpPr>
          <p:nvPr/>
        </p:nvCxnSpPr>
        <p:spPr>
          <a:xfrm flipV="1">
            <a:off x="8745894" y="3853542"/>
            <a:ext cx="1673290" cy="942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BA1731-14D6-F978-E59A-EA1E77B534D9}"/>
              </a:ext>
            </a:extLst>
          </p:cNvPr>
          <p:cNvCxnSpPr>
            <a:stCxn id="15" idx="0"/>
            <a:endCxn id="2" idx="3"/>
          </p:cNvCxnSpPr>
          <p:nvPr/>
        </p:nvCxnSpPr>
        <p:spPr>
          <a:xfrm flipH="1" flipV="1">
            <a:off x="10419184" y="3853542"/>
            <a:ext cx="74645" cy="942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2713C26-01C0-9E0C-751B-DD134640EAE5}"/>
              </a:ext>
            </a:extLst>
          </p:cNvPr>
          <p:cNvCxnSpPr>
            <a:stCxn id="16" idx="0"/>
            <a:endCxn id="2" idx="3"/>
          </p:cNvCxnSpPr>
          <p:nvPr/>
        </p:nvCxnSpPr>
        <p:spPr>
          <a:xfrm flipV="1">
            <a:off x="7249886" y="3853542"/>
            <a:ext cx="3169298" cy="1884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1C541E0D-26E8-8B96-9308-37D084C0FF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169150"/>
              </p:ext>
            </p:extLst>
          </p:nvPr>
        </p:nvGraphicFramePr>
        <p:xfrm>
          <a:off x="2626567" y="3459480"/>
          <a:ext cx="298735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784">
                  <a:extLst>
                    <a:ext uri="{9D8B030D-6E8A-4147-A177-3AD203B41FA5}">
                      <a16:colId xmlns:a16="http://schemas.microsoft.com/office/drawing/2014/main" val="4004384884"/>
                    </a:ext>
                  </a:extLst>
                </a:gridCol>
                <a:gridCol w="995784">
                  <a:extLst>
                    <a:ext uri="{9D8B030D-6E8A-4147-A177-3AD203B41FA5}">
                      <a16:colId xmlns:a16="http://schemas.microsoft.com/office/drawing/2014/main" val="3612788166"/>
                    </a:ext>
                  </a:extLst>
                </a:gridCol>
                <a:gridCol w="995784">
                  <a:extLst>
                    <a:ext uri="{9D8B030D-6E8A-4147-A177-3AD203B41FA5}">
                      <a16:colId xmlns:a16="http://schemas.microsoft.com/office/drawing/2014/main" val="2742378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EmpNo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Sala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807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46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007773"/>
                  </a:ext>
                </a:extLst>
              </a:tr>
            </a:tbl>
          </a:graphicData>
        </a:graphic>
      </p:graphicFrame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C03D8D4-9AEC-676F-B7D9-D15DB6090FAF}"/>
              </a:ext>
            </a:extLst>
          </p:cNvPr>
          <p:cNvCxnSpPr/>
          <p:nvPr/>
        </p:nvCxnSpPr>
        <p:spPr>
          <a:xfrm flipH="1">
            <a:off x="3334139" y="4478694"/>
            <a:ext cx="873967" cy="989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8E2E7AC-846A-6EDB-83F6-575499639CC3}"/>
              </a:ext>
            </a:extLst>
          </p:cNvPr>
          <p:cNvSpPr txBox="1"/>
          <p:nvPr/>
        </p:nvSpPr>
        <p:spPr>
          <a:xfrm>
            <a:off x="2037183" y="5486400"/>
            <a:ext cx="3436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In-Memory Store of Data in Client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435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1D05A6-DA53-EC12-E979-623A623BFA7E}"/>
              </a:ext>
            </a:extLst>
          </p:cNvPr>
          <p:cNvSpPr txBox="1"/>
          <p:nvPr/>
        </p:nvSpPr>
        <p:spPr>
          <a:xfrm>
            <a:off x="653143" y="550506"/>
            <a:ext cx="10450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Data Structures</a:t>
            </a:r>
            <a:endParaRPr lang="en-US" b="1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A73A873-5F09-492E-A995-63604234B22F}"/>
              </a:ext>
            </a:extLst>
          </p:cNvPr>
          <p:cNvSpPr/>
          <p:nvPr/>
        </p:nvSpPr>
        <p:spPr>
          <a:xfrm>
            <a:off x="718457" y="5299788"/>
            <a:ext cx="1194319" cy="867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Item 1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3EA40E-EAFB-586A-FB9A-3A332934986A}"/>
              </a:ext>
            </a:extLst>
          </p:cNvPr>
          <p:cNvSpPr/>
          <p:nvPr/>
        </p:nvSpPr>
        <p:spPr>
          <a:xfrm>
            <a:off x="718456" y="4432041"/>
            <a:ext cx="1194319" cy="867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Item 2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91BDE65-95EA-D435-7A2E-EBDA612B2B98}"/>
              </a:ext>
            </a:extLst>
          </p:cNvPr>
          <p:cNvSpPr/>
          <p:nvPr/>
        </p:nvSpPr>
        <p:spPr>
          <a:xfrm>
            <a:off x="727786" y="3564294"/>
            <a:ext cx="1194319" cy="867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Item 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B76E32-E6D4-80FF-CE17-9FB9EB014C8C}"/>
              </a:ext>
            </a:extLst>
          </p:cNvPr>
          <p:cNvSpPr/>
          <p:nvPr/>
        </p:nvSpPr>
        <p:spPr>
          <a:xfrm>
            <a:off x="1138335" y="3013788"/>
            <a:ext cx="39188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D3D93F-F52D-6B64-12F3-246CF0C7880B}"/>
              </a:ext>
            </a:extLst>
          </p:cNvPr>
          <p:cNvSpPr/>
          <p:nvPr/>
        </p:nvSpPr>
        <p:spPr>
          <a:xfrm>
            <a:off x="1138335" y="2547649"/>
            <a:ext cx="39188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2D945F-8FA8-BB34-83B6-9B2A6C1C64F2}"/>
              </a:ext>
            </a:extLst>
          </p:cNvPr>
          <p:cNvSpPr/>
          <p:nvPr/>
        </p:nvSpPr>
        <p:spPr>
          <a:xfrm>
            <a:off x="1138335" y="1994033"/>
            <a:ext cx="39188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E5536BD-78E7-5BF2-7977-B08716949A07}"/>
              </a:ext>
            </a:extLst>
          </p:cNvPr>
          <p:cNvSpPr/>
          <p:nvPr/>
        </p:nvSpPr>
        <p:spPr>
          <a:xfrm>
            <a:off x="737117" y="1034144"/>
            <a:ext cx="1194319" cy="867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Item n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0102521-38FD-049E-4146-6A4A8C7B4F24}"/>
              </a:ext>
            </a:extLst>
          </p:cNvPr>
          <p:cNvSpPr/>
          <p:nvPr/>
        </p:nvSpPr>
        <p:spPr>
          <a:xfrm>
            <a:off x="3900196" y="1380931"/>
            <a:ext cx="1129004" cy="783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4B36B9B-B51D-607E-11A0-72DFD1B056DA}"/>
              </a:ext>
            </a:extLst>
          </p:cNvPr>
          <p:cNvSpPr/>
          <p:nvPr/>
        </p:nvSpPr>
        <p:spPr>
          <a:xfrm>
            <a:off x="5029200" y="1398038"/>
            <a:ext cx="1129004" cy="783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CDC5D72-98CF-C95B-B5BC-BA2965D82872}"/>
              </a:ext>
            </a:extLst>
          </p:cNvPr>
          <p:cNvSpPr/>
          <p:nvPr/>
        </p:nvSpPr>
        <p:spPr>
          <a:xfrm>
            <a:off x="6158204" y="1398038"/>
            <a:ext cx="1129004" cy="783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969CEFE-E620-C324-4184-F4CEB1D3CC4C}"/>
              </a:ext>
            </a:extLst>
          </p:cNvPr>
          <p:cNvSpPr/>
          <p:nvPr/>
        </p:nvSpPr>
        <p:spPr>
          <a:xfrm>
            <a:off x="7228116" y="1380931"/>
            <a:ext cx="1129004" cy="783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4914686-FA97-4AA2-6B8B-DE935C95AB2C}"/>
              </a:ext>
            </a:extLst>
          </p:cNvPr>
          <p:cNvSpPr/>
          <p:nvPr/>
        </p:nvSpPr>
        <p:spPr>
          <a:xfrm>
            <a:off x="8357120" y="1398038"/>
            <a:ext cx="1129004" cy="783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BCE08E5-0DE8-267C-9F9C-8EE3DE4D46D4}"/>
              </a:ext>
            </a:extLst>
          </p:cNvPr>
          <p:cNvSpPr/>
          <p:nvPr/>
        </p:nvSpPr>
        <p:spPr>
          <a:xfrm>
            <a:off x="9486124" y="1398038"/>
            <a:ext cx="1129004" cy="783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5FA63F-8898-C5CF-3276-B9B63AA205F1}"/>
              </a:ext>
            </a:extLst>
          </p:cNvPr>
          <p:cNvSpPr txBox="1"/>
          <p:nvPr/>
        </p:nvSpPr>
        <p:spPr>
          <a:xfrm>
            <a:off x="3993502" y="2817845"/>
            <a:ext cx="6494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Array, A Fix Size</a:t>
            </a:r>
            <a:endParaRPr lang="en-US" b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49911BA-4572-FB63-460A-7C94A85BB6EA}"/>
              </a:ext>
            </a:extLst>
          </p:cNvPr>
          <p:cNvCxnSpPr/>
          <p:nvPr/>
        </p:nvCxnSpPr>
        <p:spPr>
          <a:xfrm flipV="1">
            <a:off x="4301412" y="2164702"/>
            <a:ext cx="0" cy="1218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Curved Up 18">
            <a:extLst>
              <a:ext uri="{FF2B5EF4-FFF2-40B4-BE49-F238E27FC236}">
                <a16:creationId xmlns:a16="http://schemas.microsoft.com/office/drawing/2014/main" id="{92B95EC4-AE0C-80C6-55C1-DE8166BAC3FF}"/>
              </a:ext>
            </a:extLst>
          </p:cNvPr>
          <p:cNvSpPr/>
          <p:nvPr/>
        </p:nvSpPr>
        <p:spPr>
          <a:xfrm>
            <a:off x="4553339" y="2181809"/>
            <a:ext cx="877077" cy="29080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Arrow: Curved Up 19">
            <a:extLst>
              <a:ext uri="{FF2B5EF4-FFF2-40B4-BE49-F238E27FC236}">
                <a16:creationId xmlns:a16="http://schemas.microsoft.com/office/drawing/2014/main" id="{BDB3E4B1-A72F-385B-59C1-C74C222200F1}"/>
              </a:ext>
            </a:extLst>
          </p:cNvPr>
          <p:cNvSpPr/>
          <p:nvPr/>
        </p:nvSpPr>
        <p:spPr>
          <a:xfrm>
            <a:off x="5750770" y="2190755"/>
            <a:ext cx="877077" cy="29080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B542AB16-393C-5DFE-4E52-E30337A50B2B}"/>
              </a:ext>
            </a:extLst>
          </p:cNvPr>
          <p:cNvSpPr/>
          <p:nvPr/>
        </p:nvSpPr>
        <p:spPr>
          <a:xfrm>
            <a:off x="6820682" y="2181816"/>
            <a:ext cx="877077" cy="29080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Curved Up 21">
            <a:extLst>
              <a:ext uri="{FF2B5EF4-FFF2-40B4-BE49-F238E27FC236}">
                <a16:creationId xmlns:a16="http://schemas.microsoft.com/office/drawing/2014/main" id="{D352CCF0-A037-2BFF-388A-9E2D0763DC22}"/>
              </a:ext>
            </a:extLst>
          </p:cNvPr>
          <p:cNvSpPr/>
          <p:nvPr/>
        </p:nvSpPr>
        <p:spPr>
          <a:xfrm>
            <a:off x="7918581" y="2144101"/>
            <a:ext cx="877077" cy="29080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rrow: Curved Up 22">
            <a:extLst>
              <a:ext uri="{FF2B5EF4-FFF2-40B4-BE49-F238E27FC236}">
                <a16:creationId xmlns:a16="http://schemas.microsoft.com/office/drawing/2014/main" id="{E386536E-F75D-E5E2-7A1D-D915822A46A0}"/>
              </a:ext>
            </a:extLst>
          </p:cNvPr>
          <p:cNvSpPr/>
          <p:nvPr/>
        </p:nvSpPr>
        <p:spPr>
          <a:xfrm>
            <a:off x="9173549" y="2172671"/>
            <a:ext cx="877077" cy="29080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B0CDA02-82BE-6AAB-CCF7-63F143D5797E}"/>
              </a:ext>
            </a:extLst>
          </p:cNvPr>
          <p:cNvSpPr/>
          <p:nvPr/>
        </p:nvSpPr>
        <p:spPr>
          <a:xfrm>
            <a:off x="3867539" y="3784728"/>
            <a:ext cx="1161661" cy="5540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96F31E-E191-567B-8364-D55B9CC17B98}"/>
              </a:ext>
            </a:extLst>
          </p:cNvPr>
          <p:cNvSpPr/>
          <p:nvPr/>
        </p:nvSpPr>
        <p:spPr>
          <a:xfrm>
            <a:off x="4674637" y="3784728"/>
            <a:ext cx="74645" cy="55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CB3F85-356B-8EDF-F7D7-BB9EBE379193}"/>
              </a:ext>
            </a:extLst>
          </p:cNvPr>
          <p:cNvSpPr/>
          <p:nvPr/>
        </p:nvSpPr>
        <p:spPr>
          <a:xfrm>
            <a:off x="4920732" y="5022784"/>
            <a:ext cx="1161661" cy="5540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68CA255-480C-7D25-A499-563689EECEB4}"/>
              </a:ext>
            </a:extLst>
          </p:cNvPr>
          <p:cNvSpPr/>
          <p:nvPr/>
        </p:nvSpPr>
        <p:spPr>
          <a:xfrm>
            <a:off x="5727830" y="5022784"/>
            <a:ext cx="74645" cy="55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F71736-5553-9604-FEA3-602A46738FCB}"/>
              </a:ext>
            </a:extLst>
          </p:cNvPr>
          <p:cNvSpPr/>
          <p:nvPr/>
        </p:nvSpPr>
        <p:spPr>
          <a:xfrm>
            <a:off x="7337750" y="5200065"/>
            <a:ext cx="1161661" cy="5540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B54B90-8B0F-72EB-F70C-486E94A75314}"/>
              </a:ext>
            </a:extLst>
          </p:cNvPr>
          <p:cNvSpPr/>
          <p:nvPr/>
        </p:nvSpPr>
        <p:spPr>
          <a:xfrm>
            <a:off x="8144848" y="5200065"/>
            <a:ext cx="74645" cy="55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3284C5A-16C3-19B3-373C-2C6E273432C8}"/>
              </a:ext>
            </a:extLst>
          </p:cNvPr>
          <p:cNvSpPr/>
          <p:nvPr/>
        </p:nvSpPr>
        <p:spPr>
          <a:xfrm>
            <a:off x="9766042" y="3246460"/>
            <a:ext cx="1161661" cy="5540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69E9B29-EF2C-3D8B-25C5-91098A235579}"/>
              </a:ext>
            </a:extLst>
          </p:cNvPr>
          <p:cNvSpPr/>
          <p:nvPr/>
        </p:nvSpPr>
        <p:spPr>
          <a:xfrm>
            <a:off x="10551370" y="3246460"/>
            <a:ext cx="74645" cy="55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D354F49-30D0-BE75-416C-ED3C70AE8239}"/>
              </a:ext>
            </a:extLst>
          </p:cNvPr>
          <p:cNvSpPr/>
          <p:nvPr/>
        </p:nvSpPr>
        <p:spPr>
          <a:xfrm>
            <a:off x="9904449" y="5103455"/>
            <a:ext cx="1161661" cy="5540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142B978-AB1E-10EA-C641-D0BEBBAC43A4}"/>
              </a:ext>
            </a:extLst>
          </p:cNvPr>
          <p:cNvSpPr/>
          <p:nvPr/>
        </p:nvSpPr>
        <p:spPr>
          <a:xfrm>
            <a:off x="10711547" y="5103455"/>
            <a:ext cx="74645" cy="55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909CE06-CECB-F629-545E-E8486D7BA933}"/>
              </a:ext>
            </a:extLst>
          </p:cNvPr>
          <p:cNvCxnSpPr>
            <a:stCxn id="24" idx="3"/>
            <a:endCxn id="30" idx="1"/>
          </p:cNvCxnSpPr>
          <p:nvPr/>
        </p:nvCxnSpPr>
        <p:spPr>
          <a:xfrm flipV="1">
            <a:off x="5029200" y="3523464"/>
            <a:ext cx="4736842" cy="53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9DAB8E5-BCAB-F009-0C1F-9EE00B36E54C}"/>
              </a:ext>
            </a:extLst>
          </p:cNvPr>
          <p:cNvCxnSpPr>
            <a:stCxn id="30" idx="2"/>
            <a:endCxn id="26" idx="0"/>
          </p:cNvCxnSpPr>
          <p:nvPr/>
        </p:nvCxnSpPr>
        <p:spPr>
          <a:xfrm flipH="1">
            <a:off x="5501563" y="3800467"/>
            <a:ext cx="4845310" cy="122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FFE6F8E1-1C08-A4D2-9509-2E2FE5D42CB6}"/>
              </a:ext>
            </a:extLst>
          </p:cNvPr>
          <p:cNvCxnSpPr>
            <a:stCxn id="26" idx="2"/>
            <a:endCxn id="32" idx="2"/>
          </p:cNvCxnSpPr>
          <p:nvPr/>
        </p:nvCxnSpPr>
        <p:spPr>
          <a:xfrm rot="16200000" flipH="1">
            <a:off x="7953086" y="3125267"/>
            <a:ext cx="80671" cy="4983717"/>
          </a:xfrm>
          <a:prstGeom prst="bentConnector3">
            <a:avLst>
              <a:gd name="adj1" fmla="val 3833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D077DD7-6789-EB24-B5BF-20BE438B0A92}"/>
              </a:ext>
            </a:extLst>
          </p:cNvPr>
          <p:cNvCxnSpPr>
            <a:stCxn id="32" idx="1"/>
            <a:endCxn id="28" idx="3"/>
          </p:cNvCxnSpPr>
          <p:nvPr/>
        </p:nvCxnSpPr>
        <p:spPr>
          <a:xfrm flipH="1">
            <a:off x="8499411" y="5380459"/>
            <a:ext cx="1405038" cy="96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9918453-CE79-864F-105D-1290922404DD}"/>
              </a:ext>
            </a:extLst>
          </p:cNvPr>
          <p:cNvCxnSpPr>
            <a:endCxn id="29" idx="2"/>
          </p:cNvCxnSpPr>
          <p:nvPr/>
        </p:nvCxnSpPr>
        <p:spPr>
          <a:xfrm flipH="1">
            <a:off x="8182171" y="5200064"/>
            <a:ext cx="317240" cy="554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415CCE0-2D05-9554-055A-F1DB6723EF68}"/>
              </a:ext>
            </a:extLst>
          </p:cNvPr>
          <p:cNvSpPr txBox="1"/>
          <p:nvPr/>
        </p:nvSpPr>
        <p:spPr>
          <a:xfrm>
            <a:off x="8686800" y="4432041"/>
            <a:ext cx="237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LinkedList</a:t>
            </a:r>
            <a:endParaRPr 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68295FF-59C0-F1C4-0F4A-F8FE3399A6C2}"/>
              </a:ext>
            </a:extLst>
          </p:cNvPr>
          <p:cNvSpPr txBox="1"/>
          <p:nvPr/>
        </p:nvSpPr>
        <p:spPr>
          <a:xfrm>
            <a:off x="3993502" y="3969403"/>
            <a:ext cx="401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741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B770C3E-ECF0-37A0-75F8-8B5FD62B2BE8}"/>
              </a:ext>
            </a:extLst>
          </p:cNvPr>
          <p:cNvSpPr/>
          <p:nvPr/>
        </p:nvSpPr>
        <p:spPr>
          <a:xfrm>
            <a:off x="326570" y="3438329"/>
            <a:ext cx="10944809" cy="130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46BADB-CFCD-549A-20FF-7CF24E9E4E3E}"/>
              </a:ext>
            </a:extLst>
          </p:cNvPr>
          <p:cNvSpPr txBox="1"/>
          <p:nvPr/>
        </p:nvSpPr>
        <p:spPr>
          <a:xfrm>
            <a:off x="5281127" y="3069771"/>
            <a:ext cx="38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  <a:endParaRPr lang="en-US" dirty="0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A0A50594-D556-284C-7970-49316FCF3BBF}"/>
              </a:ext>
            </a:extLst>
          </p:cNvPr>
          <p:cNvSpPr/>
          <p:nvPr/>
        </p:nvSpPr>
        <p:spPr>
          <a:xfrm>
            <a:off x="4450702" y="3069771"/>
            <a:ext cx="522514" cy="2239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0F96B1-3FFF-A763-1E6F-DBB1415FAA31}"/>
              </a:ext>
            </a:extLst>
          </p:cNvPr>
          <p:cNvSpPr txBox="1"/>
          <p:nvPr/>
        </p:nvSpPr>
        <p:spPr>
          <a:xfrm>
            <a:off x="3918857" y="2547257"/>
            <a:ext cx="120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Negative</a:t>
            </a:r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9DE8AB1-1A3B-CA53-C41E-4DEF247512AE}"/>
              </a:ext>
            </a:extLst>
          </p:cNvPr>
          <p:cNvSpPr/>
          <p:nvPr/>
        </p:nvSpPr>
        <p:spPr>
          <a:xfrm>
            <a:off x="5663682" y="3002509"/>
            <a:ext cx="625151" cy="349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A1E465-AD04-19CF-2B18-DA5B773D95CA}"/>
              </a:ext>
            </a:extLst>
          </p:cNvPr>
          <p:cNvSpPr txBox="1"/>
          <p:nvPr/>
        </p:nvSpPr>
        <p:spPr>
          <a:xfrm>
            <a:off x="6095999" y="2547257"/>
            <a:ext cx="120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Positive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BF8100-DB9D-0B73-F028-4896CB9F7995}"/>
              </a:ext>
            </a:extLst>
          </p:cNvPr>
          <p:cNvSpPr txBox="1"/>
          <p:nvPr/>
        </p:nvSpPr>
        <p:spPr>
          <a:xfrm>
            <a:off x="858416" y="4030824"/>
            <a:ext cx="9199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4000000000 * 200000002</a:t>
            </a:r>
          </a:p>
          <a:p>
            <a:endParaRPr lang="en-IN" dirty="0"/>
          </a:p>
          <a:p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B9203C-6C19-EE72-84BF-C8B1D09664C6}"/>
              </a:ext>
            </a:extLst>
          </p:cNvPr>
          <p:cNvCxnSpPr/>
          <p:nvPr/>
        </p:nvCxnSpPr>
        <p:spPr>
          <a:xfrm>
            <a:off x="5551714" y="3755573"/>
            <a:ext cx="5719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0F5F6BD-A501-A51A-3EAC-A8A0D34DFB7C}"/>
              </a:ext>
            </a:extLst>
          </p:cNvPr>
          <p:cNvSpPr txBox="1"/>
          <p:nvPr/>
        </p:nvSpPr>
        <p:spPr>
          <a:xfrm>
            <a:off x="7221894" y="3928188"/>
            <a:ext cx="3750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Result Calculation till </a:t>
            </a:r>
            <a:r>
              <a:rPr lang="en-IN" dirty="0" err="1"/>
              <a:t>MaxValue</a:t>
            </a:r>
            <a:r>
              <a:rPr lang="en-IN" dirty="0"/>
              <a:t> of int if </a:t>
            </a:r>
            <a:r>
              <a:rPr lang="en-IN" dirty="0" err="1"/>
              <a:t>MaxValue</a:t>
            </a:r>
            <a:r>
              <a:rPr lang="en-IN" dirty="0"/>
              <a:t> is reached. It will start scanning from left-to-right from min value towards 0 </a:t>
            </a:r>
            <a:endParaRPr lang="en-US" dirty="0"/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FA7426E0-BB64-4631-0BAD-6F5325D6773C}"/>
              </a:ext>
            </a:extLst>
          </p:cNvPr>
          <p:cNvSpPr/>
          <p:nvPr/>
        </p:nvSpPr>
        <p:spPr>
          <a:xfrm flipH="1">
            <a:off x="167950" y="2504095"/>
            <a:ext cx="11262051" cy="97622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F12AD80-1375-5857-1234-15B6C035377D}"/>
              </a:ext>
            </a:extLst>
          </p:cNvPr>
          <p:cNvCxnSpPr/>
          <p:nvPr/>
        </p:nvCxnSpPr>
        <p:spPr>
          <a:xfrm>
            <a:off x="485192" y="3713580"/>
            <a:ext cx="3694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FA8B04D-2CA9-DC0E-206E-22692389C3A4}"/>
              </a:ext>
            </a:extLst>
          </p:cNvPr>
          <p:cNvCxnSpPr>
            <a:stCxn id="12" idx="1"/>
          </p:cNvCxnSpPr>
          <p:nvPr/>
        </p:nvCxnSpPr>
        <p:spPr>
          <a:xfrm flipH="1" flipV="1">
            <a:off x="4058816" y="3755573"/>
            <a:ext cx="3163078" cy="772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413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6EB936-DECC-1843-309B-A8232396E741}"/>
              </a:ext>
            </a:extLst>
          </p:cNvPr>
          <p:cNvSpPr/>
          <p:nvPr/>
        </p:nvSpPr>
        <p:spPr>
          <a:xfrm>
            <a:off x="7221894" y="578498"/>
            <a:ext cx="4814596" cy="2957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1EE82-D408-4518-7259-5F588A73D1AD}"/>
              </a:ext>
            </a:extLst>
          </p:cNvPr>
          <p:cNvSpPr txBox="1"/>
          <p:nvPr/>
        </p:nvSpPr>
        <p:spPr>
          <a:xfrm>
            <a:off x="7249886" y="111967"/>
            <a:ext cx="3303036" cy="3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Code Segment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C59E55-9FCB-4008-FA1C-1C31C363B0A8}"/>
              </a:ext>
            </a:extLst>
          </p:cNvPr>
          <p:cNvSpPr txBox="1"/>
          <p:nvPr/>
        </p:nvSpPr>
        <p:spPr>
          <a:xfrm>
            <a:off x="7380514" y="1073020"/>
            <a:ext cx="45253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XChange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a,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 = a;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a = b;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b = c;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74E635-4C2D-8A4E-6908-6B412E36345B}"/>
              </a:ext>
            </a:extLst>
          </p:cNvPr>
          <p:cNvSpPr/>
          <p:nvPr/>
        </p:nvSpPr>
        <p:spPr>
          <a:xfrm>
            <a:off x="457200" y="494522"/>
            <a:ext cx="5486400" cy="25099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54198B-7554-1A64-2FA6-8744DC80C639}"/>
              </a:ext>
            </a:extLst>
          </p:cNvPr>
          <p:cNvSpPr txBox="1"/>
          <p:nvPr/>
        </p:nvSpPr>
        <p:spPr>
          <a:xfrm>
            <a:off x="1029478" y="73089"/>
            <a:ext cx="3303036" cy="3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Code Segment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459696-B5F6-6852-064C-C4B47CFF5AF3}"/>
              </a:ext>
            </a:extLst>
          </p:cNvPr>
          <p:cNvSpPr txBox="1"/>
          <p:nvPr/>
        </p:nvSpPr>
        <p:spPr>
          <a:xfrm>
            <a:off x="653143" y="681135"/>
            <a:ext cx="50945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s-E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x = 10, y=20;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$"Before 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XChange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x =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{x}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and y =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{y}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XChange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x,y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$"After 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XChange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x =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{x}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and y =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{y}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DFD2FB-D080-5B73-BD2E-F2F788B24079}"/>
              </a:ext>
            </a:extLst>
          </p:cNvPr>
          <p:cNvSpPr/>
          <p:nvPr/>
        </p:nvSpPr>
        <p:spPr>
          <a:xfrm>
            <a:off x="961053" y="3536302"/>
            <a:ext cx="1156996" cy="30977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2D10F0-7704-90DE-A9AF-E9C4873464C1}"/>
              </a:ext>
            </a:extLst>
          </p:cNvPr>
          <p:cNvSpPr txBox="1"/>
          <p:nvPr/>
        </p:nvSpPr>
        <p:spPr>
          <a:xfrm>
            <a:off x="2388637" y="3331029"/>
            <a:ext cx="320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Managed Heap</a:t>
            </a:r>
            <a:endParaRPr lang="en-US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49F2AE-8F1A-DFA1-D5DF-3F1B3D20DF6E}"/>
              </a:ext>
            </a:extLst>
          </p:cNvPr>
          <p:cNvCxnSpPr>
            <a:stCxn id="9" idx="1"/>
            <a:endCxn id="8" idx="0"/>
          </p:cNvCxnSpPr>
          <p:nvPr/>
        </p:nvCxnSpPr>
        <p:spPr>
          <a:xfrm flipH="1">
            <a:off x="1539551" y="3515695"/>
            <a:ext cx="849086" cy="20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07BC3D0-750C-F5A9-9351-BC02CF9FC458}"/>
              </a:ext>
            </a:extLst>
          </p:cNvPr>
          <p:cNvSpPr/>
          <p:nvPr/>
        </p:nvSpPr>
        <p:spPr>
          <a:xfrm>
            <a:off x="961053" y="6264733"/>
            <a:ext cx="11569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X:10</a:t>
            </a:r>
            <a:endParaRPr lang="en-US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B95803-0B7B-10AE-3FD6-883C0463BA28}"/>
              </a:ext>
            </a:extLst>
          </p:cNvPr>
          <p:cNvSpPr/>
          <p:nvPr/>
        </p:nvSpPr>
        <p:spPr>
          <a:xfrm>
            <a:off x="961053" y="5863516"/>
            <a:ext cx="11569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Y:20</a:t>
            </a:r>
            <a:endParaRPr lang="en-US" b="1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1F511291-68F0-7F6A-4DB5-BF232A828492}"/>
              </a:ext>
            </a:extLst>
          </p:cNvPr>
          <p:cNvSpPr/>
          <p:nvPr/>
        </p:nvSpPr>
        <p:spPr>
          <a:xfrm>
            <a:off x="578498" y="5814145"/>
            <a:ext cx="251926" cy="735945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3001994-E944-9B72-0843-32581A83F4F2}"/>
              </a:ext>
            </a:extLst>
          </p:cNvPr>
          <p:cNvCxnSpPr>
            <a:stCxn id="14" idx="1"/>
            <a:endCxn id="5" idx="1"/>
          </p:cNvCxnSpPr>
          <p:nvPr/>
        </p:nvCxnSpPr>
        <p:spPr>
          <a:xfrm rot="10800000">
            <a:off x="457200" y="1749490"/>
            <a:ext cx="121298" cy="4432628"/>
          </a:xfrm>
          <a:prstGeom prst="bentConnector3">
            <a:avLst>
              <a:gd name="adj1" fmla="val 2884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2D39BE-1614-95C5-9F65-E9067E26C5F3}"/>
              </a:ext>
            </a:extLst>
          </p:cNvPr>
          <p:cNvCxnSpPr>
            <a:endCxn id="2" idx="1"/>
          </p:cNvCxnSpPr>
          <p:nvPr/>
        </p:nvCxnSpPr>
        <p:spPr>
          <a:xfrm>
            <a:off x="2519265" y="1679510"/>
            <a:ext cx="4702629" cy="377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D5B61AC-8D30-81D9-3B2D-5DE62D958D0F}"/>
              </a:ext>
            </a:extLst>
          </p:cNvPr>
          <p:cNvSpPr/>
          <p:nvPr/>
        </p:nvSpPr>
        <p:spPr>
          <a:xfrm>
            <a:off x="961053" y="5363556"/>
            <a:ext cx="11569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a:10</a:t>
            </a:r>
            <a:endParaRPr lang="en-US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1C4C2D-661E-11F9-B84F-C2E2C83BF78B}"/>
              </a:ext>
            </a:extLst>
          </p:cNvPr>
          <p:cNvSpPr/>
          <p:nvPr/>
        </p:nvSpPr>
        <p:spPr>
          <a:xfrm>
            <a:off x="961053" y="4962339"/>
            <a:ext cx="11569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b:20</a:t>
            </a:r>
            <a:endParaRPr lang="en-US" b="1" dirty="0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D6E5CE04-1A0B-AB51-9298-F2619599E958}"/>
              </a:ext>
            </a:extLst>
          </p:cNvPr>
          <p:cNvSpPr/>
          <p:nvPr/>
        </p:nvSpPr>
        <p:spPr>
          <a:xfrm>
            <a:off x="2220686" y="4962339"/>
            <a:ext cx="167951" cy="749942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D4A3A413-C04A-681F-7031-3F73514D0DC3}"/>
              </a:ext>
            </a:extLst>
          </p:cNvPr>
          <p:cNvCxnSpPr>
            <a:stCxn id="23" idx="1"/>
            <a:endCxn id="2" idx="2"/>
          </p:cNvCxnSpPr>
          <p:nvPr/>
        </p:nvCxnSpPr>
        <p:spPr>
          <a:xfrm rot="10800000" flipH="1">
            <a:off x="2388636" y="3536302"/>
            <a:ext cx="7240555" cy="1801008"/>
          </a:xfrm>
          <a:prstGeom prst="bentConnector4">
            <a:avLst>
              <a:gd name="adj1" fmla="val -3157"/>
              <a:gd name="adj2" fmla="val 604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5442750-D2BE-CF81-CE73-0CE926FEC500}"/>
              </a:ext>
            </a:extLst>
          </p:cNvPr>
          <p:cNvSpPr/>
          <p:nvPr/>
        </p:nvSpPr>
        <p:spPr>
          <a:xfrm>
            <a:off x="5253134" y="3620449"/>
            <a:ext cx="1156996" cy="30977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D578E85-6CBB-1E63-2FA5-2F357AE83BBA}"/>
              </a:ext>
            </a:extLst>
          </p:cNvPr>
          <p:cNvSpPr/>
          <p:nvPr/>
        </p:nvSpPr>
        <p:spPr>
          <a:xfrm>
            <a:off x="5253134" y="6348880"/>
            <a:ext cx="11569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X:10</a:t>
            </a:r>
            <a:endParaRPr lang="en-US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34A108C-E58B-AAEE-C3A7-5E2428B7A8D5}"/>
              </a:ext>
            </a:extLst>
          </p:cNvPr>
          <p:cNvSpPr/>
          <p:nvPr/>
        </p:nvSpPr>
        <p:spPr>
          <a:xfrm>
            <a:off x="5253134" y="5947663"/>
            <a:ext cx="11569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Y:20</a:t>
            </a:r>
            <a:endParaRPr lang="en-US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278C88-2C72-71A6-AA82-3817E7EB3D8B}"/>
              </a:ext>
            </a:extLst>
          </p:cNvPr>
          <p:cNvSpPr/>
          <p:nvPr/>
        </p:nvSpPr>
        <p:spPr>
          <a:xfrm>
            <a:off x="5253134" y="5447703"/>
            <a:ext cx="11569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a:20</a:t>
            </a:r>
            <a:endParaRPr lang="en-US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0CE147-3297-B153-F433-70187FA1A149}"/>
              </a:ext>
            </a:extLst>
          </p:cNvPr>
          <p:cNvSpPr/>
          <p:nvPr/>
        </p:nvSpPr>
        <p:spPr>
          <a:xfrm>
            <a:off x="5253134" y="5046486"/>
            <a:ext cx="11569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b:10</a:t>
            </a:r>
            <a:endParaRPr lang="en-US" b="1" dirty="0"/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DE80370D-F61F-E1CC-8D95-9643B2BDF361}"/>
              </a:ext>
            </a:extLst>
          </p:cNvPr>
          <p:cNvSpPr/>
          <p:nvPr/>
        </p:nvSpPr>
        <p:spPr>
          <a:xfrm>
            <a:off x="6410130" y="5046486"/>
            <a:ext cx="270587" cy="767659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539F184-98EF-4EDA-F3C4-E95C4BD06662}"/>
              </a:ext>
            </a:extLst>
          </p:cNvPr>
          <p:cNvCxnSpPr>
            <a:stCxn id="31" idx="1"/>
          </p:cNvCxnSpPr>
          <p:nvPr/>
        </p:nvCxnSpPr>
        <p:spPr>
          <a:xfrm rot="10800000" flipH="1">
            <a:off x="6680717" y="2435462"/>
            <a:ext cx="2295332" cy="2994855"/>
          </a:xfrm>
          <a:prstGeom prst="bentConnector4">
            <a:avLst>
              <a:gd name="adj1" fmla="val -9959"/>
              <a:gd name="adj2" fmla="val 564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F8B86FD-3699-DB5B-6862-42C2E2E857F3}"/>
              </a:ext>
            </a:extLst>
          </p:cNvPr>
          <p:cNvSpPr txBox="1"/>
          <p:nvPr/>
        </p:nvSpPr>
        <p:spPr>
          <a:xfrm>
            <a:off x="6811347" y="4962339"/>
            <a:ext cx="4923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 and b changed when the Xchange is completed execution the a and b will be removed from Managed Heap 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E491920-2C91-8AFA-3859-4E69071B8A6C}"/>
              </a:ext>
            </a:extLst>
          </p:cNvPr>
          <p:cNvCxnSpPr/>
          <p:nvPr/>
        </p:nvCxnSpPr>
        <p:spPr>
          <a:xfrm flipH="1" flipV="1">
            <a:off x="2519265" y="1825110"/>
            <a:ext cx="4973215" cy="1100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Left Brace 36">
            <a:extLst>
              <a:ext uri="{FF2B5EF4-FFF2-40B4-BE49-F238E27FC236}">
                <a16:creationId xmlns:a16="http://schemas.microsoft.com/office/drawing/2014/main" id="{E1A675F5-B2B0-BB33-0852-F43F91002A5F}"/>
              </a:ext>
            </a:extLst>
          </p:cNvPr>
          <p:cNvSpPr/>
          <p:nvPr/>
        </p:nvSpPr>
        <p:spPr>
          <a:xfrm>
            <a:off x="4879909" y="5966545"/>
            <a:ext cx="251926" cy="735945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8FC6E6D4-4CCD-573E-6E42-7FC1A1F71B1D}"/>
              </a:ext>
            </a:extLst>
          </p:cNvPr>
          <p:cNvCxnSpPr>
            <a:endCxn id="37" idx="1"/>
          </p:cNvCxnSpPr>
          <p:nvPr/>
        </p:nvCxnSpPr>
        <p:spPr>
          <a:xfrm rot="16200000" flipH="1">
            <a:off x="2284150" y="3738759"/>
            <a:ext cx="4277118" cy="9144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9EFA377-2644-393D-2CC2-E87B3C7FE175}"/>
              </a:ext>
            </a:extLst>
          </p:cNvPr>
          <p:cNvSpPr txBox="1"/>
          <p:nvPr/>
        </p:nvSpPr>
        <p:spPr>
          <a:xfrm>
            <a:off x="6545423" y="6048182"/>
            <a:ext cx="3932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 Main() method x and y are unchanged</a:t>
            </a:r>
            <a:endParaRPr lang="en-US" dirty="0"/>
          </a:p>
        </p:txBody>
      </p:sp>
      <p:sp>
        <p:nvSpPr>
          <p:cNvPr id="41" name="Multiplication Sign 40">
            <a:extLst>
              <a:ext uri="{FF2B5EF4-FFF2-40B4-BE49-F238E27FC236}">
                <a16:creationId xmlns:a16="http://schemas.microsoft.com/office/drawing/2014/main" id="{026C0323-8EDF-334E-640D-A5C509DF997B}"/>
              </a:ext>
            </a:extLst>
          </p:cNvPr>
          <p:cNvSpPr/>
          <p:nvPr/>
        </p:nvSpPr>
        <p:spPr>
          <a:xfrm>
            <a:off x="5411755" y="4861249"/>
            <a:ext cx="1045026" cy="118693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1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6EB936-DECC-1843-309B-A8232396E741}"/>
              </a:ext>
            </a:extLst>
          </p:cNvPr>
          <p:cNvSpPr/>
          <p:nvPr/>
        </p:nvSpPr>
        <p:spPr>
          <a:xfrm>
            <a:off x="7221894" y="578498"/>
            <a:ext cx="4814596" cy="2957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1EE82-D408-4518-7259-5F588A73D1AD}"/>
              </a:ext>
            </a:extLst>
          </p:cNvPr>
          <p:cNvSpPr txBox="1"/>
          <p:nvPr/>
        </p:nvSpPr>
        <p:spPr>
          <a:xfrm>
            <a:off x="7249886" y="111967"/>
            <a:ext cx="3303036" cy="3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Code Segment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C59E55-9FCB-4008-FA1C-1C31C363B0A8}"/>
              </a:ext>
            </a:extLst>
          </p:cNvPr>
          <p:cNvSpPr txBox="1"/>
          <p:nvPr/>
        </p:nvSpPr>
        <p:spPr>
          <a:xfrm>
            <a:off x="7380514" y="1073020"/>
            <a:ext cx="45253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XChangeByRef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a,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 = a;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a = b;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b = c;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74E635-4C2D-8A4E-6908-6B412E36345B}"/>
              </a:ext>
            </a:extLst>
          </p:cNvPr>
          <p:cNvSpPr/>
          <p:nvPr/>
        </p:nvSpPr>
        <p:spPr>
          <a:xfrm>
            <a:off x="457200" y="494522"/>
            <a:ext cx="5486400" cy="25099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54198B-7554-1A64-2FA6-8744DC80C639}"/>
              </a:ext>
            </a:extLst>
          </p:cNvPr>
          <p:cNvSpPr txBox="1"/>
          <p:nvPr/>
        </p:nvSpPr>
        <p:spPr>
          <a:xfrm>
            <a:off x="1029478" y="73089"/>
            <a:ext cx="3303036" cy="3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Code Segment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459696-B5F6-6852-064C-C4B47CFF5AF3}"/>
              </a:ext>
            </a:extLst>
          </p:cNvPr>
          <p:cNvSpPr txBox="1"/>
          <p:nvPr/>
        </p:nvSpPr>
        <p:spPr>
          <a:xfrm>
            <a:off x="653143" y="681135"/>
            <a:ext cx="50945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s-E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x = 10, y=20;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$"Before 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XChange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x =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{x}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and y =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{y}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XChange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x,y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$"After 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XChange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x =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{x}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and y =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{y}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DFD2FB-D080-5B73-BD2E-F2F788B24079}"/>
              </a:ext>
            </a:extLst>
          </p:cNvPr>
          <p:cNvSpPr/>
          <p:nvPr/>
        </p:nvSpPr>
        <p:spPr>
          <a:xfrm>
            <a:off x="961053" y="3536302"/>
            <a:ext cx="1156996" cy="30977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2D10F0-7704-90DE-A9AF-E9C4873464C1}"/>
              </a:ext>
            </a:extLst>
          </p:cNvPr>
          <p:cNvSpPr txBox="1"/>
          <p:nvPr/>
        </p:nvSpPr>
        <p:spPr>
          <a:xfrm>
            <a:off x="2388637" y="3331029"/>
            <a:ext cx="320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Managed Heap</a:t>
            </a:r>
            <a:endParaRPr lang="en-US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49F2AE-8F1A-DFA1-D5DF-3F1B3D20DF6E}"/>
              </a:ext>
            </a:extLst>
          </p:cNvPr>
          <p:cNvCxnSpPr>
            <a:stCxn id="9" idx="1"/>
            <a:endCxn id="8" idx="0"/>
          </p:cNvCxnSpPr>
          <p:nvPr/>
        </p:nvCxnSpPr>
        <p:spPr>
          <a:xfrm flipH="1">
            <a:off x="1539551" y="3515695"/>
            <a:ext cx="849086" cy="20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07BC3D0-750C-F5A9-9351-BC02CF9FC458}"/>
              </a:ext>
            </a:extLst>
          </p:cNvPr>
          <p:cNvSpPr/>
          <p:nvPr/>
        </p:nvSpPr>
        <p:spPr>
          <a:xfrm>
            <a:off x="961053" y="6264733"/>
            <a:ext cx="11569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X:10</a:t>
            </a:r>
            <a:endParaRPr lang="en-US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B95803-0B7B-10AE-3FD6-883C0463BA28}"/>
              </a:ext>
            </a:extLst>
          </p:cNvPr>
          <p:cNvSpPr/>
          <p:nvPr/>
        </p:nvSpPr>
        <p:spPr>
          <a:xfrm>
            <a:off x="961053" y="5863516"/>
            <a:ext cx="11569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Y:20</a:t>
            </a:r>
            <a:endParaRPr lang="en-US" b="1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1F511291-68F0-7F6A-4DB5-BF232A828492}"/>
              </a:ext>
            </a:extLst>
          </p:cNvPr>
          <p:cNvSpPr/>
          <p:nvPr/>
        </p:nvSpPr>
        <p:spPr>
          <a:xfrm>
            <a:off x="578498" y="5814145"/>
            <a:ext cx="251926" cy="735945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3001994-E944-9B72-0843-32581A83F4F2}"/>
              </a:ext>
            </a:extLst>
          </p:cNvPr>
          <p:cNvCxnSpPr>
            <a:stCxn id="14" idx="1"/>
            <a:endCxn id="5" idx="1"/>
          </p:cNvCxnSpPr>
          <p:nvPr/>
        </p:nvCxnSpPr>
        <p:spPr>
          <a:xfrm rot="10800000">
            <a:off x="457200" y="1749490"/>
            <a:ext cx="121298" cy="4432628"/>
          </a:xfrm>
          <a:prstGeom prst="bentConnector3">
            <a:avLst>
              <a:gd name="adj1" fmla="val 2884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2D39BE-1614-95C5-9F65-E9067E26C5F3}"/>
              </a:ext>
            </a:extLst>
          </p:cNvPr>
          <p:cNvCxnSpPr>
            <a:endCxn id="2" idx="1"/>
          </p:cNvCxnSpPr>
          <p:nvPr/>
        </p:nvCxnSpPr>
        <p:spPr>
          <a:xfrm>
            <a:off x="2519265" y="1679510"/>
            <a:ext cx="4702629" cy="377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D5B61AC-8D30-81D9-3B2D-5DE62D958D0F}"/>
              </a:ext>
            </a:extLst>
          </p:cNvPr>
          <p:cNvSpPr/>
          <p:nvPr/>
        </p:nvSpPr>
        <p:spPr>
          <a:xfrm>
            <a:off x="961053" y="5363556"/>
            <a:ext cx="11569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a:10</a:t>
            </a:r>
            <a:endParaRPr lang="en-US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1C4C2D-661E-11F9-B84F-C2E2C83BF78B}"/>
              </a:ext>
            </a:extLst>
          </p:cNvPr>
          <p:cNvSpPr/>
          <p:nvPr/>
        </p:nvSpPr>
        <p:spPr>
          <a:xfrm>
            <a:off x="961053" y="4962339"/>
            <a:ext cx="11569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b:20</a:t>
            </a:r>
            <a:endParaRPr lang="en-US" b="1" dirty="0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D6E5CE04-1A0B-AB51-9298-F2619599E958}"/>
              </a:ext>
            </a:extLst>
          </p:cNvPr>
          <p:cNvSpPr/>
          <p:nvPr/>
        </p:nvSpPr>
        <p:spPr>
          <a:xfrm>
            <a:off x="2220686" y="4962339"/>
            <a:ext cx="167951" cy="749942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D4A3A413-C04A-681F-7031-3F73514D0DC3}"/>
              </a:ext>
            </a:extLst>
          </p:cNvPr>
          <p:cNvCxnSpPr>
            <a:stCxn id="23" idx="1"/>
            <a:endCxn id="2" idx="2"/>
          </p:cNvCxnSpPr>
          <p:nvPr/>
        </p:nvCxnSpPr>
        <p:spPr>
          <a:xfrm rot="10800000" flipH="1">
            <a:off x="2388636" y="3536302"/>
            <a:ext cx="7240555" cy="1801008"/>
          </a:xfrm>
          <a:prstGeom prst="bentConnector4">
            <a:avLst>
              <a:gd name="adj1" fmla="val -3157"/>
              <a:gd name="adj2" fmla="val 604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5442750-D2BE-CF81-CE73-0CE926FEC500}"/>
              </a:ext>
            </a:extLst>
          </p:cNvPr>
          <p:cNvSpPr/>
          <p:nvPr/>
        </p:nvSpPr>
        <p:spPr>
          <a:xfrm>
            <a:off x="5253134" y="3620449"/>
            <a:ext cx="1156996" cy="30977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D578E85-6CBB-1E63-2FA5-2F357AE83BBA}"/>
              </a:ext>
            </a:extLst>
          </p:cNvPr>
          <p:cNvSpPr/>
          <p:nvPr/>
        </p:nvSpPr>
        <p:spPr>
          <a:xfrm>
            <a:off x="5253134" y="6348880"/>
            <a:ext cx="11569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X:20</a:t>
            </a:r>
            <a:endParaRPr lang="en-US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34A108C-E58B-AAEE-C3A7-5E2428B7A8D5}"/>
              </a:ext>
            </a:extLst>
          </p:cNvPr>
          <p:cNvSpPr/>
          <p:nvPr/>
        </p:nvSpPr>
        <p:spPr>
          <a:xfrm>
            <a:off x="5253134" y="5947663"/>
            <a:ext cx="11569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Y:10</a:t>
            </a:r>
            <a:endParaRPr lang="en-US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278C88-2C72-71A6-AA82-3817E7EB3D8B}"/>
              </a:ext>
            </a:extLst>
          </p:cNvPr>
          <p:cNvSpPr/>
          <p:nvPr/>
        </p:nvSpPr>
        <p:spPr>
          <a:xfrm>
            <a:off x="5253134" y="5447703"/>
            <a:ext cx="11569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a:20</a:t>
            </a:r>
            <a:endParaRPr lang="en-US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0CE147-3297-B153-F433-70187FA1A149}"/>
              </a:ext>
            </a:extLst>
          </p:cNvPr>
          <p:cNvSpPr/>
          <p:nvPr/>
        </p:nvSpPr>
        <p:spPr>
          <a:xfrm>
            <a:off x="5253134" y="5046486"/>
            <a:ext cx="11569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b:10</a:t>
            </a:r>
            <a:endParaRPr lang="en-US" b="1" dirty="0"/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DE80370D-F61F-E1CC-8D95-9643B2BDF361}"/>
              </a:ext>
            </a:extLst>
          </p:cNvPr>
          <p:cNvSpPr/>
          <p:nvPr/>
        </p:nvSpPr>
        <p:spPr>
          <a:xfrm>
            <a:off x="6410130" y="5046486"/>
            <a:ext cx="270587" cy="767659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539F184-98EF-4EDA-F3C4-E95C4BD06662}"/>
              </a:ext>
            </a:extLst>
          </p:cNvPr>
          <p:cNvCxnSpPr>
            <a:stCxn id="31" idx="1"/>
          </p:cNvCxnSpPr>
          <p:nvPr/>
        </p:nvCxnSpPr>
        <p:spPr>
          <a:xfrm rot="10800000" flipH="1">
            <a:off x="6680717" y="2435462"/>
            <a:ext cx="2295332" cy="2994855"/>
          </a:xfrm>
          <a:prstGeom prst="bentConnector4">
            <a:avLst>
              <a:gd name="adj1" fmla="val -9959"/>
              <a:gd name="adj2" fmla="val 564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F8B86FD-3699-DB5B-6862-42C2E2E857F3}"/>
              </a:ext>
            </a:extLst>
          </p:cNvPr>
          <p:cNvSpPr txBox="1"/>
          <p:nvPr/>
        </p:nvSpPr>
        <p:spPr>
          <a:xfrm>
            <a:off x="6811347" y="4962339"/>
            <a:ext cx="4923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 and b changed when the </a:t>
            </a:r>
            <a:r>
              <a:rPr lang="en-IN" dirty="0" err="1"/>
              <a:t>XchangeByRef</a:t>
            </a:r>
            <a:r>
              <a:rPr lang="en-IN" dirty="0"/>
              <a:t> is completed execution the a and b will be removed from Managed Heap 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E491920-2C91-8AFA-3859-4E69071B8A6C}"/>
              </a:ext>
            </a:extLst>
          </p:cNvPr>
          <p:cNvCxnSpPr/>
          <p:nvPr/>
        </p:nvCxnSpPr>
        <p:spPr>
          <a:xfrm flipH="1" flipV="1">
            <a:off x="2519265" y="1825110"/>
            <a:ext cx="4973215" cy="1100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Left Brace 36">
            <a:extLst>
              <a:ext uri="{FF2B5EF4-FFF2-40B4-BE49-F238E27FC236}">
                <a16:creationId xmlns:a16="http://schemas.microsoft.com/office/drawing/2014/main" id="{E1A675F5-B2B0-BB33-0852-F43F91002A5F}"/>
              </a:ext>
            </a:extLst>
          </p:cNvPr>
          <p:cNvSpPr/>
          <p:nvPr/>
        </p:nvSpPr>
        <p:spPr>
          <a:xfrm>
            <a:off x="4879909" y="5966545"/>
            <a:ext cx="251926" cy="735945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8FC6E6D4-4CCD-573E-6E42-7FC1A1F71B1D}"/>
              </a:ext>
            </a:extLst>
          </p:cNvPr>
          <p:cNvCxnSpPr>
            <a:endCxn id="37" idx="1"/>
          </p:cNvCxnSpPr>
          <p:nvPr/>
        </p:nvCxnSpPr>
        <p:spPr>
          <a:xfrm rot="16200000" flipH="1">
            <a:off x="2284150" y="3738759"/>
            <a:ext cx="4277118" cy="9144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9EFA377-2644-393D-2CC2-E87B3C7FE175}"/>
              </a:ext>
            </a:extLst>
          </p:cNvPr>
          <p:cNvSpPr txBox="1"/>
          <p:nvPr/>
        </p:nvSpPr>
        <p:spPr>
          <a:xfrm>
            <a:off x="6545423" y="6048182"/>
            <a:ext cx="393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 Main() method x and y are changed</a:t>
            </a:r>
            <a:endParaRPr lang="en-US" dirty="0"/>
          </a:p>
        </p:txBody>
      </p:sp>
      <p:sp>
        <p:nvSpPr>
          <p:cNvPr id="10" name="Arrow: Curved Left 9">
            <a:extLst>
              <a:ext uri="{FF2B5EF4-FFF2-40B4-BE49-F238E27FC236}">
                <a16:creationId xmlns:a16="http://schemas.microsoft.com/office/drawing/2014/main" id="{B8BBF456-18D7-AF0B-A45F-08D7D1D2900B}"/>
              </a:ext>
            </a:extLst>
          </p:cNvPr>
          <p:cNvSpPr/>
          <p:nvPr/>
        </p:nvSpPr>
        <p:spPr>
          <a:xfrm>
            <a:off x="2118049" y="5447703"/>
            <a:ext cx="401216" cy="110238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Right 14">
            <a:extLst>
              <a:ext uri="{FF2B5EF4-FFF2-40B4-BE49-F238E27FC236}">
                <a16:creationId xmlns:a16="http://schemas.microsoft.com/office/drawing/2014/main" id="{CE2E5C24-11B6-BC5D-B255-F0038C6CE2EB}"/>
              </a:ext>
            </a:extLst>
          </p:cNvPr>
          <p:cNvSpPr/>
          <p:nvPr/>
        </p:nvSpPr>
        <p:spPr>
          <a:xfrm>
            <a:off x="643815" y="5126398"/>
            <a:ext cx="307908" cy="105046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BE07E4-EC2A-0E5E-C3D8-2807512E0798}"/>
              </a:ext>
            </a:extLst>
          </p:cNvPr>
          <p:cNvSpPr txBox="1"/>
          <p:nvPr/>
        </p:nvSpPr>
        <p:spPr>
          <a:xfrm>
            <a:off x="2547257" y="5712281"/>
            <a:ext cx="1436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Point to Reference of x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8F7A15-10B8-8FA0-FF8A-C4BCFED3E18B}"/>
              </a:ext>
            </a:extLst>
          </p:cNvPr>
          <p:cNvSpPr txBox="1"/>
          <p:nvPr/>
        </p:nvSpPr>
        <p:spPr>
          <a:xfrm>
            <a:off x="-69975" y="4340881"/>
            <a:ext cx="1436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Point to Reference of 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574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371</Words>
  <Application>Microsoft Office PowerPoint</Application>
  <PresentationFormat>Widescreen</PresentationFormat>
  <Paragraphs>88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Cascadia Mono</vt:lpstr>
      <vt:lpstr>Office Theme</vt:lpstr>
      <vt:lpstr>Application Development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Development</dc:title>
  <dc:creator>Mahesh Sabnis</dc:creator>
  <cp:lastModifiedBy>Mahesh Sabnis</cp:lastModifiedBy>
  <cp:revision>12</cp:revision>
  <dcterms:created xsi:type="dcterms:W3CDTF">2022-07-14T03:40:28Z</dcterms:created>
  <dcterms:modified xsi:type="dcterms:W3CDTF">2022-07-14T06:02:23Z</dcterms:modified>
</cp:coreProperties>
</file>