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CA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B7B0D51-5167-4103-9F4A-2B5D2F22ECBA}" type="datetimeFigureOut">
              <a:rPr lang="fr-CA" smtClean="0"/>
              <a:t>2024-09-27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22D0519-1A1C-49A2-9E98-B862EA7A0554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 fontScale="77500" lnSpcReduction="20000"/>
          </a:bodyPr>
          <a:lstStyle/>
          <a:p>
            <a:r>
              <a:rPr lang="fr-FR" sz="2900" dirty="0">
                <a:solidFill>
                  <a:srgbClr val="00B050"/>
                </a:solidFill>
              </a:rPr>
              <a:t>Dossier de français (30%) </a:t>
            </a:r>
          </a:p>
          <a:p>
            <a:pPr marL="45720" indent="0">
              <a:buNone/>
            </a:pPr>
            <a:endParaRPr lang="fr-FR" sz="2900" dirty="0">
              <a:solidFill>
                <a:srgbClr val="00B050"/>
              </a:solidFill>
            </a:endParaRPr>
          </a:p>
          <a:p>
            <a:pPr marL="45720" indent="0">
              <a:buNone/>
            </a:pPr>
            <a:r>
              <a:rPr lang="fr-FR" sz="2900" dirty="0">
                <a:solidFill>
                  <a:srgbClr val="00B050"/>
                </a:solidFill>
              </a:rPr>
              <a:t>   - Critique cinématographie (20%) 	9 octobre </a:t>
            </a:r>
          </a:p>
          <a:p>
            <a:pPr marL="45720" indent="0">
              <a:buNone/>
            </a:pPr>
            <a:r>
              <a:rPr lang="fr-FR" sz="2900" dirty="0">
                <a:solidFill>
                  <a:srgbClr val="00B050"/>
                </a:solidFill>
              </a:rPr>
              <a:t>   - Carnet d’écriture (10%) 		15 novembre </a:t>
            </a:r>
          </a:p>
          <a:p>
            <a:pPr marL="45720" indent="0">
              <a:buNone/>
            </a:pPr>
            <a:endParaRPr lang="fr-FR" sz="2900" dirty="0"/>
          </a:p>
          <a:p>
            <a:pPr marL="45720" indent="0">
              <a:buNone/>
            </a:pPr>
            <a:endParaRPr lang="fr-FR" sz="2900" dirty="0">
              <a:solidFill>
                <a:srgbClr val="0070C0"/>
              </a:solidFill>
            </a:endParaRPr>
          </a:p>
          <a:p>
            <a:r>
              <a:rPr lang="fr-FR" sz="2900" dirty="0">
                <a:solidFill>
                  <a:srgbClr val="0070C0"/>
                </a:solidFill>
              </a:rPr>
              <a:t>Projet de lecture (30%) </a:t>
            </a:r>
          </a:p>
          <a:p>
            <a:pPr marL="45720" indent="0">
              <a:buNone/>
            </a:pPr>
            <a:r>
              <a:rPr lang="fr-FR" sz="2900" dirty="0">
                <a:solidFill>
                  <a:srgbClr val="0070C0"/>
                </a:solidFill>
              </a:rPr>
              <a:t>   - Partie 1 		 			1</a:t>
            </a:r>
            <a:r>
              <a:rPr lang="fr-FR" sz="2900" baseline="30000" dirty="0">
                <a:solidFill>
                  <a:srgbClr val="0070C0"/>
                </a:solidFill>
              </a:rPr>
              <a:t>er</a:t>
            </a:r>
            <a:r>
              <a:rPr lang="fr-FR" sz="2900" dirty="0">
                <a:solidFill>
                  <a:srgbClr val="0070C0"/>
                </a:solidFill>
              </a:rPr>
              <a:t> novembre </a:t>
            </a:r>
          </a:p>
          <a:p>
            <a:pPr marL="45720" indent="0">
              <a:buNone/>
            </a:pPr>
            <a:r>
              <a:rPr lang="fr-FR" sz="2900" dirty="0">
                <a:solidFill>
                  <a:srgbClr val="0070C0"/>
                </a:solidFill>
              </a:rPr>
              <a:t>   - Partie 2 					8 novembre </a:t>
            </a:r>
          </a:p>
          <a:p>
            <a:endParaRPr lang="fr-FR" sz="2900" dirty="0"/>
          </a:p>
          <a:p>
            <a:pPr marL="45720" indent="0">
              <a:buNone/>
            </a:pPr>
            <a:endParaRPr lang="fr-FR" sz="2900" dirty="0"/>
          </a:p>
          <a:p>
            <a:r>
              <a:rPr lang="fr-FR" sz="2900" dirty="0">
                <a:solidFill>
                  <a:srgbClr val="7030A0"/>
                </a:solidFill>
              </a:rPr>
              <a:t>Évaluation finale (40%) </a:t>
            </a:r>
          </a:p>
          <a:p>
            <a:pPr marL="45720" indent="0">
              <a:buNone/>
            </a:pPr>
            <a:r>
              <a:rPr lang="fr-FR" sz="2900" dirty="0">
                <a:solidFill>
                  <a:srgbClr val="7030A0"/>
                </a:solidFill>
              </a:rPr>
              <a:t>    - volet écrit</a:t>
            </a:r>
          </a:p>
          <a:p>
            <a:pPr marL="45720" indent="0">
              <a:buNone/>
            </a:pPr>
            <a:r>
              <a:rPr lang="fr-FR" sz="2900" dirty="0">
                <a:solidFill>
                  <a:srgbClr val="7030A0"/>
                </a:solidFill>
              </a:rPr>
              <a:t>    - volet oral </a:t>
            </a:r>
          </a:p>
          <a:p>
            <a:pPr marL="45720" indent="0">
              <a:buNone/>
            </a:pPr>
            <a:endParaRPr lang="fr-FR" sz="1400" dirty="0"/>
          </a:p>
          <a:p>
            <a:pPr marL="45720" indent="0">
              <a:buNone/>
            </a:pPr>
            <a:endParaRPr lang="fr-FR" sz="1400" dirty="0"/>
          </a:p>
          <a:p>
            <a:pPr marL="45720" indent="0">
              <a:buNone/>
            </a:pPr>
            <a:endParaRPr lang="fr-FR" sz="1400" dirty="0"/>
          </a:p>
          <a:p>
            <a:pPr marL="45720" indent="0">
              <a:buNone/>
            </a:pPr>
            <a:endParaRPr lang="fr-FR" sz="1400" dirty="0"/>
          </a:p>
          <a:p>
            <a:pPr marL="45720" indent="0">
              <a:buNone/>
            </a:pPr>
            <a:endParaRPr lang="fr-FR" sz="1400" dirty="0"/>
          </a:p>
          <a:p>
            <a:pPr marL="45720" indent="0">
              <a:buNone/>
            </a:pPr>
            <a:endParaRPr lang="fr-FR" sz="1400" dirty="0"/>
          </a:p>
          <a:p>
            <a:pPr marL="45720" indent="0">
              <a:buNone/>
            </a:pP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Évaluations – 602-102-MQ</a:t>
            </a:r>
          </a:p>
        </p:txBody>
      </p:sp>
    </p:spTree>
    <p:extLst>
      <p:ext uri="{BB962C8B-B14F-4D97-AF65-F5344CB8AC3E}">
        <p14:creationId xmlns:p14="http://schemas.microsoft.com/office/powerpoint/2010/main" val="15012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76</TotalTime>
  <Words>72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Franklin Gothic Medium</vt:lpstr>
      <vt:lpstr>Wingdings</vt:lpstr>
      <vt:lpstr>Wingdings 2</vt:lpstr>
      <vt:lpstr>Grille</vt:lpstr>
      <vt:lpstr>Évaluations – 602-102-MQ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Français</dc:creator>
  <cp:lastModifiedBy>Paula Andrea Raposo</cp:lastModifiedBy>
  <cp:revision>10</cp:revision>
  <dcterms:created xsi:type="dcterms:W3CDTF">2015-07-17T21:06:31Z</dcterms:created>
  <dcterms:modified xsi:type="dcterms:W3CDTF">2024-09-27T07:50:22Z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2024-09-27T07:39:01Z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9e1135da-23ff-49e4-b336-a9e18ede4f07</vt:lpwstr>
  </property>
  <property fmtid="{D5CDD505-2E9C-101B-9397-08002B2CF9AE}" pid="8" name="MSIP_Label_cdde0556-1f76-452e-9e94-03158f226e4e_ContentBits">
    <vt:lpwstr>0</vt:lpwstr>
  </property>
</Properties>
</file>