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1" cy="1674470"/>
          </a:xfrm>
        </p:spPr>
        <p:txBody>
          <a:bodyPr rtlCol="0" anchor="b"/>
          <a:lstStyle>
            <a:lvl1pPr algn="r">
              <a:lnSpc>
                <a:spcPts val="5001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5" y="4650539"/>
            <a:ext cx="3401477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1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1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1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0" y="3410286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1" noProof="0"/>
          </a:p>
        </p:txBody>
      </p:sp>
    </p:spTree>
    <p:extLst>
      <p:ext uri="{BB962C8B-B14F-4D97-AF65-F5344CB8AC3E}">
        <p14:creationId xmlns:p14="http://schemas.microsoft.com/office/powerpoint/2010/main" val="359839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1" y="432000"/>
            <a:ext cx="9198000" cy="432000"/>
          </a:xfrm>
        </p:spPr>
        <p:txBody>
          <a:bodyPr rtlCol="0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2" y="1008000"/>
            <a:ext cx="9198000" cy="360000"/>
          </a:xfrm>
        </p:spPr>
        <p:txBody>
          <a:bodyPr rtlCol="0"/>
          <a:lstStyle>
            <a:lvl1pPr marL="0" indent="0">
              <a:buNone/>
              <a:defRPr sz="32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6704" indent="0">
              <a:buNone/>
              <a:defRPr/>
            </a:lvl2pPr>
            <a:lvl3pPr marL="542931" indent="0">
              <a:buNone/>
              <a:defRPr/>
            </a:lvl3pPr>
            <a:lvl4pPr marL="809635" indent="0">
              <a:buNone/>
              <a:defRPr/>
            </a:lvl4pPr>
            <a:lvl5pPr marL="1076339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1" y="1511250"/>
            <a:ext cx="4500000" cy="4680000"/>
          </a:xfrm>
        </p:spPr>
        <p:txBody>
          <a:bodyPr rtlCol="0"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201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180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593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1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2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4" indent="0">
              <a:buNone/>
              <a:defRPr/>
            </a:lvl2pPr>
            <a:lvl3pPr marL="542931" indent="0">
              <a:buNone/>
              <a:defRPr/>
            </a:lvl3pPr>
            <a:lvl4pPr marL="809635" indent="0">
              <a:buNone/>
              <a:defRPr/>
            </a:lvl4pPr>
            <a:lvl5pPr marL="1076339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7"/>
            <a:ext cx="2916000" cy="467924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1" y="1511476"/>
            <a:ext cx="2916000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19072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1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2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4" indent="0">
              <a:buNone/>
              <a:defRPr/>
            </a:lvl2pPr>
            <a:lvl3pPr marL="542931" indent="0">
              <a:buNone/>
              <a:defRPr/>
            </a:lvl3pPr>
            <a:lvl4pPr marL="809635" indent="0">
              <a:buNone/>
              <a:defRPr/>
            </a:lvl4pPr>
            <a:lvl5pPr marL="1076339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7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7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>
            <a:lvl4pPr>
              <a:defRPr sz="700"/>
            </a:lvl4pPr>
            <a:lvl5pPr>
              <a:defRPr sz="700"/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>
            <a:lvl4pPr>
              <a:defRPr sz="700"/>
            </a:lvl4pPr>
            <a:lvl5pPr>
              <a:defRPr sz="700"/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49" y="1507535"/>
            <a:ext cx="1764000" cy="4679250"/>
          </a:xfrm>
        </p:spPr>
        <p:txBody>
          <a:bodyPr rtlCol="0"/>
          <a:lstStyle>
            <a:lvl4pPr>
              <a:defRPr sz="700"/>
            </a:lvl4pPr>
            <a:lvl5pPr>
              <a:defRPr sz="700"/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1" y="1507535"/>
            <a:ext cx="1764000" cy="4683715"/>
          </a:xfrm>
        </p:spPr>
        <p:txBody>
          <a:bodyPr rtlCol="0"/>
          <a:lstStyle>
            <a:lvl4pPr>
              <a:defRPr sz="700"/>
            </a:lvl4pPr>
            <a:lvl5pPr>
              <a:defRPr sz="700"/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495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4" indent="0">
              <a:buNone/>
              <a:defRPr/>
            </a:lvl2pPr>
            <a:lvl3pPr marL="542931" indent="0">
              <a:buNone/>
              <a:defRPr/>
            </a:lvl3pPr>
            <a:lvl4pPr marL="809635" indent="0">
              <a:buNone/>
              <a:defRPr/>
            </a:lvl4pPr>
            <a:lvl5pPr marL="1076339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 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87415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8013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5020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=^</a:t>
            </a:r>
            <a:r>
              <a:rPr lang="fr-FR" baseline="-25000">
                <a:latin typeface="Century Schoolbook" panose="02040604050505020304" pitchFamily="18" charset="0"/>
              </a:rPr>
              <a:t>º</a:t>
            </a:r>
            <a:r>
              <a:rPr lang="fr-FR"/>
              <a:t>^=</a:t>
            </a:r>
          </a:p>
        </p:txBody>
      </p:sp>
    </p:spTree>
    <p:extLst>
      <p:ext uri="{BB962C8B-B14F-4D97-AF65-F5344CB8AC3E}">
        <p14:creationId xmlns:p14="http://schemas.microsoft.com/office/powerpoint/2010/main" val="35177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5" y="66963"/>
            <a:ext cx="9911202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1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1" cy="1674470"/>
          </a:xfrm>
        </p:spPr>
        <p:txBody>
          <a:bodyPr rtlCol="0" anchor="b"/>
          <a:lstStyle>
            <a:lvl1pPr algn="r">
              <a:lnSpc>
                <a:spcPts val="5001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1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1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1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0" y="3410286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1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4711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4" y="63691"/>
            <a:ext cx="9911202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1" cy="1674470"/>
          </a:xfrm>
        </p:spPr>
        <p:txBody>
          <a:bodyPr rtlCol="0" anchor="b"/>
          <a:lstStyle>
            <a:lvl1pPr algn="r">
              <a:lnSpc>
                <a:spcPts val="5001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1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1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1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0" y="3410286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1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536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de 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4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5" y="2383950"/>
            <a:ext cx="5184914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4" indent="0">
              <a:buNone/>
              <a:defRPr/>
            </a:lvl2pPr>
            <a:lvl3pPr marL="542931" indent="0">
              <a:buNone/>
              <a:defRPr/>
            </a:lvl3pPr>
            <a:lvl4pPr marL="809635" indent="0">
              <a:buNone/>
              <a:defRPr/>
            </a:lvl4pPr>
            <a:lvl5pPr marL="1076339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1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4975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de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4" y="1343907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Espace réservé d’image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4" y="1344804"/>
            <a:ext cx="3737525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799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4" indent="0">
              <a:buNone/>
              <a:defRPr/>
            </a:lvl2pPr>
            <a:lvl3pPr marL="542931" indent="0">
              <a:buNone/>
              <a:defRPr/>
            </a:lvl3pPr>
            <a:lvl4pPr marL="809635" indent="0">
              <a:buNone/>
              <a:defRPr/>
            </a:lvl4pPr>
            <a:lvl5pPr marL="1076339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154832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1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2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4" indent="0">
              <a:buNone/>
              <a:defRPr/>
            </a:lvl2pPr>
            <a:lvl3pPr marL="542931" indent="0">
              <a:buNone/>
              <a:defRPr/>
            </a:lvl3pPr>
            <a:lvl4pPr marL="809635" indent="0">
              <a:buNone/>
              <a:defRPr/>
            </a:lvl4pPr>
            <a:lvl5pPr marL="1076339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e comparaison gauch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49">
                <a:solidFill>
                  <a:schemeClr val="bg1"/>
                </a:solidFill>
                <a:latin typeface="+mj-lt"/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e comparaison gauch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1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49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1" y="2020360"/>
            <a:ext cx="4500000" cy="417089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7704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4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Entrez votre légende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0302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59" y="2112793"/>
            <a:ext cx="6798251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Merci de votre attention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1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1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1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0" y="3410286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1" noProof="0"/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2" y="4035728"/>
            <a:ext cx="3329851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4" indent="0">
              <a:buNone/>
              <a:defRPr/>
            </a:lvl2pPr>
            <a:lvl3pPr marL="542931" indent="0">
              <a:buNone/>
              <a:defRPr/>
            </a:lvl3pPr>
            <a:lvl4pPr marL="809635" indent="0">
              <a:buNone/>
              <a:defRPr/>
            </a:lvl4pPr>
            <a:lvl5pPr marL="1076339" indent="0">
              <a:buNone/>
              <a:defRPr/>
            </a:lvl5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70" y="4150118"/>
            <a:ext cx="2910341" cy="238016"/>
          </a:xfrm>
        </p:spPr>
        <p:txBody>
          <a:bodyPr rtlCol="0"/>
          <a:lstStyle>
            <a:lvl1pPr marL="0" indent="0" algn="l">
              <a:buNone/>
              <a:defRPr sz="1401" i="1"/>
            </a:lvl1pPr>
            <a:lvl2pPr marL="266704" indent="0">
              <a:buNone/>
              <a:defRPr/>
            </a:lvl2pPr>
            <a:lvl3pPr marL="542931" indent="0">
              <a:buNone/>
              <a:defRPr/>
            </a:lvl3pPr>
            <a:lvl4pPr marL="809635" indent="0">
              <a:buNone/>
              <a:defRPr/>
            </a:lvl4pPr>
            <a:lvl5pPr marL="1076339" indent="0">
              <a:buNone/>
              <a:defRPr/>
            </a:lvl5pPr>
          </a:lstStyle>
          <a:p>
            <a:pPr lvl="0" rtl="0"/>
            <a:r>
              <a:rPr lang="fr-FR" noProof="0"/>
              <a:t>Numéro de téléphone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70" y="4540691"/>
            <a:ext cx="2910341" cy="238016"/>
          </a:xfrm>
        </p:spPr>
        <p:txBody>
          <a:bodyPr rtlCol="0"/>
          <a:lstStyle>
            <a:lvl1pPr marL="0" indent="0" algn="l">
              <a:buNone/>
              <a:defRPr sz="1401" i="1"/>
            </a:lvl1pPr>
            <a:lvl2pPr marL="266704" indent="0">
              <a:buNone/>
              <a:defRPr/>
            </a:lvl2pPr>
            <a:lvl3pPr marL="542931" indent="0">
              <a:buNone/>
              <a:defRPr/>
            </a:lvl3pPr>
            <a:lvl4pPr marL="809635" indent="0">
              <a:buNone/>
              <a:defRPr/>
            </a:lvl4pPr>
            <a:lvl5pPr marL="1076339" indent="0">
              <a:buNone/>
              <a:defRPr/>
            </a:lvl5pPr>
          </a:lstStyle>
          <a:p>
            <a:pPr lvl="0" rtl="0"/>
            <a:r>
              <a:rPr lang="fr-FR" noProof="0"/>
              <a:t>Poignée E-mail ou Réseaux sociaux</a:t>
            </a:r>
          </a:p>
        </p:txBody>
      </p:sp>
      <p:sp>
        <p:nvSpPr>
          <p:cNvPr id="14" name="Espace réservé du texte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70" y="4931263"/>
            <a:ext cx="2910341" cy="238016"/>
          </a:xfrm>
        </p:spPr>
        <p:txBody>
          <a:bodyPr rtlCol="0"/>
          <a:lstStyle>
            <a:lvl1pPr marL="0" indent="0" algn="l">
              <a:buNone/>
              <a:defRPr sz="1401" i="1"/>
            </a:lvl1pPr>
            <a:lvl2pPr marL="266704" indent="0">
              <a:buNone/>
              <a:defRPr/>
            </a:lvl2pPr>
            <a:lvl3pPr marL="542931" indent="0">
              <a:buNone/>
              <a:defRPr/>
            </a:lvl3pPr>
            <a:lvl4pPr marL="809635" indent="0">
              <a:buNone/>
              <a:defRPr/>
            </a:lvl4pPr>
            <a:lvl5pPr marL="1076339" indent="0">
              <a:buNone/>
              <a:defRPr/>
            </a:lvl5pPr>
          </a:lstStyle>
          <a:p>
            <a:pPr lvl="0" rtl="0"/>
            <a:r>
              <a:rPr lang="fr-FR" noProof="0"/>
              <a:t>Site web de l’entreprise</a:t>
            </a:r>
          </a:p>
        </p:txBody>
      </p:sp>
    </p:spTree>
    <p:extLst>
      <p:ext uri="{BB962C8B-B14F-4D97-AF65-F5344CB8AC3E}">
        <p14:creationId xmlns:p14="http://schemas.microsoft.com/office/powerpoint/2010/main" val="111920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sz="2800" i="1" spc="100" baseline="0"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266704" indent="0">
              <a:buNone/>
              <a:defRPr/>
            </a:lvl2pPr>
            <a:lvl3pPr marL="542931" indent="0">
              <a:buNone/>
              <a:defRPr/>
            </a:lvl3pPr>
            <a:lvl4pPr marL="809635" indent="0">
              <a:buNone/>
              <a:defRPr/>
            </a:lvl4pPr>
            <a:lvl5pPr marL="1076339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2400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5" y="66963"/>
            <a:ext cx="9911202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1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7" y="6356351"/>
            <a:ext cx="784226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1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1" y="635635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4620" y="6401751"/>
            <a:ext cx="670532" cy="3197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fr-FR"/>
              <a:t>=^</a:t>
            </a:r>
            <a:r>
              <a:rPr lang="fr-FR" baseline="-25000">
                <a:latin typeface="Century Schoolbook" panose="02040604050505020304" pitchFamily="18" charset="0"/>
              </a:rPr>
              <a:t>º</a:t>
            </a:r>
            <a:r>
              <a:rPr lang="fr-FR"/>
              <a:t>^=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1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1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1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0" y="3410286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1" noProof="0"/>
          </a:p>
        </p:txBody>
      </p:sp>
    </p:spTree>
    <p:extLst>
      <p:ext uri="{BB962C8B-B14F-4D97-AF65-F5344CB8AC3E}">
        <p14:creationId xmlns:p14="http://schemas.microsoft.com/office/powerpoint/2010/main" val="374905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3200" b="1" kern="1200" cap="all" spc="-149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4" indent="-2667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542931" indent="-276229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35" indent="-2667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3pPr>
      <a:lvl4pPr marL="1076339" indent="-2667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4pPr>
      <a:lvl5pPr marL="1343043" indent="-2667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Activity </a:t>
            </a:r>
            <a:r>
              <a:rPr lang="fr-CA" dirty="0" err="1"/>
              <a:t>Calendar</a:t>
            </a:r>
            <a:endParaRPr lang="fr-CA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fr-CA" dirty="0" err="1"/>
              <a:t>Summative</a:t>
            </a:r>
            <a:r>
              <a:rPr lang="fr-CA" dirty="0"/>
              <a:t> </a:t>
            </a:r>
            <a:r>
              <a:rPr lang="fr-CA" dirty="0" err="1"/>
              <a:t>Evaluations</a:t>
            </a:r>
            <a:endParaRPr lang="fr-CA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1801" y="2596451"/>
            <a:ext cx="3416668" cy="1269243"/>
          </a:xfrm>
        </p:spPr>
        <p:txBody>
          <a:bodyPr/>
          <a:lstStyle/>
          <a:p>
            <a:endParaRPr lang="fr-CA"/>
          </a:p>
          <a:p>
            <a:pPr marL="0" indent="0">
              <a:buNone/>
            </a:pPr>
            <a:endParaRPr lang="fr-CA"/>
          </a:p>
          <a:p>
            <a:pPr>
              <a:buFont typeface="Wingdings" panose="05000000000000000000" pitchFamily="2" charset="2"/>
              <a:buChar char="ü"/>
            </a:pPr>
            <a:endParaRPr lang="fr-CA"/>
          </a:p>
          <a:p>
            <a:pPr marL="0" indent="0">
              <a:buNone/>
            </a:pP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436516" y="6416035"/>
            <a:ext cx="277812" cy="27305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fr-FR" sz="12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31801" y="1774143"/>
            <a:ext cx="980550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Mid-term</a:t>
            </a:r>
            <a:r>
              <a:rPr kumimoji="0" lang="fr-C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 Exam 	30 %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October</a:t>
            </a:r>
            <a:r>
              <a:rPr kumimoji="0" lang="fr-C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 15 – Week 7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Case </a:t>
            </a:r>
            <a:r>
              <a:rPr kumimoji="0" lang="fr-C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Study</a:t>
            </a:r>
            <a:r>
              <a:rPr kumimoji="0" lang="fr-C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		30 %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November</a:t>
            </a:r>
            <a:r>
              <a:rPr kumimoji="0" lang="fr-C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fr-CA" sz="2400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sym typeface="Wingdings" panose="05000000000000000000" pitchFamily="2" charset="2"/>
              </a:rPr>
              <a:t>11</a:t>
            </a:r>
            <a:r>
              <a:rPr kumimoji="0" lang="fr-C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 – Week 11 </a:t>
            </a:r>
            <a:br>
              <a:rPr kumimoji="0" lang="fr-C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</a:br>
            <a:br>
              <a:rPr kumimoji="0" lang="fr-C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</a:br>
            <a:r>
              <a:rPr kumimoji="0" lang="fr-C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Final 			40 %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TBD – Exam </a:t>
            </a:r>
            <a:r>
              <a:rPr kumimoji="0" lang="fr-C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Period</a:t>
            </a:r>
            <a:endParaRPr kumimoji="0" lang="fr-CA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6217135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41_TF16411245.potx" id="{96BFCCC4-945F-4455-8680-9CAB35348163}" vid="{F240A1EB-79F1-44FF-AB19-94587D3A34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Century Schoolbook</vt:lpstr>
      <vt:lpstr>Times New Roman</vt:lpstr>
      <vt:lpstr>Wingdings</vt:lpstr>
      <vt:lpstr>1_Thème Office</vt:lpstr>
      <vt:lpstr>Activity Calendar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Calendar</dc:title>
  <dc:creator>Kristine Picard</dc:creator>
  <cp:lastModifiedBy>Kristine Picard</cp:lastModifiedBy>
  <cp:revision>2</cp:revision>
  <dcterms:created xsi:type="dcterms:W3CDTF">2023-08-31T15:56:38Z</dcterms:created>
  <dcterms:modified xsi:type="dcterms:W3CDTF">2024-08-26T11:06:38Z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de0556-1f76-452e-9e94-03158f226e4e_Enabled">
    <vt:lpwstr>true</vt:lpwstr>
  </property>
  <property fmtid="{D5CDD505-2E9C-101B-9397-08002B2CF9AE}" pid="3" name="MSIP_Label_cdde0556-1f76-452e-9e94-03158f226e4e_SetDate">
    <vt:lpwstr>2023-08-31T15:56:55Z</vt:lpwstr>
  </property>
  <property fmtid="{D5CDD505-2E9C-101B-9397-08002B2CF9AE}" pid="4" name="MSIP_Label_cdde0556-1f76-452e-9e94-03158f226e4e_Method">
    <vt:lpwstr>Standard</vt:lpwstr>
  </property>
  <property fmtid="{D5CDD505-2E9C-101B-9397-08002B2CF9AE}" pid="5" name="MSIP_Label_cdde0556-1f76-452e-9e94-03158f226e4e_Name">
    <vt:lpwstr>Private</vt:lpwstr>
  </property>
  <property fmtid="{D5CDD505-2E9C-101B-9397-08002B2CF9AE}" pid="6" name="MSIP_Label_cdde0556-1f76-452e-9e94-03158f226e4e_SiteId">
    <vt:lpwstr>7015a19d-0dbb-4c31-8709-253cf07f631f</vt:lpwstr>
  </property>
  <property fmtid="{D5CDD505-2E9C-101B-9397-08002B2CF9AE}" pid="7" name="MSIP_Label_cdde0556-1f76-452e-9e94-03158f226e4e_ActionId">
    <vt:lpwstr>fbdfc64b-0a6b-4589-8d70-6cd1f9e98362</vt:lpwstr>
  </property>
  <property fmtid="{D5CDD505-2E9C-101B-9397-08002B2CF9AE}" pid="8" name="MSIP_Label_cdde0556-1f76-452e-9e94-03158f226e4e_ContentBits">
    <vt:lpwstr>0</vt:lpwstr>
  </property>
</Properties>
</file>