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/>
            <a:t>Collection</a:t>
          </a:r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/>
            <a:t>List</a:t>
          </a:r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/>
            <a:t>ArrayList</a:t>
          </a:r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/>
            <a:t>LinkedList</a:t>
          </a:r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/>
            <a:t>Set</a:t>
          </a:r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/>
            <a:t>HashSet</a:t>
          </a:r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/>
            <a:t>SortedSet</a:t>
          </a:r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/>
            <a:t>Vector</a:t>
          </a:r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/>
            <a:t>Stack</a:t>
          </a:r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/>
            <a:t>NavigableSet</a:t>
          </a:r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/>
            <a:t>LinkedHashSet</a:t>
          </a:r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/>
            <a:t>TreeSet</a:t>
          </a:r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/>
            <a:t>Queue</a:t>
          </a:r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/>
            <a:t>PriorityQueue</a:t>
          </a:r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/>
            <a:t>BlockingQueue</a:t>
          </a:r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/>
            <a:t>PriorityBlockingQueue</a:t>
          </a:r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/>
            <a:t>LinkedBlockingQueue</a:t>
          </a:r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/>
            <a:t>Map</a:t>
          </a:r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/>
            <a:t>HashMap</a:t>
          </a:r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/>
            <a:t>Properties</a:t>
          </a:r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/>
            <a:t>WeakHashMap</a:t>
          </a:r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/>
            <a:t>IdentityHashMap</a:t>
          </a:r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/>
            <a:t>Hashtable</a:t>
          </a:r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/>
            <a:t>LinkedHashMap</a:t>
          </a:r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/>
            <a:t>SortedMap</a:t>
          </a:r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/>
            <a:t>NavigableMap</a:t>
          </a:r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/>
            <a:t>TreeMap</a:t>
          </a:r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997220" y="327418"/>
        <a:ext cx="1170822" cy="726961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684878" y="1622819"/>
        <a:ext cx="1170822" cy="726961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ArrayList</a:t>
          </a:r>
        </a:p>
      </dsp:txBody>
      <dsp:txXfrm>
        <a:off x="166775" y="2824899"/>
        <a:ext cx="1170822" cy="726961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LinkedList</a:t>
          </a:r>
        </a:p>
      </dsp:txBody>
      <dsp:txXfrm>
        <a:off x="1653066" y="2824899"/>
        <a:ext cx="1170822" cy="726961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3139356" y="2824899"/>
        <a:ext cx="1170822" cy="726961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3139356" y="4279620"/>
        <a:ext cx="1170822" cy="726961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</a:t>
          </a:r>
        </a:p>
      </dsp:txBody>
      <dsp:txXfrm>
        <a:off x="5368793" y="1622819"/>
        <a:ext cx="1170822" cy="726961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HashSet</a:t>
          </a:r>
        </a:p>
      </dsp:txBody>
      <dsp:txXfrm>
        <a:off x="4625647" y="2824899"/>
        <a:ext cx="1170822" cy="726961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LinkedHashSet</a:t>
          </a:r>
        </a:p>
      </dsp:txBody>
      <dsp:txXfrm>
        <a:off x="4625647" y="4279620"/>
        <a:ext cx="1170822" cy="726961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SortedSet</a:t>
          </a:r>
        </a:p>
      </dsp:txBody>
      <dsp:txXfrm>
        <a:off x="6111938" y="2824899"/>
        <a:ext cx="1170822" cy="726961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NavigableSet</a:t>
          </a:r>
        </a:p>
      </dsp:txBody>
      <dsp:txXfrm>
        <a:off x="6111938" y="3974819"/>
        <a:ext cx="1170822" cy="726961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TreeSet</a:t>
          </a:r>
        </a:p>
      </dsp:txBody>
      <dsp:txXfrm>
        <a:off x="6111938" y="5117819"/>
        <a:ext cx="1170822" cy="726961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8341374" y="1622819"/>
        <a:ext cx="1170822" cy="726961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BlockingQueue</a:t>
          </a:r>
        </a:p>
      </dsp:txBody>
      <dsp:txXfrm>
        <a:off x="7598229" y="2824899"/>
        <a:ext cx="1170822" cy="726961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PriorityBlockingQueue</a:t>
          </a:r>
        </a:p>
      </dsp:txBody>
      <dsp:txXfrm>
        <a:off x="7566416" y="3985019"/>
        <a:ext cx="1170822" cy="726961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LinkedBlockingQueue</a:t>
          </a:r>
        </a:p>
      </dsp:txBody>
      <dsp:txXfrm>
        <a:off x="7598229" y="5128019"/>
        <a:ext cx="1170822" cy="726961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PriorityQueue</a:t>
          </a:r>
        </a:p>
      </dsp:txBody>
      <dsp:txXfrm>
        <a:off x="9084519" y="2824899"/>
        <a:ext cx="1170822" cy="72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Map</a:t>
          </a:r>
        </a:p>
      </dsp:txBody>
      <dsp:txXfrm>
        <a:off x="3204154" y="229608"/>
        <a:ext cx="1197485" cy="743516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HashMap</a:t>
          </a:r>
        </a:p>
      </dsp:txBody>
      <dsp:txXfrm>
        <a:off x="163878" y="1381113"/>
        <a:ext cx="1197485" cy="743516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LinkedHashMap</a:t>
          </a:r>
        </a:p>
      </dsp:txBody>
      <dsp:txXfrm>
        <a:off x="163878" y="2532617"/>
        <a:ext cx="1197485" cy="743516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WeakHashMap</a:t>
          </a:r>
        </a:p>
      </dsp:txBody>
      <dsp:txXfrm>
        <a:off x="1684016" y="1381113"/>
        <a:ext cx="1197485" cy="743516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IdentityHashMap</a:t>
          </a:r>
        </a:p>
      </dsp:txBody>
      <dsp:txXfrm>
        <a:off x="3204154" y="1381113"/>
        <a:ext cx="1197485" cy="743516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SortedMap</a:t>
          </a:r>
        </a:p>
      </dsp:txBody>
      <dsp:txXfrm>
        <a:off x="4724292" y="1381113"/>
        <a:ext cx="1197485" cy="743516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NavigableMap</a:t>
          </a:r>
        </a:p>
      </dsp:txBody>
      <dsp:txXfrm>
        <a:off x="4724292" y="2532617"/>
        <a:ext cx="1197485" cy="743516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TreeMap</a:t>
          </a:r>
        </a:p>
      </dsp:txBody>
      <dsp:txXfrm>
        <a:off x="4724292" y="3684122"/>
        <a:ext cx="1197485" cy="743516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Hashtable</a:t>
          </a:r>
        </a:p>
      </dsp:txBody>
      <dsp:txXfrm>
        <a:off x="6244430" y="1381113"/>
        <a:ext cx="1197485" cy="743516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Properties</a:t>
          </a:r>
        </a:p>
      </dsp:txBody>
      <dsp:txXfrm>
        <a:off x="6244430" y="2532617"/>
        <a:ext cx="1197485" cy="7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/>
              <a:t>   COLLECTION  FRAME 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ArrayList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LinkedList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Collection</a:t>
            </a:r>
          </a:p>
          <a:p>
            <a:r>
              <a:rPr lang="en-US" dirty="0"/>
              <a:t>Duplicates are not allowed</a:t>
            </a:r>
          </a:p>
          <a:p>
            <a:r>
              <a:rPr lang="en-US" dirty="0"/>
              <a:t>Insertion order not preserved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Set </a:t>
            </a:r>
          </a:p>
          <a:p>
            <a:r>
              <a:rPr lang="en-US" dirty="0"/>
              <a:t>HashSet(1.2)</a:t>
            </a:r>
          </a:p>
          <a:p>
            <a:r>
              <a:rPr lang="en-US" dirty="0"/>
              <a:t>LinkedHashSet(1.4)(Insertion)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HashSet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LinkedHashSet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SortedSet(I)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NavigableSet(I)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List and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SortedSet 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Child interface of Set </a:t>
            </a:r>
          </a:p>
          <a:p>
            <a:r>
              <a:rPr lang="en-US" dirty="0"/>
              <a:t>Duplicates are not allowed </a:t>
            </a:r>
          </a:p>
          <a:p>
            <a:r>
              <a:rPr lang="en-US" dirty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NavigableSet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SortedSet</a:t>
            </a:r>
          </a:p>
          <a:p>
            <a:r>
              <a:rPr lang="en-US" dirty="0"/>
              <a:t>It is used to navigate the elements like next and previous.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NaviagleSet:-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TreeSet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Queue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child interface of Collection</a:t>
            </a:r>
          </a:p>
          <a:p>
            <a:endParaRPr lang="en-US" dirty="0"/>
          </a:p>
          <a:p>
            <a:r>
              <a:rPr lang="en-US" dirty="0"/>
              <a:t>If we want to represent a group of individual objects prior to processing then we should go for Queue.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Queue</a:t>
            </a:r>
          </a:p>
          <a:p>
            <a:r>
              <a:rPr lang="en-US" dirty="0"/>
              <a:t>PriorityQueue</a:t>
            </a:r>
          </a:p>
          <a:p>
            <a:r>
              <a:rPr lang="en-US" dirty="0"/>
              <a:t>BlockingQueue</a:t>
            </a:r>
          </a:p>
          <a:p>
            <a:pPr>
              <a:buNone/>
            </a:pPr>
            <a:r>
              <a:rPr lang="en-US" dirty="0"/>
              <a:t>         a. LinkedBlockingQueue</a:t>
            </a:r>
          </a:p>
          <a:p>
            <a:pPr>
              <a:buNone/>
            </a:pPr>
            <a:r>
              <a:rPr lang="en-US" dirty="0"/>
              <a:t>         b. PriorityBlockingQueue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BlockingQueue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LinkedBlockingQueue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PriorityBlockingQueue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PriorityQueue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None/>
            </a:pPr>
            <a:r>
              <a:rPr lang="en-US" dirty="0"/>
              <a:t>1.All the below interfaces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sz="2800" dirty="0"/>
              <a:t>Collection,List,Set,SoertedSet,NavigableSet,Queue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meant for representing a group of individual objects.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2.If we want to represent a group of objects as key value pairs then we should go for </a:t>
            </a:r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 Frame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/>
              <a:t>                     (OR) </a:t>
            </a:r>
          </a:p>
          <a:p>
            <a:r>
              <a:rPr lang="en-US" dirty="0"/>
              <a:t>Group of objects into a single entity.</a:t>
            </a:r>
          </a:p>
          <a:p>
            <a:pPr>
              <a:buNone/>
            </a:pPr>
            <a:r>
              <a:rPr lang="en-US" dirty="0"/>
              <a:t>	                 (OR)</a:t>
            </a:r>
          </a:p>
          <a:p>
            <a:r>
              <a:rPr lang="en-US" dirty="0"/>
              <a:t>If you want represent group of individual objects as a single entity.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not a child interface of Collection</a:t>
            </a:r>
          </a:p>
          <a:p>
            <a:r>
              <a:rPr lang="en-US" dirty="0"/>
              <a:t>It is used to represent a group of objects as key value pairs.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Roll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Jhones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Clark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Implementation classes for Map interface</a:t>
            </a:r>
          </a:p>
          <a:p>
            <a:pPr>
              <a:buNone/>
            </a:pPr>
            <a:r>
              <a:rPr lang="en-US" dirty="0"/>
              <a:t> 1.HashMap</a:t>
            </a:r>
          </a:p>
          <a:p>
            <a:pPr>
              <a:buNone/>
            </a:pPr>
            <a:r>
              <a:rPr lang="en-US" dirty="0"/>
              <a:t>      a. LinkedHashMap</a:t>
            </a:r>
          </a:p>
          <a:p>
            <a:pPr>
              <a:buNone/>
            </a:pPr>
            <a:r>
              <a:rPr lang="en-US" dirty="0"/>
              <a:t> 2.WeakHashMap</a:t>
            </a:r>
          </a:p>
          <a:p>
            <a:pPr>
              <a:buNone/>
            </a:pPr>
            <a:r>
              <a:rPr lang="en-US" dirty="0"/>
              <a:t> 3.IdentityHashMap</a:t>
            </a:r>
          </a:p>
          <a:p>
            <a:pPr>
              <a:buNone/>
            </a:pPr>
            <a:r>
              <a:rPr lang="en-US" dirty="0"/>
              <a:t> 4.Hashtable</a:t>
            </a:r>
          </a:p>
          <a:p>
            <a:pPr>
              <a:buNone/>
            </a:pPr>
            <a:r>
              <a:rPr lang="en-US" dirty="0"/>
              <a:t>      a. Properties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/>
              <a:t> :Hashtable is derived class for                          	  Dictionary (Abstract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SortedMap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child interface of Map</a:t>
            </a:r>
          </a:p>
          <a:p>
            <a:endParaRPr lang="en-US" dirty="0"/>
          </a:p>
          <a:p>
            <a:r>
              <a:rPr lang="en-US" dirty="0"/>
              <a:t>If we want to represent a group of key value pairs according to some sorting order of keys then we should go for SortedMap.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NavigableMap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the child interface of SortedMap</a:t>
            </a:r>
          </a:p>
          <a:p>
            <a:endParaRPr lang="en-US" dirty="0"/>
          </a:p>
          <a:p>
            <a:r>
              <a:rPr lang="en-US" dirty="0"/>
              <a:t>It defines several utility methods for navigation purpose.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NavigableMap</a:t>
            </a:r>
          </a:p>
          <a:p>
            <a:r>
              <a:rPr lang="en-US" dirty="0"/>
              <a:t>TreeMap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TreeMap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overview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 </a:t>
            </a:r>
            <a:r>
              <a:rPr lang="en-US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group of objects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group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retainAll(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remove all objects except few which are present in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clear() </a:t>
            </a:r>
            <a:r>
              <a:rPr lang="en-US" sz="2800" dirty="0"/>
              <a:t>to clear the all objects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contains(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check whether it contains that object or not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size();  </a:t>
            </a:r>
            <a:r>
              <a:rPr lang="en-US" sz="2800" dirty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containsAll(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check whether it contains the collection c or not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isEmpty() </a:t>
            </a:r>
            <a:r>
              <a:rPr lang="en-US" dirty="0"/>
              <a:t>to check whether it is Empty or not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>
                <a:solidFill>
                  <a:srgbClr val="00B0F0"/>
                </a:solidFill>
              </a:rPr>
              <a:t>toArray(); </a:t>
            </a:r>
            <a:r>
              <a:rPr lang="en-US" dirty="0"/>
              <a:t>convert collection to Array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iterator();</a:t>
            </a:r>
            <a:r>
              <a:rPr lang="en-US" dirty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Advantages </a:t>
            </a:r>
            <a:r>
              <a:rPr lang="en-US" b="1" dirty="0"/>
              <a:t>in Collections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Growable in nature</a:t>
            </a:r>
          </a:p>
          <a:p>
            <a:r>
              <a:rPr lang="en-US" dirty="0"/>
              <a:t>Homogeneous and Heterogeneous elements</a:t>
            </a:r>
          </a:p>
          <a:p>
            <a:r>
              <a:rPr lang="en-US" dirty="0"/>
              <a:t>Standard DS(Ready made methods)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   Limitations </a:t>
            </a:r>
            <a:r>
              <a:rPr lang="en-US" b="1" dirty="0"/>
              <a:t>of Collections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only Objects can store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c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retrieve a object by giving index value.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remove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replace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 returns index of first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returns the last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listIterator()</a:t>
            </a:r>
            <a:r>
              <a:rPr lang="en-US" dirty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removeLast()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addElement(object o);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removeElementAt( int  index);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To Retrieve: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push(object o)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pop()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peek()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empty()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Enumeration e= v.elements();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</a:t>
            </a:r>
          </a:p>
          <a:p>
            <a:pPr marL="962406" lvl="1" indent="-514350">
              <a:buNone/>
            </a:pPr>
            <a:r>
              <a:rPr lang="en-US" dirty="0"/>
              <a:t>1)public boolean hasMoreElements()</a:t>
            </a:r>
          </a:p>
          <a:p>
            <a:pPr lvl="1">
              <a:buNone/>
            </a:pPr>
            <a:r>
              <a:rPr lang="en-US" dirty="0"/>
              <a:t>2) public object nextElement()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read operation.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/>
              <a:t>Public Iterator iterator();</a:t>
            </a:r>
          </a:p>
          <a:p>
            <a:pPr lvl="1">
              <a:buNone/>
            </a:pPr>
            <a:r>
              <a:rPr lang="en-US" dirty="0"/>
              <a:t>Iterator itr =new iterator();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/>
              <a:t>public boolean hasNext();</a:t>
            </a:r>
          </a:p>
          <a:p>
            <a:pPr lvl="1">
              <a:buNone/>
            </a:pPr>
            <a:r>
              <a:rPr lang="en-US" dirty="0"/>
              <a:t>public Object next();</a:t>
            </a:r>
          </a:p>
          <a:p>
            <a:pPr lvl="1">
              <a:buNone/>
            </a:pPr>
            <a:r>
              <a:rPr lang="en-US" dirty="0"/>
              <a:t>public void remove();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Limitations:-</a:t>
            </a:r>
          </a:p>
          <a:p>
            <a:pPr lvl="1">
              <a:buNone/>
            </a:pPr>
            <a:r>
              <a:rPr lang="en-US" dirty="0"/>
              <a:t>1)Only one direction , we can read and remove but not replace.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2)We cant add new element while reading.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/>
              <a:t>ListIterator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ListIterator ltr= l.listIterator();</a:t>
            </a:r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Methods:-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first()            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last()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headSet( object 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tailSet(obj)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subSet(obj1,obj2)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comparator()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NavigableSet: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Methods:-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higher(e)</a:t>
            </a:r>
          </a:p>
          <a:p>
            <a:pPr>
              <a:buNone/>
            </a:pPr>
            <a:r>
              <a:rPr lang="en-US" dirty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pollFirst()</a:t>
            </a:r>
          </a:p>
          <a:p>
            <a:pPr>
              <a:buNone/>
            </a:pPr>
            <a:r>
              <a:rPr lang="en-US" dirty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pollLast()</a:t>
            </a:r>
          </a:p>
          <a:p>
            <a:pPr>
              <a:buNone/>
            </a:pPr>
            <a:r>
              <a:rPr lang="en-US" dirty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descendingSet()</a:t>
            </a:r>
          </a:p>
          <a:p>
            <a:pPr>
              <a:buNone/>
            </a:pPr>
            <a:r>
              <a:rPr lang="en-US" dirty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Queue(I):</a:t>
            </a:r>
          </a:p>
          <a:p>
            <a:endParaRPr lang="en-US" dirty="0"/>
          </a:p>
          <a:p>
            <a:r>
              <a:rPr lang="en-US" dirty="0"/>
              <a:t>poll()removes element at the head of the queue and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remove()removes element at the head of the queue and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peek()returns the element at the head of the queue without removing it.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element()same as peek(), but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offer( E obj )Adds object to queue.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Map(I) :</a:t>
            </a:r>
          </a:p>
          <a:p>
            <a:r>
              <a:rPr lang="en-US" dirty="0"/>
              <a:t>Object </a:t>
            </a:r>
            <a:r>
              <a:rPr lang="en-US" b="1" dirty="0"/>
              <a:t>put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, Object </a:t>
            </a:r>
            <a:r>
              <a:rPr lang="en-US" i="1" dirty="0"/>
              <a:t>v</a:t>
            </a:r>
            <a:r>
              <a:rPr lang="en-US" dirty="0"/>
              <a:t>) : stores an entry in map.</a:t>
            </a:r>
          </a:p>
          <a:p>
            <a:r>
              <a:rPr lang="en-US" dirty="0"/>
              <a:t>Object </a:t>
            </a:r>
            <a:r>
              <a:rPr lang="en-US" b="1" dirty="0"/>
              <a:t>putAll</a:t>
            </a:r>
            <a:r>
              <a:rPr lang="en-US" dirty="0"/>
              <a:t>(Map </a:t>
            </a:r>
            <a:r>
              <a:rPr lang="en-US" i="1" dirty="0"/>
              <a:t>m</a:t>
            </a:r>
            <a:r>
              <a:rPr lang="en-US" dirty="0"/>
              <a:t>) : put all entries from </a:t>
            </a:r>
            <a:r>
              <a:rPr lang="en-US" i="1" dirty="0"/>
              <a:t>m</a:t>
            </a:r>
            <a:r>
              <a:rPr lang="en-US" dirty="0"/>
              <a:t> in this map.</a:t>
            </a:r>
          </a:p>
          <a:p>
            <a:r>
              <a:rPr lang="en-US" dirty="0"/>
              <a:t>Object </a:t>
            </a:r>
            <a:r>
              <a:rPr lang="en-US" b="1" dirty="0"/>
              <a:t>get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returns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Object </a:t>
            </a:r>
            <a:r>
              <a:rPr lang="en-US" b="1" dirty="0"/>
              <a:t>remove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remove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boolean </a:t>
            </a:r>
            <a:r>
              <a:rPr lang="en-US" b="1" dirty="0"/>
              <a:t>containsKey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key. Otherwise false.</a:t>
            </a:r>
          </a:p>
          <a:p>
            <a:r>
              <a:rPr lang="en-US" dirty="0"/>
              <a:t>boolean </a:t>
            </a:r>
            <a:r>
              <a:rPr lang="en-US" b="1" dirty="0"/>
              <a:t>containsValue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value, Otherwise false.</a:t>
            </a:r>
          </a:p>
          <a:p>
            <a:r>
              <a:rPr lang="en-US" dirty="0"/>
              <a:t>boolean isEmpty()</a:t>
            </a:r>
          </a:p>
          <a:p>
            <a:r>
              <a:rPr lang="en-US" dirty="0"/>
              <a:t>Int size()</a:t>
            </a:r>
          </a:p>
          <a:p>
            <a:r>
              <a:rPr lang="en-US" dirty="0"/>
              <a:t>void clear()</a:t>
            </a:r>
          </a:p>
          <a:p>
            <a:r>
              <a:rPr lang="en-US" dirty="0"/>
              <a:t>Set </a:t>
            </a:r>
            <a:r>
              <a:rPr lang="en-US" b="1" dirty="0"/>
              <a:t>keySet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key in a map.</a:t>
            </a:r>
          </a:p>
          <a:p>
            <a:r>
              <a:rPr lang="en-US" dirty="0"/>
              <a:t>Set </a:t>
            </a:r>
            <a:r>
              <a:rPr lang="en-US" b="1" dirty="0"/>
              <a:t>entrySet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entries in a map.</a:t>
            </a:r>
          </a:p>
          <a:p>
            <a:r>
              <a:rPr lang="en-US" dirty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setValue(V);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Insertion order is not preserved and it is </a:t>
            </a:r>
          </a:p>
          <a:p>
            <a:pPr>
              <a:buNone/>
            </a:pPr>
            <a:r>
              <a:rPr lang="en-US" dirty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HashMap and Hashtable and LinkedHashMap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Null insertion is possible in HashMap(K,V).</a:t>
            </a:r>
          </a:p>
          <a:p>
            <a:pPr>
              <a:buNone/>
            </a:pPr>
            <a:r>
              <a:rPr lang="en-US" dirty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 1.2 and LinkedHashMap in 1.4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b="1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 in Collection Interface :-</a:t>
            </a:r>
          </a:p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isEmpty()</a:t>
            </a:r>
          </a:p>
          <a:p>
            <a:r>
              <a:rPr lang="en-US" dirty="0"/>
              <a:t>contains()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and  </a:t>
            </a:r>
            <a:r>
              <a:rPr lang="en-US" dirty="0">
                <a:solidFill>
                  <a:srgbClr val="FFC000"/>
                </a:solidFill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Eg: </a:t>
            </a:r>
            <a:r>
              <a:rPr lang="en-US" dirty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an child interface of Collection Interface</a:t>
            </a:r>
          </a:p>
          <a:p>
            <a:r>
              <a:rPr lang="en-US" dirty="0"/>
              <a:t>Duplicates are allowed</a:t>
            </a:r>
          </a:p>
          <a:p>
            <a:r>
              <a:rPr lang="en-US" dirty="0"/>
              <a:t>Insertion order preserved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List Interface</a:t>
            </a:r>
          </a:p>
          <a:p>
            <a:r>
              <a:rPr lang="en-US" dirty="0"/>
              <a:t>ArrayList(1.2)</a:t>
            </a:r>
          </a:p>
          <a:p>
            <a:r>
              <a:rPr lang="en-US" dirty="0"/>
              <a:t>LinkedList(1.2)</a:t>
            </a:r>
          </a:p>
          <a:p>
            <a:r>
              <a:rPr lang="en-US" dirty="0"/>
              <a:t>Vector(1.0)</a:t>
            </a:r>
          </a:p>
          <a:p>
            <a:r>
              <a:rPr lang="en-US" dirty="0"/>
              <a:t>Stack(1.0)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 : Vector and Stack classes are legacy 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4482</TotalTime>
  <Words>1793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Franklin Gothic Book</vt:lpstr>
      <vt:lpstr>Times New Roman</vt:lpstr>
      <vt:lpstr>Wingdings</vt:lpstr>
      <vt:lpstr>Wingdings 2</vt:lpstr>
      <vt:lpstr>Technic</vt:lpstr>
      <vt:lpstr>   COLLECTION  FRAME  WORK</vt:lpstr>
      <vt:lpstr>Collection Frame Work </vt:lpstr>
      <vt:lpstr>PowerPoint Presentation</vt:lpstr>
      <vt:lpstr>9 Key Interfaces</vt:lpstr>
      <vt:lpstr>9 Key Interfaces</vt:lpstr>
      <vt:lpstr>Collection (Interface)</vt:lpstr>
      <vt:lpstr>PowerPoint Presentation</vt:lpstr>
      <vt:lpstr>Difference between Collection and  Collections</vt:lpstr>
      <vt:lpstr>List (Interface) </vt:lpstr>
      <vt:lpstr>PowerPoint Presentation</vt:lpstr>
      <vt:lpstr>Set (Interface) </vt:lpstr>
      <vt:lpstr>PowerPoint Presentation</vt:lpstr>
      <vt:lpstr>Differences between List and Set</vt:lpstr>
      <vt:lpstr>SortedSet (Interface)</vt:lpstr>
      <vt:lpstr>NavigableSet(Interface)</vt:lpstr>
      <vt:lpstr>PowerPoint Presentation</vt:lpstr>
      <vt:lpstr>Queue(Interface)</vt:lpstr>
      <vt:lpstr>PowerPoint Presentation</vt:lpstr>
      <vt:lpstr>PowerPoint Presentation</vt:lpstr>
      <vt:lpstr>Map(Interface)</vt:lpstr>
      <vt:lpstr>PowerPoint Presentation</vt:lpstr>
      <vt:lpstr>SortedMap (Interface)</vt:lpstr>
      <vt:lpstr>NavigableMap (Interface)</vt:lpstr>
      <vt:lpstr>PowerPoint Presentation</vt:lpstr>
      <vt:lpstr>Collection overview </vt:lpstr>
      <vt:lpstr>Map overview</vt:lpstr>
      <vt:lpstr>Collection methods</vt:lpstr>
      <vt:lpstr>PowerPoint Presentation</vt:lpstr>
      <vt:lpstr>PowerPoint Presentation</vt:lpstr>
      <vt:lpstr>List methods</vt:lpstr>
      <vt:lpstr>PowerPoint Presentation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PowerPoint Presentation</vt:lpstr>
      <vt:lpstr>PowerPoint Presentation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sandeep somavarapu</cp:lastModifiedBy>
  <cp:revision>427</cp:revision>
  <dcterms:created xsi:type="dcterms:W3CDTF">2006-08-16T00:00:00Z</dcterms:created>
  <dcterms:modified xsi:type="dcterms:W3CDTF">2021-07-17T15:16:50Z</dcterms:modified>
</cp:coreProperties>
</file>