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6" r:id="rId9"/>
    <p:sldId id="25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5598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6845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61863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84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8731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9339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95947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0324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6959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2962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4971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9940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9560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2982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3684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1398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8423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8AC0-10C8-4D41-9305-A3A159271036}" type="datetimeFigureOut">
              <a:rPr lang="be-BY" smtClean="0"/>
              <a:t>03.06.2020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13406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07450" y="981046"/>
            <a:ext cx="8791575" cy="2387600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Аппаратно-программный комплекс измерения скорости объекта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0090" y="4898020"/>
            <a:ext cx="4324870" cy="91257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dirty="0" smtClean="0">
                <a:solidFill>
                  <a:schemeClr val="tx1"/>
                </a:solidFill>
              </a:rPr>
              <a:t>Подготовил: Кабринович Е.Н.</a:t>
            </a:r>
          </a:p>
          <a:p>
            <a:pPr algn="l">
              <a:lnSpc>
                <a:spcPct val="100000"/>
              </a:lnSpc>
            </a:pPr>
            <a:r>
              <a:rPr lang="ru-RU" dirty="0" smtClean="0">
                <a:solidFill>
                  <a:schemeClr val="tx1"/>
                </a:solidFill>
              </a:rPr>
              <a:t>Руководитель: </a:t>
            </a:r>
            <a:r>
              <a:rPr lang="ru-RU" dirty="0" err="1" smtClean="0">
                <a:solidFill>
                  <a:schemeClr val="tx1"/>
                </a:solidFill>
              </a:rPr>
              <a:t>байрак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с.а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be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10075860" cy="1478570"/>
          </a:xfrm>
        </p:spPr>
        <p:txBody>
          <a:bodyPr/>
          <a:lstStyle/>
          <a:p>
            <a:pPr algn="ctr"/>
            <a:r>
              <a:rPr lang="ru-RU" dirty="0" smtClean="0"/>
              <a:t>Выводы по данному проекту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550" y="2249487"/>
            <a:ext cx="11087100" cy="354171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Разработанный в ходе дипломного проектирования аппаратно-программный комплекс измерению скорости объекта </a:t>
            </a:r>
            <a:r>
              <a:rPr lang="ru-RU" dirty="0" smtClean="0"/>
              <a:t>прибор</a:t>
            </a:r>
            <a:r>
              <a:rPr lang="ru-RU" dirty="0"/>
              <a:t>, предназначенный для обработки протокола NMEA0813 с последующим отображением данных на </a:t>
            </a:r>
            <a:r>
              <a:rPr lang="ru-RU" dirty="0" smtClean="0"/>
              <a:t>элементах индикации</a:t>
            </a:r>
            <a:r>
              <a:rPr lang="ru-RU" dirty="0"/>
              <a:t>. Дополнительными измеряемыми величинами являются такие как текущее время и напряжение питания. Прибор снабжен также звуковой сигнализацией.</a:t>
            </a:r>
            <a:endParaRPr lang="be-BY" dirty="0"/>
          </a:p>
          <a:p>
            <a:r>
              <a:rPr lang="ru-RU" dirty="0"/>
              <a:t>По результатам обзора литературных источников и расчетов были составлены электрическая структурная, электрическая функциональная и электрическая принципиальная схемы. На основании этих схем, была разработана конструкция печатной платы и сборочная документация для прибора, что позволило создать в рамках дипломного проекта опытный образец комплекса по измерению скорости объекта.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8952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598" y="2846328"/>
            <a:ext cx="9905998" cy="1478570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</a:t>
            </a:r>
            <a:endParaRPr lang="be-BY" b="1" dirty="0"/>
          </a:p>
        </p:txBody>
      </p:sp>
    </p:spTree>
    <p:extLst>
      <p:ext uri="{BB962C8B-B14F-4D97-AF65-F5344CB8AC3E}">
        <p14:creationId xmlns:p14="http://schemas.microsoft.com/office/powerpoint/2010/main" val="12582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1478570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1337734"/>
            <a:ext cx="11785600" cy="552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Целью данного дипломного проекта является разработка комплекса по измерению скорости объекта.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есть и дополнительные функции: измерение напряжения на аккумуляторной батарее автомобиля, часы реального времени с корректировкой, а также количество видимых устройством спутников.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литературу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Составить структурную и функциональную схему прибора.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Анализ и выбор необходимых компонентов.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структуры программы управления контроллером.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Составить электрическую принципиальную схему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Написание программного кода управления контроллером.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навигационной системы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4581" y="3133951"/>
            <a:ext cx="861559" cy="798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endParaRPr lang="be-BY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GPS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7" y="1573820"/>
            <a:ext cx="27717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ГЛОНАСС (Глобальная навигационная спутниковая система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59" y="343795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4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6049" y="502052"/>
            <a:ext cx="8250336" cy="897775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Навигационная система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 descr="Кодирование радиосигнала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76" y="3274575"/>
            <a:ext cx="4508921" cy="280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PS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654" y="321077"/>
            <a:ext cx="1649343" cy="15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58" b="27123"/>
          <a:stretch/>
        </p:blipFill>
        <p:spPr>
          <a:xfrm>
            <a:off x="1276049" y="1834392"/>
            <a:ext cx="3661187" cy="424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аппаратно-программного комплекса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949" y="1478570"/>
            <a:ext cx="6880925" cy="500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 аппаратно-программного комплекса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547" y="1333427"/>
            <a:ext cx="7639730" cy="52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028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электрической принципиальной схемы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5314" y="1434389"/>
            <a:ext cx="3949925" cy="51648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Основные особенности схемы</a:t>
            </a:r>
            <a:endParaRPr lang="be-BY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15" y="1478570"/>
            <a:ext cx="3731323" cy="51743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840" y="2671463"/>
            <a:ext cx="36671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Конструкционные особенности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00353"/>
            <a:ext cx="9905999" cy="3541714"/>
          </a:xfrm>
        </p:spPr>
        <p:txBody>
          <a:bodyPr/>
          <a:lstStyle/>
          <a:p>
            <a:endParaRPr lang="be-BY"/>
          </a:p>
        </p:txBody>
      </p:sp>
      <p:pic>
        <p:nvPicPr>
          <p:cNvPr id="4098" name="Picture 2" descr="https://sun1.cosmostv-by-minsk.userapi.com/55sY45EsSVcGdpreyn453QAqNL5Mc5NqQyLQhQ/1fszCE-Dm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19" y="1900353"/>
            <a:ext cx="5415847" cy="30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un9-4.userapi.com/qMY96iFgZpFoKoq01FNiKUfTkZxVf2p-yeIy3Q/KJCHGZCXEB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4" y="1900353"/>
            <a:ext cx="5415847" cy="30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372419" y="4959395"/>
            <a:ext cx="5415847" cy="950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Размещение с двух сторон элементов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 односторонней плате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78564" y="4946768"/>
            <a:ext cx="5415847" cy="847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Отсутствие жёсткого разделения основной платы и блока индикации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5265" y="351818"/>
            <a:ext cx="11172306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Готовый прототип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sun9-12.userapi.com/psOJG3wFL8EoMGFDoXS39Tmhw-8eELoWyygNVQ/Yrk9o8kZgn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5" y="3779786"/>
            <a:ext cx="4570386" cy="257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51.userapi.com/gveTWs9kgBu3lz0bAqh17MzlAcVtPM6GExtjsw/VXVWvbj7oF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62" y="1830388"/>
            <a:ext cx="4515409" cy="25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5265" y="3303692"/>
            <a:ext cx="170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 спереди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5317" y="4461752"/>
            <a:ext cx="170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 сзади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89</TotalTime>
  <Words>234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Контур</vt:lpstr>
      <vt:lpstr>Аппаратно-программный комплекс измерения скорости объекта</vt:lpstr>
      <vt:lpstr>Цели и задачи</vt:lpstr>
      <vt:lpstr>Выбор навигационной системы</vt:lpstr>
      <vt:lpstr>Навигационная система GPS</vt:lpstr>
      <vt:lpstr>Структура аппаратно-программного комплекса</vt:lpstr>
      <vt:lpstr>Функционал аппаратно-программного комплекса</vt:lpstr>
      <vt:lpstr>Проектирование электрической принципиальной схемы</vt:lpstr>
      <vt:lpstr>Конструкционные особенности</vt:lpstr>
      <vt:lpstr>Готовый прототип</vt:lpstr>
      <vt:lpstr>Выводы по данному проекту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Аппаратно-программный комплекс измерения скорости объекта</dc:title>
  <dc:creator>Евген Кабринович</dc:creator>
  <cp:lastModifiedBy>Евген Кабринович</cp:lastModifiedBy>
  <cp:revision>12</cp:revision>
  <dcterms:created xsi:type="dcterms:W3CDTF">2020-05-26T01:25:37Z</dcterms:created>
  <dcterms:modified xsi:type="dcterms:W3CDTF">2020-06-03T19:50:51Z</dcterms:modified>
</cp:coreProperties>
</file>