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904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99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641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1352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2566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6091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3216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5436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2037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861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775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535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233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029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437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2014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8AC0-10C8-4D41-9305-A3A159271036}" type="datetimeFigureOut">
              <a:rPr lang="be-BY" smtClean="0"/>
              <a:t>26.05.2020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869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7450" y="981046"/>
            <a:ext cx="8791575" cy="2387600"/>
          </a:xfrm>
        </p:spPr>
        <p:txBody>
          <a:bodyPr/>
          <a:lstStyle/>
          <a:p>
            <a:r>
              <a:rPr lang="ru-RU" dirty="0" smtClean="0"/>
              <a:t>Аппаратно-программный комплекс измерения скорости объекта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7450" y="4972834"/>
            <a:ext cx="8101618" cy="1311362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Подготовил: Кабринович </a:t>
            </a:r>
            <a:r>
              <a:rPr lang="ru-RU" dirty="0" smtClean="0"/>
              <a:t>Е.Н.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байрак</a:t>
            </a:r>
            <a:r>
              <a:rPr lang="ru-RU" dirty="0" smtClean="0"/>
              <a:t> </a:t>
            </a:r>
            <a:r>
              <a:rPr lang="ru-RU" dirty="0" err="1" smtClean="0"/>
              <a:t>с.а</a:t>
            </a:r>
            <a:r>
              <a:rPr lang="ru-RU" dirty="0" smtClean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58107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075860" cy="1478570"/>
          </a:xfrm>
        </p:spPr>
        <p:txBody>
          <a:bodyPr/>
          <a:lstStyle/>
          <a:p>
            <a:pPr algn="ctr"/>
            <a:r>
              <a:rPr lang="ru-RU" dirty="0" smtClean="0"/>
              <a:t>Выводы по данному проекту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" y="2249487"/>
            <a:ext cx="11087100" cy="354171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Разработанный в ходе дипломного проектирования аппаратно-программный комплекс измерению скорости объекта </a:t>
            </a:r>
            <a:r>
              <a:rPr lang="ru-RU" dirty="0" smtClean="0"/>
              <a:t>прибор</a:t>
            </a:r>
            <a:r>
              <a:rPr lang="ru-RU" dirty="0"/>
              <a:t>, предназначенный для обработки протокола NMEA0813 с последующим отображением данных на </a:t>
            </a:r>
            <a:r>
              <a:rPr lang="ru-RU" dirty="0" smtClean="0"/>
              <a:t>элементах индикации</a:t>
            </a:r>
            <a:r>
              <a:rPr lang="ru-RU" dirty="0"/>
              <a:t>. Дополнительными измеряемыми величинами являются такие как текущее время и напряжение питания. Прибор снабжен также звуковой сигнализацией.</a:t>
            </a:r>
            <a:endParaRPr lang="be-BY" dirty="0"/>
          </a:p>
          <a:p>
            <a:r>
              <a:rPr lang="ru-RU" dirty="0"/>
              <a:t>По результатам обзора литературных источников и расчетов были составлены электрическая структурная, электрическая функциональная и электрическая принципиальная схемы. На основании этих схем, была разработана конструкция печатной платы и сборочная документация для прибора, что позволило создать в рамках дипломного проекта опытный образец комплекса по измерению скорости объекта.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524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82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разработка комплекса по измерению скорости объекта.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есть и дополнительные функции: измерение напряжения на аккумуляторной батарее автомобиля, часы реального времени с корректировкой, а также количество видимых устройством спутников.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литературу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структурную и функциональную схему прибора.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Анализ и выбор необходимых компонентов.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программы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электрическую принципиальную схему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Написание программного кода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навигационной системы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981" y="3038701"/>
            <a:ext cx="861559" cy="79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be-BY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PS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478570"/>
            <a:ext cx="2771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ГЛОНАСС (Глобальная навигационная спутниковая система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4" y="319307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2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985" y="0"/>
            <a:ext cx="9905998" cy="147857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 descr="Кодирование радиосигнал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91" y="2503488"/>
            <a:ext cx="6340475" cy="386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PS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2" y="1478570"/>
            <a:ext cx="2771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66" y="1973716"/>
            <a:ext cx="6235492" cy="45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47" y="1333427"/>
            <a:ext cx="7639730" cy="52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электрической принципиальной схемы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4412" y="1478570"/>
            <a:ext cx="3949925" cy="59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особенности схемы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51" y="1335314"/>
            <a:ext cx="3731323" cy="5174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51" y="2528207"/>
            <a:ext cx="366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Конструкционные особенности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098" name="Picture 2" descr="https://sun1.cosmostv-by-minsk.userapi.com/55sY45EsSVcGdpreyn453QAqNL5Mc5NqQyLQhQ/1fszCE-Dm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19" y="2249487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4.userapi.com/qMY96iFgZpFoKoq01FNiKUfTkZxVf2p-yeIy3Q/KJCHGZCXE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4" y="2249487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574972" y="5308528"/>
            <a:ext cx="5094514" cy="115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Размещение с двух сторон элементов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односторонней плате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58383" y="5335743"/>
            <a:ext cx="5094514" cy="115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жёсткого разделения основной платы и блока индикации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3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18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Готовый прототип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sun9-12.userapi.com/psOJG3wFL8EoMGFDoXS39Tmhw-8eELoWyygNVQ/Yrk9o8kZgn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3846287"/>
            <a:ext cx="4570386" cy="257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51.userapi.com/gveTWs9kgBu3lz0bAqh17MzlAcVtPM6GExtjsw/VXVWvbj7oF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02" y="2300289"/>
            <a:ext cx="4515409" cy="2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31232" y="3370193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спереди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5157" y="4931653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сзади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4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49</TotalTime>
  <Words>234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Аппаратно-программный комплекс измерения скорости объекта</vt:lpstr>
      <vt:lpstr>Цели и задачи</vt:lpstr>
      <vt:lpstr>Выбор навигационной системы</vt:lpstr>
      <vt:lpstr>Навигационная система GPS</vt:lpstr>
      <vt:lpstr>Структура аппаратно-программного комплекса</vt:lpstr>
      <vt:lpstr>Функционал аппаратно-программного комплекса</vt:lpstr>
      <vt:lpstr>Проектирование электрической принципиальной схемы</vt:lpstr>
      <vt:lpstr>Конструкционные особенности</vt:lpstr>
      <vt:lpstr>Готовый прототип</vt:lpstr>
      <vt:lpstr>Выводы по данному проекту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Аппаратно-программный комплекс измерения скорости объекта</dc:title>
  <dc:creator>Евген Кабринович</dc:creator>
  <cp:lastModifiedBy>Евген Кабринович</cp:lastModifiedBy>
  <cp:revision>7</cp:revision>
  <dcterms:created xsi:type="dcterms:W3CDTF">2020-05-26T01:25:37Z</dcterms:created>
  <dcterms:modified xsi:type="dcterms:W3CDTF">2020-05-26T06:42:45Z</dcterms:modified>
</cp:coreProperties>
</file>