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3" r:id="rId7"/>
    <p:sldId id="265" r:id="rId8"/>
    <p:sldId id="266" r:id="rId9"/>
    <p:sldId id="267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854" y="-1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C6DB6-AACC-4F17-B791-1DA7D03110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008D2-74E5-4E9F-B425-7CCB2462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008D2-74E5-4E9F-B425-7CCB2462B8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CF4026-5D28-461A-ABC2-41AD2B53BEB3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2561DE0-AF11-4DC0-A3DD-27C2574A7DC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o_3qOejQzI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204864"/>
            <a:ext cx="72423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MEDICA -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Master Project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429000"/>
            <a:ext cx="462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Orange Coding Academy</a:t>
            </a:r>
          </a:p>
        </p:txBody>
      </p:sp>
    </p:spTree>
    <p:extLst>
      <p:ext uri="{BB962C8B-B14F-4D97-AF65-F5344CB8AC3E}">
        <p14:creationId xmlns:p14="http://schemas.microsoft.com/office/powerpoint/2010/main" val="160989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5710"/>
            <a:ext cx="7520940" cy="548640"/>
          </a:xfrm>
        </p:spPr>
        <p:txBody>
          <a:bodyPr/>
          <a:lstStyle/>
          <a:p>
            <a:r>
              <a:rPr lang="en-GB" u="sng" dirty="0">
                <a:solidFill>
                  <a:schemeClr val="accent2"/>
                </a:solidFill>
              </a:rPr>
              <a:t>TECHNOLYGES USED ( DATABASE 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E7DCD8-B425-0D85-B88F-8FDD31B2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CD21B9-8BC1-4FC9-440A-E1DBB693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308"/>
            <a:ext cx="9144000" cy="58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chemeClr val="accent2"/>
                </a:solidFill>
              </a:rPr>
              <a:t>WEBSITE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520940" cy="4416604"/>
          </a:xfrm>
        </p:spPr>
        <p:txBody>
          <a:bodyPr/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Landing Page.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Log in &amp; Register Page.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About us Page.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Contact Us Page.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Privacy Policy Page.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Admin  Dash – User Dash – Doctor Dash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42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5648623" cy="1204306"/>
          </a:xfrm>
        </p:spPr>
        <p:txBody>
          <a:bodyPr/>
          <a:lstStyle/>
          <a:p>
            <a:pPr algn="ctr"/>
            <a:r>
              <a:rPr lang="en-GB" sz="4800" u="sng" dirty="0">
                <a:solidFill>
                  <a:schemeClr val="accent2"/>
                </a:solidFill>
              </a:rPr>
              <a:t>The end </a:t>
            </a:r>
            <a:endParaRPr lang="en-GB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1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chemeClr val="accent2"/>
                </a:solidFill>
              </a:rPr>
              <a:t>What is MEDICA?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484784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b="1" dirty="0"/>
              <a:t>New system which means Health Care Professionals can see patients health records while they are treating you.  I.e. Hospital doctor can see info from GP.</a:t>
            </a:r>
          </a:p>
          <a:p>
            <a:pPr>
              <a:buClr>
                <a:schemeClr val="accent2"/>
              </a:buClr>
            </a:pPr>
            <a:endParaRPr lang="en-GB" b="1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b="1" dirty="0"/>
              <a:t>They can only do this if the patient has given permission.</a:t>
            </a:r>
          </a:p>
          <a:p>
            <a:pPr>
              <a:buClr>
                <a:schemeClr val="accent2"/>
              </a:buClr>
            </a:pPr>
            <a:endParaRPr lang="en-GB" b="1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b="1" dirty="0"/>
              <a:t>It allows health and care professionals to make the best decisions about patients health.</a:t>
            </a:r>
          </a:p>
          <a:p>
            <a:pPr>
              <a:buClr>
                <a:schemeClr val="accent2"/>
              </a:buClr>
            </a:pPr>
            <a:endParaRPr lang="en-GB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GB" dirty="0"/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1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65760"/>
            <a:ext cx="7948364" cy="830992"/>
          </a:xfrm>
        </p:spPr>
        <p:txBody>
          <a:bodyPr/>
          <a:lstStyle/>
          <a:p>
            <a:pPr algn="ctr"/>
            <a:r>
              <a:rPr lang="en-GB" u="sng" dirty="0" err="1">
                <a:solidFill>
                  <a:schemeClr val="accent2"/>
                </a:solidFill>
              </a:rPr>
              <a:t>Whay</a:t>
            </a:r>
            <a:r>
              <a:rPr lang="en-GB" u="sng" dirty="0">
                <a:solidFill>
                  <a:schemeClr val="accent2"/>
                </a:solidFill>
              </a:rPr>
              <a:t> Medica ?</a:t>
            </a:r>
          </a:p>
        </p:txBody>
      </p:sp>
      <p:pic>
        <p:nvPicPr>
          <p:cNvPr id="4" name="Online Media 3" title="Why electronic health records?">
            <a:hlinkClick r:id="" action="ppaction://media"/>
            <a:extLst>
              <a:ext uri="{FF2B5EF4-FFF2-40B4-BE49-F238E27FC236}">
                <a16:creationId xmlns:a16="http://schemas.microsoft.com/office/drawing/2014/main" id="{7C489422-0505-F149-B17A-BE8F7EC090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504" y="1203865"/>
            <a:ext cx="8928992" cy="50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chemeClr val="accent2"/>
                </a:solidFill>
              </a:rPr>
              <a:t>What information will be seen?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520940" cy="4416604"/>
          </a:xfrm>
        </p:spPr>
        <p:txBody>
          <a:bodyPr/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Patient name, address, ID number and phone number.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Medication.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Results of tests.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Copies of letters.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What has happened in the past.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Appointment s.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2000" dirty="0"/>
              <a:t>** Social care lead co-ordinator and your care plan.  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9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chemeClr val="accent2"/>
                </a:solidFill>
              </a:rPr>
              <a:t>Who can see my record?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dirty="0"/>
              <a:t>Only health and care professionals who are involved in the patients care can see the records AND You.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dirty="0"/>
              <a:t>They need permission before they can see it.</a:t>
            </a:r>
          </a:p>
          <a:p>
            <a:pPr marL="0" indent="0">
              <a:buClr>
                <a:schemeClr val="accent2"/>
              </a:buClr>
            </a:pPr>
            <a:endParaRPr lang="en-GB" dirty="0"/>
          </a:p>
          <a:p>
            <a:pPr marL="0" indent="0">
              <a:buClr>
                <a:schemeClr val="accent2"/>
              </a:buClr>
            </a:pPr>
            <a:r>
              <a:rPr lang="en-GB" sz="2800" u="sng" dirty="0">
                <a:solidFill>
                  <a:schemeClr val="accent2"/>
                </a:solidFill>
              </a:rPr>
              <a:t>WHAT IS THE BENEFIT FOR THE PATIENT?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dirty="0"/>
              <a:t>Health and care professionals will work together better to give  the patient the best care.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dirty="0"/>
              <a:t>Doctors can work quicker.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dirty="0"/>
              <a:t>Less paperwork.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dirty="0"/>
              <a:t>Patients will not be asked the same questions so often.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dirty="0"/>
              <a:t>Patients may need less tests.</a:t>
            </a:r>
          </a:p>
        </p:txBody>
      </p:sp>
    </p:spTree>
    <p:extLst>
      <p:ext uri="{BB962C8B-B14F-4D97-AF65-F5344CB8AC3E}">
        <p14:creationId xmlns:p14="http://schemas.microsoft.com/office/powerpoint/2010/main" val="160888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chemeClr val="accent2"/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To deliver a fully functional website and that have a nice user experience.</a:t>
            </a:r>
            <a:r>
              <a:rPr lang="en-GB" dirty="0"/>
              <a:t>.</a:t>
            </a:r>
          </a:p>
          <a:p>
            <a:pPr marL="0" indent="0">
              <a:buClr>
                <a:schemeClr val="accent2"/>
              </a:buClr>
            </a:pPr>
            <a:endParaRPr lang="en-GB" dirty="0"/>
          </a:p>
          <a:p>
            <a:pPr marL="0" indent="0">
              <a:buClr>
                <a:schemeClr val="accent2"/>
              </a:buClr>
            </a:pPr>
            <a:endParaRPr lang="en-GB" dirty="0"/>
          </a:p>
          <a:p>
            <a:pPr marL="0" indent="0">
              <a:buClr>
                <a:schemeClr val="accent2"/>
              </a:buClr>
            </a:pPr>
            <a:r>
              <a:rPr lang="en-GB" sz="2800" u="sng" dirty="0">
                <a:solidFill>
                  <a:schemeClr val="accent2"/>
                </a:solidFill>
              </a:rPr>
              <a:t>DIFFICULTIES </a:t>
            </a:r>
            <a:endParaRPr lang="en-GB" sz="1200" u="sng" dirty="0">
              <a:solidFill>
                <a:schemeClr val="accent2"/>
              </a:solidFill>
            </a:endParaRPr>
          </a:p>
          <a:p>
            <a:pPr marL="0" indent="0">
              <a:buClr>
                <a:schemeClr val="accent2"/>
              </a:buClr>
            </a:pPr>
            <a:endParaRPr lang="en-GB" sz="1100" u="sng" dirty="0">
              <a:solidFill>
                <a:schemeClr val="accent2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Understanding the requirement for such a project as I don't have any background in any medicine related fields.</a:t>
            </a:r>
            <a:r>
              <a:rPr lang="en-GB" dirty="0"/>
              <a:t>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dirty="0"/>
              <a:t>Choosing the best way to apply  the registration proses.</a:t>
            </a:r>
          </a:p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Some technical difficulties that have been solved with doing some researches on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08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chemeClr val="accent2"/>
                </a:solidFill>
              </a:rPr>
              <a:t>TECHNOLYGES USED ( FRONT-END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303573"/>
            <a:ext cx="2236872" cy="2040340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HTML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CSS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dirty="0" err="1">
                <a:latin typeface="+mj-lt"/>
              </a:rPr>
              <a:t>Js</a:t>
            </a:r>
            <a:endParaRPr lang="en-US" sz="2400" dirty="0">
              <a:latin typeface="+mj-lt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i="0" dirty="0">
                <a:effectLst/>
                <a:latin typeface="+mj-lt"/>
              </a:rPr>
              <a:t>Bootstrap</a:t>
            </a:r>
            <a:endParaRPr lang="en-US" sz="2400" i="0" dirty="0">
              <a:effectLst/>
              <a:latin typeface="+mj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endParaRPr lang="en-GB" sz="1800" dirty="0"/>
          </a:p>
          <a:p>
            <a:pPr marL="0" indent="0">
              <a:buClr>
                <a:schemeClr val="accent2"/>
              </a:buClr>
            </a:pPr>
            <a:endParaRPr lang="en-GB" sz="1800" dirty="0"/>
          </a:p>
          <a:p>
            <a:pPr marL="0" indent="0">
              <a:buClr>
                <a:schemeClr val="accent2"/>
              </a:buClr>
            </a:pPr>
            <a:endParaRPr lang="en-GB" sz="1800" dirty="0"/>
          </a:p>
          <a:p>
            <a:pPr marL="0" indent="0">
              <a:buClr>
                <a:schemeClr val="accent2"/>
              </a:buClr>
            </a:pPr>
            <a:endParaRPr lang="en-GB" sz="1200" u="sng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FE000-E945-A227-05B3-57F50B04CE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51" y="3733086"/>
            <a:ext cx="83820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347B3-247E-F1A2-8679-0AB02F787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95" y="3733086"/>
            <a:ext cx="1056132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AED53-E0C4-A192-8495-EB9223B16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84" y="3429000"/>
            <a:ext cx="1872208" cy="14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8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chemeClr val="accent2"/>
                </a:solidFill>
              </a:rPr>
              <a:t>TECHNOLYGES USED ( BACK-END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41689"/>
            <a:ext cx="5472608" cy="707191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PHP – Laravel 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endParaRPr lang="en-GB" sz="2400" dirty="0"/>
          </a:p>
          <a:p>
            <a:pPr marL="0" indent="0">
              <a:buClr>
                <a:schemeClr val="accent2"/>
              </a:buClr>
            </a:pPr>
            <a:endParaRPr lang="en-GB" sz="2400" dirty="0"/>
          </a:p>
          <a:p>
            <a:pPr marL="0" indent="0">
              <a:buClr>
                <a:schemeClr val="accent2"/>
              </a:buClr>
            </a:pPr>
            <a:endParaRPr lang="en-GB" sz="2400" dirty="0"/>
          </a:p>
          <a:p>
            <a:pPr marL="0" indent="0">
              <a:buClr>
                <a:schemeClr val="accent2"/>
              </a:buClr>
            </a:pPr>
            <a:endParaRPr lang="en-GB" sz="2400" u="sng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8667C-F6D3-FEFA-6554-C86A3FB4B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32" y="3079041"/>
            <a:ext cx="1296144" cy="699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8E0AD-73CA-660D-B402-F088209E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07" y="2781300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5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chemeClr val="accent2"/>
                </a:solidFill>
              </a:rPr>
              <a:t>TECHNOLYGES USED ( DATABASE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196752"/>
            <a:ext cx="5688632" cy="128325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b="1" i="0" dirty="0">
                <a:effectLst/>
                <a:latin typeface="arial" panose="020B0604020202020204" pitchFamily="34" charset="0"/>
              </a:rPr>
              <a:t>MySQL databases.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</a:rPr>
              <a:t>phpMyAdmin as a database management tool.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</a:rPr>
              <a:t>XAMPP Control panel</a:t>
            </a:r>
            <a:endParaRPr lang="en-GB" sz="1400" dirty="0"/>
          </a:p>
          <a:p>
            <a:pPr marL="0" indent="0">
              <a:buClr>
                <a:schemeClr val="accent2"/>
              </a:buClr>
            </a:pPr>
            <a:endParaRPr lang="en-GB" sz="1400" dirty="0"/>
          </a:p>
          <a:p>
            <a:pPr marL="0" indent="0">
              <a:buClr>
                <a:schemeClr val="accent2"/>
              </a:buClr>
            </a:pPr>
            <a:endParaRPr lang="en-GB" sz="1000" u="sng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FCF9F-089F-0BBA-B6C2-F9DC60945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2979276"/>
            <a:ext cx="2301802" cy="1283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5A4B8-DE4D-50E7-4712-10006197B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4587"/>
            <a:ext cx="2149688" cy="11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165</TotalTime>
  <Words>337</Words>
  <Application>Microsoft Office PowerPoint</Application>
  <PresentationFormat>On-screen Show (4:3)</PresentationFormat>
  <Paragraphs>62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Franklin Gothic Book</vt:lpstr>
      <vt:lpstr>Franklin Gothic Medium</vt:lpstr>
      <vt:lpstr>Wingdings</vt:lpstr>
      <vt:lpstr>Angles</vt:lpstr>
      <vt:lpstr>PowerPoint Presentation</vt:lpstr>
      <vt:lpstr>What is MEDICA?</vt:lpstr>
      <vt:lpstr>Whay Medica ?</vt:lpstr>
      <vt:lpstr>What information will be seen?</vt:lpstr>
      <vt:lpstr>Who can see my record?</vt:lpstr>
      <vt:lpstr>GOALS</vt:lpstr>
      <vt:lpstr>TECHNOLYGES USED ( FRONT-END )</vt:lpstr>
      <vt:lpstr>TECHNOLYGES USED ( BACK-END )</vt:lpstr>
      <vt:lpstr>TECHNOLYGES USED ( DATABASE )</vt:lpstr>
      <vt:lpstr>TECHNOLYGES USED ( DATABASE )</vt:lpstr>
      <vt:lpstr>WEBSITE STRUCTURE?</vt:lpstr>
      <vt:lpstr>The end </vt:lpstr>
    </vt:vector>
  </TitlesOfParts>
  <Company>E&amp;N Herts 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nhsuser</dc:creator>
  <cp:lastModifiedBy>qassem Oweida</cp:lastModifiedBy>
  <cp:revision>25</cp:revision>
  <dcterms:created xsi:type="dcterms:W3CDTF">2017-03-27T12:58:36Z</dcterms:created>
  <dcterms:modified xsi:type="dcterms:W3CDTF">2023-02-08T09:18:04Z</dcterms:modified>
</cp:coreProperties>
</file>