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FB9B9"/>
    <a:srgbClr val="C00000"/>
    <a:srgbClr val="000000"/>
    <a:srgbClr val="3366FF"/>
    <a:srgbClr val="FF7C8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82" autoAdjust="0"/>
    <p:restoredTop sz="94660"/>
  </p:normalViewPr>
  <p:slideViewPr>
    <p:cSldViewPr snapToGrid="0">
      <p:cViewPr>
        <p:scale>
          <a:sx n="125" d="100"/>
          <a:sy n="125" d="100"/>
        </p:scale>
        <p:origin x="-966" y="-2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4C6E8-F6DA-48EE-AC14-3FEB19E9382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994A80D-A93E-4572-9697-A4A4032113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9F8FD17-BFAC-4A9B-A934-6223DBFB3C56}"/>
              </a:ext>
            </a:extLst>
          </p:cNvPr>
          <p:cNvSpPr>
            <a:spLocks noGrp="1"/>
          </p:cNvSpPr>
          <p:nvPr>
            <p:ph type="dt" sz="half" idx="10"/>
          </p:nvPr>
        </p:nvSpPr>
        <p:spPr/>
        <p:txBody>
          <a:bodyPr/>
          <a:lstStyle/>
          <a:p>
            <a:fld id="{AEE6760F-541C-41C7-94C9-CF71FF152BC5}" type="datetimeFigureOut">
              <a:rPr lang="pt-BR" smtClean="0"/>
              <a:t>16/09/2018</a:t>
            </a:fld>
            <a:endParaRPr lang="pt-BR"/>
          </a:p>
        </p:txBody>
      </p:sp>
      <p:sp>
        <p:nvSpPr>
          <p:cNvPr id="5" name="Espaço Reservado para Rodapé 4">
            <a:extLst>
              <a:ext uri="{FF2B5EF4-FFF2-40B4-BE49-F238E27FC236}">
                <a16:creationId xmlns:a16="http://schemas.microsoft.com/office/drawing/2014/main" id="{E1150F12-19ED-424F-960A-ECDCD1D977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1093191-94AB-4B2E-AA08-8C8B06C557CF}"/>
              </a:ext>
            </a:extLst>
          </p:cNvPr>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10708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0C8EA-9329-436E-AD2C-CB3C32A4EBB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2A343F4-FACF-4EC4-BAFE-11F64B332A43}"/>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F01A311-C298-4104-BC80-33481D9EF9EE}"/>
              </a:ext>
            </a:extLst>
          </p:cNvPr>
          <p:cNvSpPr>
            <a:spLocks noGrp="1"/>
          </p:cNvSpPr>
          <p:nvPr>
            <p:ph type="dt" sz="half" idx="10"/>
          </p:nvPr>
        </p:nvSpPr>
        <p:spPr/>
        <p:txBody>
          <a:bodyPr/>
          <a:lstStyle/>
          <a:p>
            <a:fld id="{AEE6760F-541C-41C7-94C9-CF71FF152BC5}" type="datetimeFigureOut">
              <a:rPr lang="pt-BR" smtClean="0"/>
              <a:t>16/09/2018</a:t>
            </a:fld>
            <a:endParaRPr lang="pt-BR"/>
          </a:p>
        </p:txBody>
      </p:sp>
      <p:sp>
        <p:nvSpPr>
          <p:cNvPr id="5" name="Espaço Reservado para Rodapé 4">
            <a:extLst>
              <a:ext uri="{FF2B5EF4-FFF2-40B4-BE49-F238E27FC236}">
                <a16:creationId xmlns:a16="http://schemas.microsoft.com/office/drawing/2014/main" id="{CD8496C5-82AC-40E4-A13E-C3FE4C0C362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A08C0F9-E500-4594-B67C-CF632B00B319}"/>
              </a:ext>
            </a:extLst>
          </p:cNvPr>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42491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839A98B-6CBA-483A-85E3-1C1847C1503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D2BD1BF-7B45-4755-805E-07327315A93F}"/>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1DFE66A-FBF2-4A07-ACE2-F15C7325A8EC}"/>
              </a:ext>
            </a:extLst>
          </p:cNvPr>
          <p:cNvSpPr>
            <a:spLocks noGrp="1"/>
          </p:cNvSpPr>
          <p:nvPr>
            <p:ph type="dt" sz="half" idx="10"/>
          </p:nvPr>
        </p:nvSpPr>
        <p:spPr/>
        <p:txBody>
          <a:bodyPr/>
          <a:lstStyle/>
          <a:p>
            <a:fld id="{AEE6760F-541C-41C7-94C9-CF71FF152BC5}" type="datetimeFigureOut">
              <a:rPr lang="pt-BR" smtClean="0"/>
              <a:t>16/09/2018</a:t>
            </a:fld>
            <a:endParaRPr lang="pt-BR"/>
          </a:p>
        </p:txBody>
      </p:sp>
      <p:sp>
        <p:nvSpPr>
          <p:cNvPr id="5" name="Espaço Reservado para Rodapé 4">
            <a:extLst>
              <a:ext uri="{FF2B5EF4-FFF2-40B4-BE49-F238E27FC236}">
                <a16:creationId xmlns:a16="http://schemas.microsoft.com/office/drawing/2014/main" id="{54CFF9BE-6378-449F-856D-4406A4E1310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A2BBD34-D930-46EF-98C3-A76C6990D2D3}"/>
              </a:ext>
            </a:extLst>
          </p:cNvPr>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343268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2B9B32-2F92-44E3-AFF8-6B533CD7A19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2DC98BA-9781-445C-B02A-801F4A75F671}"/>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8A32F66-27A6-4D81-9699-212A3D806A5E}"/>
              </a:ext>
            </a:extLst>
          </p:cNvPr>
          <p:cNvSpPr>
            <a:spLocks noGrp="1"/>
          </p:cNvSpPr>
          <p:nvPr>
            <p:ph type="dt" sz="half" idx="10"/>
          </p:nvPr>
        </p:nvSpPr>
        <p:spPr/>
        <p:txBody>
          <a:bodyPr/>
          <a:lstStyle/>
          <a:p>
            <a:fld id="{AEE6760F-541C-41C7-94C9-CF71FF152BC5}" type="datetimeFigureOut">
              <a:rPr lang="pt-BR" smtClean="0"/>
              <a:t>16/09/2018</a:t>
            </a:fld>
            <a:endParaRPr lang="pt-BR"/>
          </a:p>
        </p:txBody>
      </p:sp>
      <p:sp>
        <p:nvSpPr>
          <p:cNvPr id="5" name="Espaço Reservado para Rodapé 4">
            <a:extLst>
              <a:ext uri="{FF2B5EF4-FFF2-40B4-BE49-F238E27FC236}">
                <a16:creationId xmlns:a16="http://schemas.microsoft.com/office/drawing/2014/main" id="{F8A079E3-D27A-4271-92B2-A91B19226CA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8529D22-23DD-45CB-A26E-567772410642}"/>
              </a:ext>
            </a:extLst>
          </p:cNvPr>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418666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67108-368B-4C78-8E42-D477AA7B000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21209A5-4EA3-467F-98F7-12ABB92E1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A7BBB920-1C60-48AE-8C03-0F509553F5C1}"/>
              </a:ext>
            </a:extLst>
          </p:cNvPr>
          <p:cNvSpPr>
            <a:spLocks noGrp="1"/>
          </p:cNvSpPr>
          <p:nvPr>
            <p:ph type="dt" sz="half" idx="10"/>
          </p:nvPr>
        </p:nvSpPr>
        <p:spPr/>
        <p:txBody>
          <a:bodyPr/>
          <a:lstStyle/>
          <a:p>
            <a:fld id="{AEE6760F-541C-41C7-94C9-CF71FF152BC5}" type="datetimeFigureOut">
              <a:rPr lang="pt-BR" smtClean="0"/>
              <a:t>16/09/2018</a:t>
            </a:fld>
            <a:endParaRPr lang="pt-BR"/>
          </a:p>
        </p:txBody>
      </p:sp>
      <p:sp>
        <p:nvSpPr>
          <p:cNvPr id="5" name="Espaço Reservado para Rodapé 4">
            <a:extLst>
              <a:ext uri="{FF2B5EF4-FFF2-40B4-BE49-F238E27FC236}">
                <a16:creationId xmlns:a16="http://schemas.microsoft.com/office/drawing/2014/main" id="{F15C9875-25AD-49ED-A212-832C0DE8DC3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66153EC-67E2-47FA-9EA8-AA40EBB6224F}"/>
              </a:ext>
            </a:extLst>
          </p:cNvPr>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70363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44773-BC5D-47F8-9452-15DDA4598CC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81DEEFA-5AC9-4391-9761-D07863647CF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1FF205C-9A04-4031-8782-CBF2370D8880}"/>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C421699-BAEB-4795-BF06-253499263748}"/>
              </a:ext>
            </a:extLst>
          </p:cNvPr>
          <p:cNvSpPr>
            <a:spLocks noGrp="1"/>
          </p:cNvSpPr>
          <p:nvPr>
            <p:ph type="dt" sz="half" idx="10"/>
          </p:nvPr>
        </p:nvSpPr>
        <p:spPr/>
        <p:txBody>
          <a:bodyPr/>
          <a:lstStyle/>
          <a:p>
            <a:fld id="{AEE6760F-541C-41C7-94C9-CF71FF152BC5}" type="datetimeFigureOut">
              <a:rPr lang="pt-BR" smtClean="0"/>
              <a:t>16/09/2018</a:t>
            </a:fld>
            <a:endParaRPr lang="pt-BR"/>
          </a:p>
        </p:txBody>
      </p:sp>
      <p:sp>
        <p:nvSpPr>
          <p:cNvPr id="6" name="Espaço Reservado para Rodapé 5">
            <a:extLst>
              <a:ext uri="{FF2B5EF4-FFF2-40B4-BE49-F238E27FC236}">
                <a16:creationId xmlns:a16="http://schemas.microsoft.com/office/drawing/2014/main" id="{A48AEBAC-7AC0-4DC7-B53D-54224D397E2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B102B99-A6C8-4B88-922D-2F0A084F2BBD}"/>
              </a:ext>
            </a:extLst>
          </p:cNvPr>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975005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F0C756-04C9-47B1-BFA9-2B90844BC0C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18451E2-FEA7-45E9-8CB9-62F00D63C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F30B0C71-FCB1-4DD1-B715-D04F6FBABEFF}"/>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33F2C93-1E7F-45AD-99BB-16298E973A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5218E35C-8428-47BC-8106-933249CC64B2}"/>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21E2457-D5EE-44B2-BC92-5966ACB5FF07}"/>
              </a:ext>
            </a:extLst>
          </p:cNvPr>
          <p:cNvSpPr>
            <a:spLocks noGrp="1"/>
          </p:cNvSpPr>
          <p:nvPr>
            <p:ph type="dt" sz="half" idx="10"/>
          </p:nvPr>
        </p:nvSpPr>
        <p:spPr/>
        <p:txBody>
          <a:bodyPr/>
          <a:lstStyle/>
          <a:p>
            <a:fld id="{AEE6760F-541C-41C7-94C9-CF71FF152BC5}" type="datetimeFigureOut">
              <a:rPr lang="pt-BR" smtClean="0"/>
              <a:t>16/09/2018</a:t>
            </a:fld>
            <a:endParaRPr lang="pt-BR"/>
          </a:p>
        </p:txBody>
      </p:sp>
      <p:sp>
        <p:nvSpPr>
          <p:cNvPr id="8" name="Espaço Reservado para Rodapé 7">
            <a:extLst>
              <a:ext uri="{FF2B5EF4-FFF2-40B4-BE49-F238E27FC236}">
                <a16:creationId xmlns:a16="http://schemas.microsoft.com/office/drawing/2014/main" id="{5DD45659-F1A8-4001-8FAB-8881E9472D8A}"/>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92799A4-2E0B-403F-8969-C08D3CECFF97}"/>
              </a:ext>
            </a:extLst>
          </p:cNvPr>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181580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F4ADEA-CC34-4941-98F1-C3251A76A48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52EC5270-C9FE-4466-BCB9-46001530C1D9}"/>
              </a:ext>
            </a:extLst>
          </p:cNvPr>
          <p:cNvSpPr>
            <a:spLocks noGrp="1"/>
          </p:cNvSpPr>
          <p:nvPr>
            <p:ph type="dt" sz="half" idx="10"/>
          </p:nvPr>
        </p:nvSpPr>
        <p:spPr/>
        <p:txBody>
          <a:bodyPr/>
          <a:lstStyle/>
          <a:p>
            <a:fld id="{AEE6760F-541C-41C7-94C9-CF71FF152BC5}" type="datetimeFigureOut">
              <a:rPr lang="pt-BR" smtClean="0"/>
              <a:t>16/09/2018</a:t>
            </a:fld>
            <a:endParaRPr lang="pt-BR"/>
          </a:p>
        </p:txBody>
      </p:sp>
      <p:sp>
        <p:nvSpPr>
          <p:cNvPr id="4" name="Espaço Reservado para Rodapé 3">
            <a:extLst>
              <a:ext uri="{FF2B5EF4-FFF2-40B4-BE49-F238E27FC236}">
                <a16:creationId xmlns:a16="http://schemas.microsoft.com/office/drawing/2014/main" id="{06BE01BD-DB13-4A45-BA11-D2D655A4C3C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815F61E9-9B7E-4414-A9D6-0CEE11347534}"/>
              </a:ext>
            </a:extLst>
          </p:cNvPr>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309645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5FD8805-D879-49FC-BEAE-EFBBC47F66BD}"/>
              </a:ext>
            </a:extLst>
          </p:cNvPr>
          <p:cNvSpPr>
            <a:spLocks noGrp="1"/>
          </p:cNvSpPr>
          <p:nvPr>
            <p:ph type="dt" sz="half" idx="10"/>
          </p:nvPr>
        </p:nvSpPr>
        <p:spPr/>
        <p:txBody>
          <a:bodyPr/>
          <a:lstStyle/>
          <a:p>
            <a:fld id="{AEE6760F-541C-41C7-94C9-CF71FF152BC5}" type="datetimeFigureOut">
              <a:rPr lang="pt-BR" smtClean="0"/>
              <a:t>16/09/2018</a:t>
            </a:fld>
            <a:endParaRPr lang="pt-BR"/>
          </a:p>
        </p:txBody>
      </p:sp>
      <p:sp>
        <p:nvSpPr>
          <p:cNvPr id="3" name="Espaço Reservado para Rodapé 2">
            <a:extLst>
              <a:ext uri="{FF2B5EF4-FFF2-40B4-BE49-F238E27FC236}">
                <a16:creationId xmlns:a16="http://schemas.microsoft.com/office/drawing/2014/main" id="{CF092969-D0F6-4824-B337-500DE527E6C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0B68BBB-575D-46CC-8B0B-B0D4F783B257}"/>
              </a:ext>
            </a:extLst>
          </p:cNvPr>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248732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A324FB-455A-4BAC-9B2C-0F9A5325861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298E559-ACB5-43E8-A583-15F494E0C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7EDEC58-96D2-49C2-9939-F0F0E7473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7C49E041-AA1E-44CF-83F4-503211FC3054}"/>
              </a:ext>
            </a:extLst>
          </p:cNvPr>
          <p:cNvSpPr>
            <a:spLocks noGrp="1"/>
          </p:cNvSpPr>
          <p:nvPr>
            <p:ph type="dt" sz="half" idx="10"/>
          </p:nvPr>
        </p:nvSpPr>
        <p:spPr/>
        <p:txBody>
          <a:bodyPr/>
          <a:lstStyle/>
          <a:p>
            <a:fld id="{AEE6760F-541C-41C7-94C9-CF71FF152BC5}" type="datetimeFigureOut">
              <a:rPr lang="pt-BR" smtClean="0"/>
              <a:t>16/09/2018</a:t>
            </a:fld>
            <a:endParaRPr lang="pt-BR"/>
          </a:p>
        </p:txBody>
      </p:sp>
      <p:sp>
        <p:nvSpPr>
          <p:cNvPr id="6" name="Espaço Reservado para Rodapé 5">
            <a:extLst>
              <a:ext uri="{FF2B5EF4-FFF2-40B4-BE49-F238E27FC236}">
                <a16:creationId xmlns:a16="http://schemas.microsoft.com/office/drawing/2014/main" id="{3806D9C6-F2CF-4021-A4D9-0CB9DBE37A7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52A301C-109A-409A-B396-D57EC781DDC1}"/>
              </a:ext>
            </a:extLst>
          </p:cNvPr>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376581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776D8F-FEB1-4B17-97E9-0C1628754D5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813CE44C-CBF3-498D-84A8-6F3175F17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1F83661-D0EB-4874-9162-C8EB38F0B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B8EDA938-7C5F-4BC7-8BAB-6B271E0EF303}"/>
              </a:ext>
            </a:extLst>
          </p:cNvPr>
          <p:cNvSpPr>
            <a:spLocks noGrp="1"/>
          </p:cNvSpPr>
          <p:nvPr>
            <p:ph type="dt" sz="half" idx="10"/>
          </p:nvPr>
        </p:nvSpPr>
        <p:spPr/>
        <p:txBody>
          <a:bodyPr/>
          <a:lstStyle/>
          <a:p>
            <a:fld id="{AEE6760F-541C-41C7-94C9-CF71FF152BC5}" type="datetimeFigureOut">
              <a:rPr lang="pt-BR" smtClean="0"/>
              <a:t>16/09/2018</a:t>
            </a:fld>
            <a:endParaRPr lang="pt-BR"/>
          </a:p>
        </p:txBody>
      </p:sp>
      <p:sp>
        <p:nvSpPr>
          <p:cNvPr id="6" name="Espaço Reservado para Rodapé 5">
            <a:extLst>
              <a:ext uri="{FF2B5EF4-FFF2-40B4-BE49-F238E27FC236}">
                <a16:creationId xmlns:a16="http://schemas.microsoft.com/office/drawing/2014/main" id="{B68CF2DD-B07E-4F80-BE80-57AA1F0F03B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1099FE6-423A-4532-B972-DAD031D35E3A}"/>
              </a:ext>
            </a:extLst>
          </p:cNvPr>
          <p:cNvSpPr>
            <a:spLocks noGrp="1"/>
          </p:cNvSpPr>
          <p:nvPr>
            <p:ph type="sldNum" sz="quarter" idx="12"/>
          </p:nvPr>
        </p:nvSpPr>
        <p:spPr/>
        <p:txBody>
          <a:bodyPr/>
          <a:lstStyle/>
          <a:p>
            <a:fld id="{7C29924A-FED5-4202-9ED8-4834132D5551}" type="slidenum">
              <a:rPr lang="pt-BR" smtClean="0"/>
              <a:t>‹nº›</a:t>
            </a:fld>
            <a:endParaRPr lang="pt-BR"/>
          </a:p>
        </p:txBody>
      </p:sp>
    </p:spTree>
    <p:extLst>
      <p:ext uri="{BB962C8B-B14F-4D97-AF65-F5344CB8AC3E}">
        <p14:creationId xmlns:p14="http://schemas.microsoft.com/office/powerpoint/2010/main" val="347737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9B017B5-C928-4B85-94AD-405F4F84C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09FFD29-60D5-46A5-AB21-C5326B7D4C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D0E815-8812-4C5F-9B29-57AFD2BDB2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6760F-541C-41C7-94C9-CF71FF152BC5}" type="datetimeFigureOut">
              <a:rPr lang="pt-BR" smtClean="0"/>
              <a:t>16/09/2018</a:t>
            </a:fld>
            <a:endParaRPr lang="pt-BR"/>
          </a:p>
        </p:txBody>
      </p:sp>
      <p:sp>
        <p:nvSpPr>
          <p:cNvPr id="5" name="Espaço Reservado para Rodapé 4">
            <a:extLst>
              <a:ext uri="{FF2B5EF4-FFF2-40B4-BE49-F238E27FC236}">
                <a16:creationId xmlns:a16="http://schemas.microsoft.com/office/drawing/2014/main" id="{ACA8FB2B-B009-44F9-8D45-375A8E9EC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9051285-FD37-4A8D-B271-9593C0E1D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9924A-FED5-4202-9ED8-4834132D5551}" type="slidenum">
              <a:rPr lang="pt-BR" smtClean="0"/>
              <a:t>‹nº›</a:t>
            </a:fld>
            <a:endParaRPr lang="pt-BR"/>
          </a:p>
        </p:txBody>
      </p:sp>
    </p:spTree>
    <p:extLst>
      <p:ext uri="{BB962C8B-B14F-4D97-AF65-F5344CB8AC3E}">
        <p14:creationId xmlns:p14="http://schemas.microsoft.com/office/powerpoint/2010/main" val="3437934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Retângulo 1079">
            <a:extLst>
              <a:ext uri="{FF2B5EF4-FFF2-40B4-BE49-F238E27FC236}">
                <a16:creationId xmlns:a16="http://schemas.microsoft.com/office/drawing/2014/main" id="{C9E92D08-F477-4D5C-9D86-B01F063F66EA}"/>
              </a:ext>
            </a:extLst>
          </p:cNvPr>
          <p:cNvSpPr/>
          <p:nvPr/>
        </p:nvSpPr>
        <p:spPr>
          <a:xfrm>
            <a:off x="41295" y="902283"/>
            <a:ext cx="1880701" cy="5786650"/>
          </a:xfrm>
          <a:prstGeom prst="rect">
            <a:avLst/>
          </a:prstGeom>
          <a:solidFill>
            <a:srgbClr val="CCFFCC"/>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pt-BR" b="1" dirty="0">
                <a:solidFill>
                  <a:srgbClr val="00B050"/>
                </a:solidFill>
              </a:rPr>
              <a:t>LEVANTAMENTO DE REQUISITOS</a:t>
            </a:r>
          </a:p>
        </p:txBody>
      </p:sp>
      <p:sp>
        <p:nvSpPr>
          <p:cNvPr id="98" name="Retângulo 97">
            <a:extLst>
              <a:ext uri="{FF2B5EF4-FFF2-40B4-BE49-F238E27FC236}">
                <a16:creationId xmlns:a16="http://schemas.microsoft.com/office/drawing/2014/main" id="{A037F844-B82C-4BC5-9E82-0217BCDED7A3}"/>
              </a:ext>
            </a:extLst>
          </p:cNvPr>
          <p:cNvSpPr/>
          <p:nvPr/>
        </p:nvSpPr>
        <p:spPr>
          <a:xfrm>
            <a:off x="1911323" y="914983"/>
            <a:ext cx="5088266" cy="5786650"/>
          </a:xfrm>
          <a:prstGeom prst="rect">
            <a:avLst/>
          </a:prstGeom>
          <a:solidFill>
            <a:srgbClr val="CCFFCC"/>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b="1" dirty="0">
                <a:solidFill>
                  <a:srgbClr val="00B050"/>
                </a:solidFill>
              </a:rPr>
              <a:t>ANÁLISE</a:t>
            </a:r>
          </a:p>
        </p:txBody>
      </p:sp>
      <p:sp>
        <p:nvSpPr>
          <p:cNvPr id="99" name="Retângulo 98">
            <a:extLst>
              <a:ext uri="{FF2B5EF4-FFF2-40B4-BE49-F238E27FC236}">
                <a16:creationId xmlns:a16="http://schemas.microsoft.com/office/drawing/2014/main" id="{9444ECB2-642E-458D-9C62-CEB8C4FF721C}"/>
              </a:ext>
            </a:extLst>
          </p:cNvPr>
          <p:cNvSpPr/>
          <p:nvPr/>
        </p:nvSpPr>
        <p:spPr>
          <a:xfrm>
            <a:off x="6979027" y="914983"/>
            <a:ext cx="2451289" cy="5786650"/>
          </a:xfrm>
          <a:prstGeom prst="rect">
            <a:avLst/>
          </a:prstGeom>
          <a:solidFill>
            <a:srgbClr val="CCFFCC"/>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b="1" dirty="0">
                <a:solidFill>
                  <a:srgbClr val="00B050"/>
                </a:solidFill>
              </a:rPr>
              <a:t>PROJETO</a:t>
            </a:r>
          </a:p>
        </p:txBody>
      </p:sp>
      <p:sp>
        <p:nvSpPr>
          <p:cNvPr id="100" name="Retângulo 99">
            <a:extLst>
              <a:ext uri="{FF2B5EF4-FFF2-40B4-BE49-F238E27FC236}">
                <a16:creationId xmlns:a16="http://schemas.microsoft.com/office/drawing/2014/main" id="{1DE78602-96D1-47C7-9A07-82F4D8ADAD53}"/>
              </a:ext>
            </a:extLst>
          </p:cNvPr>
          <p:cNvSpPr/>
          <p:nvPr/>
        </p:nvSpPr>
        <p:spPr>
          <a:xfrm>
            <a:off x="9447985" y="922123"/>
            <a:ext cx="2692620" cy="5786650"/>
          </a:xfrm>
          <a:prstGeom prst="rect">
            <a:avLst/>
          </a:prstGeom>
          <a:solidFill>
            <a:srgbClr val="CCFFCC"/>
          </a:solidFill>
          <a:ln w="571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b="1" dirty="0">
                <a:solidFill>
                  <a:srgbClr val="00B050"/>
                </a:solidFill>
              </a:rPr>
              <a:t>IMPLEMENTAÇÃO &amp; TESTES</a:t>
            </a:r>
          </a:p>
        </p:txBody>
      </p:sp>
      <p:sp>
        <p:nvSpPr>
          <p:cNvPr id="102" name="Retângulo 101">
            <a:extLst>
              <a:ext uri="{FF2B5EF4-FFF2-40B4-BE49-F238E27FC236}">
                <a16:creationId xmlns:a16="http://schemas.microsoft.com/office/drawing/2014/main" id="{B1162889-0DEB-4CE8-B6FE-9AFBF07BB013}"/>
              </a:ext>
            </a:extLst>
          </p:cNvPr>
          <p:cNvSpPr/>
          <p:nvPr/>
        </p:nvSpPr>
        <p:spPr>
          <a:xfrm>
            <a:off x="2063723" y="4141958"/>
            <a:ext cx="7277560" cy="2373308"/>
          </a:xfrm>
          <a:prstGeom prst="rect">
            <a:avLst/>
          </a:prstGeom>
          <a:solidFill>
            <a:srgbClr val="FFF2CC">
              <a:alpha val="69804"/>
            </a:srgbClr>
          </a:solidFill>
          <a:ln w="571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pt-BR" dirty="0">
                <a:solidFill>
                  <a:schemeClr val="accent4"/>
                </a:solidFill>
              </a:rPr>
              <a:t>DIAGRAMAS ESTÁTICOS</a:t>
            </a:r>
          </a:p>
        </p:txBody>
      </p:sp>
      <p:sp>
        <p:nvSpPr>
          <p:cNvPr id="101" name="Retângulo 100">
            <a:extLst>
              <a:ext uri="{FF2B5EF4-FFF2-40B4-BE49-F238E27FC236}">
                <a16:creationId xmlns:a16="http://schemas.microsoft.com/office/drawing/2014/main" id="{2755C8CB-4DD2-4169-B2A5-CE69822822C6}"/>
              </a:ext>
            </a:extLst>
          </p:cNvPr>
          <p:cNvSpPr/>
          <p:nvPr/>
        </p:nvSpPr>
        <p:spPr>
          <a:xfrm>
            <a:off x="2063723" y="1359412"/>
            <a:ext cx="7277560" cy="2465380"/>
          </a:xfrm>
          <a:prstGeom prst="rect">
            <a:avLst/>
          </a:prstGeom>
          <a:solidFill>
            <a:srgbClr val="FFB9B9">
              <a:alpha val="69804"/>
            </a:srgbClr>
          </a:solidFill>
          <a:ln w="571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pt-BR" dirty="0">
                <a:solidFill>
                  <a:srgbClr val="FF0000"/>
                </a:solidFill>
              </a:rPr>
              <a:t>DIAGRAMAS DINÂMICOS</a:t>
            </a:r>
          </a:p>
        </p:txBody>
      </p:sp>
      <p:pic>
        <p:nvPicPr>
          <p:cNvPr id="1032" name="Picture 8" descr="Collaboration icon. Two outlines of people from the chest up to the top of the head are positioned next to each other. There are six circles, three on each outer side, growing in size from near the people's heads until the circles are large and directly above the people's heads.">
            <a:extLst>
              <a:ext uri="{FF2B5EF4-FFF2-40B4-BE49-F238E27FC236}">
                <a16:creationId xmlns:a16="http://schemas.microsoft.com/office/drawing/2014/main" id="{FDD1C1C9-1BF1-415D-894D-EEC99A654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21" y="4184097"/>
            <a:ext cx="659283" cy="6592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avigation Toolbar Left icon. The navigation toolbar left is a rectangle shape and inside the rectangle it is divided in two sides. On the left side of the rectangle there will be other buttons or selections, which are represented by tiny circles or rectangles.">
            <a:extLst>
              <a:ext uri="{FF2B5EF4-FFF2-40B4-BE49-F238E27FC236}">
                <a16:creationId xmlns:a16="http://schemas.microsoft.com/office/drawing/2014/main" id="{EDE2F5C1-1B62-405E-983C-341143D4D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06" y="2930006"/>
            <a:ext cx="659283" cy="65928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01B45D06-9969-4E06-AB3A-4B8DEA3BDD0E}"/>
              </a:ext>
            </a:extLst>
          </p:cNvPr>
          <p:cNvSpPr txBox="1"/>
          <p:nvPr/>
        </p:nvSpPr>
        <p:spPr>
          <a:xfrm>
            <a:off x="165336" y="3493556"/>
            <a:ext cx="1377474" cy="600164"/>
          </a:xfrm>
          <a:prstGeom prst="rect">
            <a:avLst/>
          </a:prstGeom>
          <a:noFill/>
        </p:spPr>
        <p:txBody>
          <a:bodyPr wrap="square" rtlCol="0">
            <a:spAutoFit/>
          </a:bodyPr>
          <a:lstStyle/>
          <a:p>
            <a:pPr algn="ctr"/>
            <a:r>
              <a:rPr lang="pt-BR" sz="1100" dirty="0"/>
              <a:t>Prototipação da interface (</a:t>
            </a:r>
            <a:r>
              <a:rPr lang="pt-BR" sz="1100" dirty="0" err="1"/>
              <a:t>storyboards</a:t>
            </a:r>
            <a:r>
              <a:rPr lang="pt-BR" sz="1100" dirty="0"/>
              <a:t>)</a:t>
            </a:r>
          </a:p>
        </p:txBody>
      </p:sp>
      <p:sp>
        <p:nvSpPr>
          <p:cNvPr id="16" name="CaixaDeTexto 15">
            <a:extLst>
              <a:ext uri="{FF2B5EF4-FFF2-40B4-BE49-F238E27FC236}">
                <a16:creationId xmlns:a16="http://schemas.microsoft.com/office/drawing/2014/main" id="{F63DA47E-4B7E-4C3B-9E14-2EFB4F99BFAC}"/>
              </a:ext>
            </a:extLst>
          </p:cNvPr>
          <p:cNvSpPr txBox="1"/>
          <p:nvPr/>
        </p:nvSpPr>
        <p:spPr>
          <a:xfrm>
            <a:off x="202991" y="2502853"/>
            <a:ext cx="1311341" cy="261610"/>
          </a:xfrm>
          <a:prstGeom prst="rect">
            <a:avLst/>
          </a:prstGeom>
          <a:noFill/>
        </p:spPr>
        <p:txBody>
          <a:bodyPr wrap="square" rtlCol="0">
            <a:spAutoFit/>
          </a:bodyPr>
          <a:lstStyle/>
          <a:p>
            <a:pPr algn="ctr"/>
            <a:r>
              <a:rPr lang="pt-BR" sz="1100" dirty="0" err="1"/>
              <a:t>User</a:t>
            </a:r>
            <a:r>
              <a:rPr lang="pt-BR" sz="1100" dirty="0"/>
              <a:t> Stories</a:t>
            </a:r>
          </a:p>
        </p:txBody>
      </p:sp>
      <p:pic>
        <p:nvPicPr>
          <p:cNvPr id="17" name="Picture 6" descr="Document icon">
            <a:extLst>
              <a:ext uri="{FF2B5EF4-FFF2-40B4-BE49-F238E27FC236}">
                <a16:creationId xmlns:a16="http://schemas.microsoft.com/office/drawing/2014/main" id="{7BBD18A6-C81D-46FE-B5BC-7706F65A8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333" y="5653698"/>
            <a:ext cx="659283" cy="659283"/>
          </a:xfrm>
          <a:prstGeom prst="rect">
            <a:avLst/>
          </a:prstGeom>
          <a:noFill/>
          <a:extLst>
            <a:ext uri="{909E8E84-426E-40DD-AFC4-6F175D3DCCD1}">
              <a14:hiddenFill xmlns:a14="http://schemas.microsoft.com/office/drawing/2010/main">
                <a:solidFill>
                  <a:srgbClr val="FFFFFF"/>
                </a:solidFill>
              </a14:hiddenFill>
            </a:ext>
          </a:extLst>
        </p:spPr>
      </p:pic>
      <p:sp>
        <p:nvSpPr>
          <p:cNvPr id="19" name="CaixaDeTexto 18">
            <a:extLst>
              <a:ext uri="{FF2B5EF4-FFF2-40B4-BE49-F238E27FC236}">
                <a16:creationId xmlns:a16="http://schemas.microsoft.com/office/drawing/2014/main" id="{A2D351B7-7535-44D9-844A-1917AE1766DE}"/>
              </a:ext>
            </a:extLst>
          </p:cNvPr>
          <p:cNvSpPr txBox="1"/>
          <p:nvPr/>
        </p:nvSpPr>
        <p:spPr>
          <a:xfrm>
            <a:off x="212949" y="4736087"/>
            <a:ext cx="1311341" cy="261610"/>
          </a:xfrm>
          <a:prstGeom prst="rect">
            <a:avLst/>
          </a:prstGeom>
          <a:noFill/>
        </p:spPr>
        <p:txBody>
          <a:bodyPr wrap="square" rtlCol="0">
            <a:spAutoFit/>
          </a:bodyPr>
          <a:lstStyle/>
          <a:p>
            <a:pPr algn="ctr"/>
            <a:r>
              <a:rPr lang="pt-BR" sz="1100" dirty="0"/>
              <a:t>Entrevistas</a:t>
            </a:r>
          </a:p>
        </p:txBody>
      </p:sp>
      <p:grpSp>
        <p:nvGrpSpPr>
          <p:cNvPr id="12" name="Agrupar 11">
            <a:extLst>
              <a:ext uri="{FF2B5EF4-FFF2-40B4-BE49-F238E27FC236}">
                <a16:creationId xmlns:a16="http://schemas.microsoft.com/office/drawing/2014/main" id="{2E161B18-1024-474D-A3E8-4522A05F7973}"/>
              </a:ext>
            </a:extLst>
          </p:cNvPr>
          <p:cNvGrpSpPr/>
          <p:nvPr/>
        </p:nvGrpSpPr>
        <p:grpSpPr>
          <a:xfrm>
            <a:off x="2403825" y="1603682"/>
            <a:ext cx="1437376" cy="1620846"/>
            <a:chOff x="2365725" y="1207890"/>
            <a:chExt cx="1437376" cy="1620846"/>
          </a:xfrm>
        </p:grpSpPr>
        <p:pic>
          <p:nvPicPr>
            <p:cNvPr id="4" name="Imagem 3">
              <a:extLst>
                <a:ext uri="{FF2B5EF4-FFF2-40B4-BE49-F238E27FC236}">
                  <a16:creationId xmlns:a16="http://schemas.microsoft.com/office/drawing/2014/main" id="{3D353008-0B62-4D2B-8EF4-1B0AC3D2D01C}"/>
                </a:ext>
              </a:extLst>
            </p:cNvPr>
            <p:cNvPicPr>
              <a:picLocks noChangeAspect="1"/>
            </p:cNvPicPr>
            <p:nvPr/>
          </p:nvPicPr>
          <p:blipFill>
            <a:blip r:embed="rId5">
              <a:duotone>
                <a:prstClr val="black"/>
                <a:srgbClr val="FF0000">
                  <a:tint val="45000"/>
                  <a:satMod val="400000"/>
                </a:srgbClr>
              </a:duotone>
            </a:blip>
            <a:stretch>
              <a:fillRect/>
            </a:stretch>
          </p:blipFill>
          <p:spPr>
            <a:xfrm>
              <a:off x="2365725" y="1207890"/>
              <a:ext cx="1437376" cy="1189959"/>
            </a:xfrm>
            <a:prstGeom prst="rect">
              <a:avLst/>
            </a:prstGeom>
          </p:spPr>
        </p:pic>
        <p:sp>
          <p:nvSpPr>
            <p:cNvPr id="20" name="CaixaDeTexto 19">
              <a:extLst>
                <a:ext uri="{FF2B5EF4-FFF2-40B4-BE49-F238E27FC236}">
                  <a16:creationId xmlns:a16="http://schemas.microsoft.com/office/drawing/2014/main" id="{48B6DE4A-5CA9-46B2-96A8-DCEAF5CCC51D}"/>
                </a:ext>
              </a:extLst>
            </p:cNvPr>
            <p:cNvSpPr txBox="1"/>
            <p:nvPr/>
          </p:nvSpPr>
          <p:spPr>
            <a:xfrm>
              <a:off x="2420746" y="2397849"/>
              <a:ext cx="1311341" cy="430887"/>
            </a:xfrm>
            <a:prstGeom prst="rect">
              <a:avLst/>
            </a:prstGeom>
            <a:noFill/>
          </p:spPr>
          <p:txBody>
            <a:bodyPr wrap="square" rtlCol="0">
              <a:spAutoFit/>
            </a:bodyPr>
            <a:lstStyle/>
            <a:p>
              <a:pPr algn="ctr"/>
              <a:r>
                <a:rPr lang="pt-BR" sz="1100" dirty="0"/>
                <a:t>Diagrama de Caso de Uso</a:t>
              </a:r>
            </a:p>
          </p:txBody>
        </p:sp>
      </p:grpSp>
      <p:grpSp>
        <p:nvGrpSpPr>
          <p:cNvPr id="27" name="Agrupar 26">
            <a:extLst>
              <a:ext uri="{FF2B5EF4-FFF2-40B4-BE49-F238E27FC236}">
                <a16:creationId xmlns:a16="http://schemas.microsoft.com/office/drawing/2014/main" id="{71FA0D5B-1D38-49C7-AC06-BE7F3EC82547}"/>
              </a:ext>
            </a:extLst>
          </p:cNvPr>
          <p:cNvGrpSpPr/>
          <p:nvPr/>
        </p:nvGrpSpPr>
        <p:grpSpPr>
          <a:xfrm>
            <a:off x="2262802" y="4528681"/>
            <a:ext cx="1757554" cy="1960810"/>
            <a:chOff x="2224702" y="4132889"/>
            <a:chExt cx="1757554" cy="1960810"/>
          </a:xfrm>
        </p:grpSpPr>
        <p:pic>
          <p:nvPicPr>
            <p:cNvPr id="5" name="Imagem 4">
              <a:extLst>
                <a:ext uri="{FF2B5EF4-FFF2-40B4-BE49-F238E27FC236}">
                  <a16:creationId xmlns:a16="http://schemas.microsoft.com/office/drawing/2014/main" id="{616DE962-A170-4976-8A3D-C3900CD46648}"/>
                </a:ext>
              </a:extLst>
            </p:cNvPr>
            <p:cNvPicPr>
              <a:picLocks noChangeAspect="1"/>
            </p:cNvPicPr>
            <p:nvPr/>
          </p:nvPicPr>
          <p:blipFill>
            <a:blip r:embed="rId6">
              <a:duotone>
                <a:prstClr val="black"/>
                <a:schemeClr val="accent4">
                  <a:tint val="45000"/>
                  <a:satMod val="400000"/>
                </a:schemeClr>
              </a:duotone>
            </a:blip>
            <a:stretch>
              <a:fillRect/>
            </a:stretch>
          </p:blipFill>
          <p:spPr>
            <a:xfrm>
              <a:off x="2300902" y="4132889"/>
              <a:ext cx="1567022" cy="1303411"/>
            </a:xfrm>
            <a:prstGeom prst="rect">
              <a:avLst/>
            </a:prstGeom>
          </p:spPr>
        </p:pic>
        <p:sp>
          <p:nvSpPr>
            <p:cNvPr id="21" name="CaixaDeTexto 20">
              <a:extLst>
                <a:ext uri="{FF2B5EF4-FFF2-40B4-BE49-F238E27FC236}">
                  <a16:creationId xmlns:a16="http://schemas.microsoft.com/office/drawing/2014/main" id="{1599D95F-383A-43F1-974B-03A61DC63194}"/>
                </a:ext>
              </a:extLst>
            </p:cNvPr>
            <p:cNvSpPr txBox="1"/>
            <p:nvPr/>
          </p:nvSpPr>
          <p:spPr>
            <a:xfrm>
              <a:off x="2224702" y="5493535"/>
              <a:ext cx="1757554" cy="600164"/>
            </a:xfrm>
            <a:prstGeom prst="rect">
              <a:avLst/>
            </a:prstGeom>
            <a:noFill/>
          </p:spPr>
          <p:txBody>
            <a:bodyPr wrap="square" rtlCol="0">
              <a:spAutoFit/>
            </a:bodyPr>
            <a:lstStyle/>
            <a:p>
              <a:pPr algn="ctr"/>
              <a:r>
                <a:rPr lang="pt-BR" sz="1100" dirty="0"/>
                <a:t>Modelo de Análise/Modelo Conceitual/ Diagrama de Domínio</a:t>
              </a:r>
            </a:p>
          </p:txBody>
        </p:sp>
      </p:grpSp>
      <p:grpSp>
        <p:nvGrpSpPr>
          <p:cNvPr id="18" name="Agrupar 17">
            <a:extLst>
              <a:ext uri="{FF2B5EF4-FFF2-40B4-BE49-F238E27FC236}">
                <a16:creationId xmlns:a16="http://schemas.microsoft.com/office/drawing/2014/main" id="{B17A1BE1-2120-45EA-BD4F-279976291A0A}"/>
              </a:ext>
            </a:extLst>
          </p:cNvPr>
          <p:cNvGrpSpPr/>
          <p:nvPr/>
        </p:nvGrpSpPr>
        <p:grpSpPr>
          <a:xfrm>
            <a:off x="7326250" y="1579338"/>
            <a:ext cx="1954273" cy="1641414"/>
            <a:chOff x="7288150" y="1183546"/>
            <a:chExt cx="1954273" cy="1641414"/>
          </a:xfrm>
        </p:grpSpPr>
        <p:pic>
          <p:nvPicPr>
            <p:cNvPr id="7" name="Imagem 6">
              <a:extLst>
                <a:ext uri="{FF2B5EF4-FFF2-40B4-BE49-F238E27FC236}">
                  <a16:creationId xmlns:a16="http://schemas.microsoft.com/office/drawing/2014/main" id="{6FC18496-5449-411A-8A98-15280ED100C9}"/>
                </a:ext>
              </a:extLst>
            </p:cNvPr>
            <p:cNvPicPr>
              <a:picLocks noChangeAspect="1"/>
            </p:cNvPicPr>
            <p:nvPr/>
          </p:nvPicPr>
          <p:blipFill>
            <a:blip r:embed="rId7">
              <a:duotone>
                <a:prstClr val="black"/>
                <a:srgbClr val="FF0000">
                  <a:tint val="45000"/>
                  <a:satMod val="400000"/>
                </a:srgbClr>
              </a:duotone>
            </a:blip>
            <a:stretch>
              <a:fillRect/>
            </a:stretch>
          </p:blipFill>
          <p:spPr>
            <a:xfrm>
              <a:off x="7288150" y="1183546"/>
              <a:ext cx="1954273" cy="1231577"/>
            </a:xfrm>
            <a:prstGeom prst="rect">
              <a:avLst/>
            </a:prstGeom>
          </p:spPr>
        </p:pic>
        <p:sp>
          <p:nvSpPr>
            <p:cNvPr id="23" name="CaixaDeTexto 22">
              <a:extLst>
                <a:ext uri="{FF2B5EF4-FFF2-40B4-BE49-F238E27FC236}">
                  <a16:creationId xmlns:a16="http://schemas.microsoft.com/office/drawing/2014/main" id="{FD4FCD58-8925-4C80-9E89-6B4CD5E213E8}"/>
                </a:ext>
              </a:extLst>
            </p:cNvPr>
            <p:cNvSpPr txBox="1"/>
            <p:nvPr/>
          </p:nvSpPr>
          <p:spPr>
            <a:xfrm>
              <a:off x="7554075" y="2394073"/>
              <a:ext cx="1311341" cy="430887"/>
            </a:xfrm>
            <a:prstGeom prst="rect">
              <a:avLst/>
            </a:prstGeom>
            <a:noFill/>
          </p:spPr>
          <p:txBody>
            <a:bodyPr wrap="square" rtlCol="0">
              <a:spAutoFit/>
            </a:bodyPr>
            <a:lstStyle/>
            <a:p>
              <a:pPr algn="ctr"/>
              <a:r>
                <a:rPr lang="pt-BR" sz="1100" dirty="0"/>
                <a:t>Diagrama de Sequência</a:t>
              </a:r>
            </a:p>
          </p:txBody>
        </p:sp>
      </p:grpSp>
      <p:grpSp>
        <p:nvGrpSpPr>
          <p:cNvPr id="30" name="Agrupar 29">
            <a:extLst>
              <a:ext uri="{FF2B5EF4-FFF2-40B4-BE49-F238E27FC236}">
                <a16:creationId xmlns:a16="http://schemas.microsoft.com/office/drawing/2014/main" id="{AB066666-FFE2-4287-A3B2-2E349DF170BC}"/>
              </a:ext>
            </a:extLst>
          </p:cNvPr>
          <p:cNvGrpSpPr/>
          <p:nvPr/>
        </p:nvGrpSpPr>
        <p:grpSpPr>
          <a:xfrm>
            <a:off x="7443800" y="4269160"/>
            <a:ext cx="1608091" cy="2225164"/>
            <a:chOff x="7405700" y="3873368"/>
            <a:chExt cx="1608091" cy="2225164"/>
          </a:xfrm>
        </p:grpSpPr>
        <p:pic>
          <p:nvPicPr>
            <p:cNvPr id="8" name="Imagem 7">
              <a:extLst>
                <a:ext uri="{FF2B5EF4-FFF2-40B4-BE49-F238E27FC236}">
                  <a16:creationId xmlns:a16="http://schemas.microsoft.com/office/drawing/2014/main" id="{464F27D1-9AE5-41AF-9F9C-0233E080FC31}"/>
                </a:ext>
              </a:extLst>
            </p:cNvPr>
            <p:cNvPicPr>
              <a:picLocks noChangeAspect="1"/>
            </p:cNvPicPr>
            <p:nvPr/>
          </p:nvPicPr>
          <p:blipFill>
            <a:blip r:embed="rId8">
              <a:duotone>
                <a:prstClr val="black"/>
                <a:schemeClr val="accent4">
                  <a:tint val="45000"/>
                  <a:satMod val="400000"/>
                </a:schemeClr>
              </a:duotone>
            </a:blip>
            <a:stretch>
              <a:fillRect/>
            </a:stretch>
          </p:blipFill>
          <p:spPr>
            <a:xfrm>
              <a:off x="7405700" y="3873368"/>
              <a:ext cx="1608091" cy="1819254"/>
            </a:xfrm>
            <a:prstGeom prst="rect">
              <a:avLst/>
            </a:prstGeom>
          </p:spPr>
        </p:pic>
        <p:sp>
          <p:nvSpPr>
            <p:cNvPr id="24" name="CaixaDeTexto 23">
              <a:extLst>
                <a:ext uri="{FF2B5EF4-FFF2-40B4-BE49-F238E27FC236}">
                  <a16:creationId xmlns:a16="http://schemas.microsoft.com/office/drawing/2014/main" id="{B9402528-B294-4E73-9766-FAE17D053937}"/>
                </a:ext>
              </a:extLst>
            </p:cNvPr>
            <p:cNvSpPr txBox="1"/>
            <p:nvPr/>
          </p:nvSpPr>
          <p:spPr>
            <a:xfrm>
              <a:off x="7554074" y="5667645"/>
              <a:ext cx="1311341" cy="430887"/>
            </a:xfrm>
            <a:prstGeom prst="rect">
              <a:avLst/>
            </a:prstGeom>
            <a:noFill/>
          </p:spPr>
          <p:txBody>
            <a:bodyPr wrap="square" rtlCol="0">
              <a:spAutoFit/>
            </a:bodyPr>
            <a:lstStyle/>
            <a:p>
              <a:pPr algn="ctr"/>
              <a:r>
                <a:rPr lang="pt-BR" sz="1100" dirty="0"/>
                <a:t>Diagrama de Classes</a:t>
              </a:r>
            </a:p>
          </p:txBody>
        </p:sp>
      </p:grpSp>
      <p:grpSp>
        <p:nvGrpSpPr>
          <p:cNvPr id="65" name="Agrupar 64">
            <a:extLst>
              <a:ext uri="{FF2B5EF4-FFF2-40B4-BE49-F238E27FC236}">
                <a16:creationId xmlns:a16="http://schemas.microsoft.com/office/drawing/2014/main" id="{5CF154B4-6122-4B13-9873-2663DC392B64}"/>
              </a:ext>
            </a:extLst>
          </p:cNvPr>
          <p:cNvGrpSpPr/>
          <p:nvPr/>
        </p:nvGrpSpPr>
        <p:grpSpPr>
          <a:xfrm>
            <a:off x="10518332" y="1820771"/>
            <a:ext cx="1194696" cy="920223"/>
            <a:chOff x="10480232" y="1424979"/>
            <a:chExt cx="1194696" cy="920223"/>
          </a:xfrm>
        </p:grpSpPr>
        <p:pic>
          <p:nvPicPr>
            <p:cNvPr id="1026" name="Picture 2" descr="Code icon. This icon features a box with a bar on top of it.  Inside of the box is a slanted line in the middle and there is a lesser than symbol on the left side of the slanted line.  There is a greater than symbol on the right side of the line.">
              <a:extLst>
                <a:ext uri="{FF2B5EF4-FFF2-40B4-BE49-F238E27FC236}">
                  <a16:creationId xmlns:a16="http://schemas.microsoft.com/office/drawing/2014/main" id="{B7D25BF7-CA18-4C7B-BFED-E7569A85E9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25791" y="1424979"/>
              <a:ext cx="749398" cy="749398"/>
            </a:xfrm>
            <a:prstGeom prst="rect">
              <a:avLst/>
            </a:prstGeom>
            <a:noFill/>
            <a:extLst>
              <a:ext uri="{909E8E84-426E-40DD-AFC4-6F175D3DCCD1}">
                <a14:hiddenFill xmlns:a14="http://schemas.microsoft.com/office/drawing/2010/main">
                  <a:solidFill>
                    <a:srgbClr val="FFFFFF"/>
                  </a:solidFill>
                </a14:hiddenFill>
              </a:ext>
            </a:extLst>
          </p:spPr>
        </p:pic>
        <p:sp>
          <p:nvSpPr>
            <p:cNvPr id="25" name="CaixaDeTexto 24">
              <a:extLst>
                <a:ext uri="{FF2B5EF4-FFF2-40B4-BE49-F238E27FC236}">
                  <a16:creationId xmlns:a16="http://schemas.microsoft.com/office/drawing/2014/main" id="{C0A28E71-5986-41CC-9F02-13BBA99C2664}"/>
                </a:ext>
              </a:extLst>
            </p:cNvPr>
            <p:cNvSpPr txBox="1"/>
            <p:nvPr/>
          </p:nvSpPr>
          <p:spPr>
            <a:xfrm>
              <a:off x="10480232" y="2083592"/>
              <a:ext cx="1194696" cy="261610"/>
            </a:xfrm>
            <a:prstGeom prst="rect">
              <a:avLst/>
            </a:prstGeom>
            <a:noFill/>
          </p:spPr>
          <p:txBody>
            <a:bodyPr wrap="square" rtlCol="0">
              <a:spAutoFit/>
            </a:bodyPr>
            <a:lstStyle/>
            <a:p>
              <a:pPr algn="ctr"/>
              <a:r>
                <a:rPr lang="pt-BR" sz="1100" dirty="0"/>
                <a:t>Codificação</a:t>
              </a:r>
            </a:p>
          </p:txBody>
        </p:sp>
      </p:grpSp>
      <p:grpSp>
        <p:nvGrpSpPr>
          <p:cNvPr id="64" name="Agrupar 63">
            <a:extLst>
              <a:ext uri="{FF2B5EF4-FFF2-40B4-BE49-F238E27FC236}">
                <a16:creationId xmlns:a16="http://schemas.microsoft.com/office/drawing/2014/main" id="{92A172D9-A317-43B2-A1D0-C9DAECAD3F11}"/>
              </a:ext>
            </a:extLst>
          </p:cNvPr>
          <p:cNvGrpSpPr/>
          <p:nvPr/>
        </p:nvGrpSpPr>
        <p:grpSpPr>
          <a:xfrm>
            <a:off x="10412384" y="4276896"/>
            <a:ext cx="1311341" cy="958435"/>
            <a:chOff x="10374284" y="3881104"/>
            <a:chExt cx="1311341" cy="958435"/>
          </a:xfrm>
        </p:grpSpPr>
        <p:pic>
          <p:nvPicPr>
            <p:cNvPr id="1028" name="Picture 4" descr="True False icon. It's a multiple choice for true or false. Ii has a check mark and a line to the right of it and then underneath an X with another line to the right of it for you to mark off.">
              <a:extLst>
                <a:ext uri="{FF2B5EF4-FFF2-40B4-BE49-F238E27FC236}">
                  <a16:creationId xmlns:a16="http://schemas.microsoft.com/office/drawing/2014/main" id="{5734446D-9E04-4476-90EF-CD068FAA73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51960" y="3881104"/>
              <a:ext cx="749398" cy="749398"/>
            </a:xfrm>
            <a:prstGeom prst="rect">
              <a:avLst/>
            </a:prstGeom>
            <a:solidFill>
              <a:srgbClr val="FFFFFF">
                <a:shade val="85000"/>
              </a:srgbClr>
            </a:solidFill>
            <a:ln w="88900" cap="sq">
              <a:noFill/>
              <a:miter lim="800000"/>
            </a:ln>
            <a:effectLst/>
            <a:extLst/>
          </p:spPr>
        </p:pic>
        <p:sp>
          <p:nvSpPr>
            <p:cNvPr id="26" name="CaixaDeTexto 25">
              <a:extLst>
                <a:ext uri="{FF2B5EF4-FFF2-40B4-BE49-F238E27FC236}">
                  <a16:creationId xmlns:a16="http://schemas.microsoft.com/office/drawing/2014/main" id="{EE8524D4-A982-40CA-B54A-3004DAA77AE0}"/>
                </a:ext>
              </a:extLst>
            </p:cNvPr>
            <p:cNvSpPr txBox="1"/>
            <p:nvPr/>
          </p:nvSpPr>
          <p:spPr>
            <a:xfrm>
              <a:off x="10374284" y="4577929"/>
              <a:ext cx="1311341" cy="261610"/>
            </a:xfrm>
            <a:prstGeom prst="rect">
              <a:avLst/>
            </a:prstGeom>
            <a:noFill/>
          </p:spPr>
          <p:txBody>
            <a:bodyPr wrap="square" rtlCol="0">
              <a:spAutoFit/>
            </a:bodyPr>
            <a:lstStyle/>
            <a:p>
              <a:pPr algn="ctr"/>
              <a:r>
                <a:rPr lang="pt-BR" sz="1100" dirty="0"/>
                <a:t>Testes</a:t>
              </a:r>
            </a:p>
          </p:txBody>
        </p:sp>
      </p:grpSp>
      <p:cxnSp>
        <p:nvCxnSpPr>
          <p:cNvPr id="13" name="Conector de Seta Reta 12">
            <a:extLst>
              <a:ext uri="{FF2B5EF4-FFF2-40B4-BE49-F238E27FC236}">
                <a16:creationId xmlns:a16="http://schemas.microsoft.com/office/drawing/2014/main" id="{44C8245B-3861-45E9-94F5-95BB66003A0E}"/>
              </a:ext>
            </a:extLst>
          </p:cNvPr>
          <p:cNvCxnSpPr>
            <a:stCxn id="1032" idx="3"/>
            <a:endCxn id="4" idx="1"/>
          </p:cNvCxnSpPr>
          <p:nvPr/>
        </p:nvCxnSpPr>
        <p:spPr>
          <a:xfrm flipV="1">
            <a:off x="1188304" y="2198662"/>
            <a:ext cx="1215521" cy="2315077"/>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EDBFA7A1-8166-44F9-A940-C2BB9D7F5FD3}"/>
              </a:ext>
            </a:extLst>
          </p:cNvPr>
          <p:cNvCxnSpPr>
            <a:stCxn id="1034" idx="3"/>
            <a:endCxn id="4" idx="1"/>
          </p:cNvCxnSpPr>
          <p:nvPr/>
        </p:nvCxnSpPr>
        <p:spPr>
          <a:xfrm flipV="1">
            <a:off x="1193489" y="2198662"/>
            <a:ext cx="1210336" cy="1060986"/>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6BAE4FF9-D932-49C7-B253-F5E9B55707D0}"/>
              </a:ext>
            </a:extLst>
          </p:cNvPr>
          <p:cNvCxnSpPr>
            <a:cxnSpLocks/>
            <a:stCxn id="2" idx="3"/>
            <a:endCxn id="4" idx="1"/>
          </p:cNvCxnSpPr>
          <p:nvPr/>
        </p:nvCxnSpPr>
        <p:spPr>
          <a:xfrm>
            <a:off x="1287647" y="2182964"/>
            <a:ext cx="1116178" cy="15698"/>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BDECB0BA-B2C2-448C-83AD-9A5DFA2A4741}"/>
              </a:ext>
            </a:extLst>
          </p:cNvPr>
          <p:cNvCxnSpPr>
            <a:stCxn id="20" idx="2"/>
            <a:endCxn id="5" idx="0"/>
          </p:cNvCxnSpPr>
          <p:nvPr/>
        </p:nvCxnSpPr>
        <p:spPr>
          <a:xfrm>
            <a:off x="3114517" y="3224528"/>
            <a:ext cx="7996" cy="1304153"/>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25" name="Conector de Seta Reta 1024">
            <a:extLst>
              <a:ext uri="{FF2B5EF4-FFF2-40B4-BE49-F238E27FC236}">
                <a16:creationId xmlns:a16="http://schemas.microsoft.com/office/drawing/2014/main" id="{A857FD38-FE7D-4DD4-A943-115EA6E2F8CE}"/>
              </a:ext>
            </a:extLst>
          </p:cNvPr>
          <p:cNvCxnSpPr>
            <a:cxnSpLocks/>
            <a:stCxn id="4" idx="3"/>
            <a:endCxn id="68" idx="1"/>
          </p:cNvCxnSpPr>
          <p:nvPr/>
        </p:nvCxnSpPr>
        <p:spPr>
          <a:xfrm flipV="1">
            <a:off x="3841201" y="2195888"/>
            <a:ext cx="879535" cy="2774"/>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31" name="Conector de Seta Reta 1030">
            <a:extLst>
              <a:ext uri="{FF2B5EF4-FFF2-40B4-BE49-F238E27FC236}">
                <a16:creationId xmlns:a16="http://schemas.microsoft.com/office/drawing/2014/main" id="{CA476CF3-6533-4BCF-8921-3102CC61F248}"/>
              </a:ext>
            </a:extLst>
          </p:cNvPr>
          <p:cNvCxnSpPr>
            <a:cxnSpLocks/>
            <a:stCxn id="68" idx="3"/>
            <a:endCxn id="7" idx="1"/>
          </p:cNvCxnSpPr>
          <p:nvPr/>
        </p:nvCxnSpPr>
        <p:spPr>
          <a:xfrm flipV="1">
            <a:off x="6360728" y="2195127"/>
            <a:ext cx="965522" cy="761"/>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Conector de Seta Reta 1036">
            <a:extLst>
              <a:ext uri="{FF2B5EF4-FFF2-40B4-BE49-F238E27FC236}">
                <a16:creationId xmlns:a16="http://schemas.microsoft.com/office/drawing/2014/main" id="{AE6CD1E1-6451-4AF9-A5AC-C1A6ECE59ABD}"/>
              </a:ext>
            </a:extLst>
          </p:cNvPr>
          <p:cNvCxnSpPr>
            <a:stCxn id="23" idx="2"/>
            <a:endCxn id="8" idx="0"/>
          </p:cNvCxnSpPr>
          <p:nvPr/>
        </p:nvCxnSpPr>
        <p:spPr>
          <a:xfrm>
            <a:off x="8247846" y="3220752"/>
            <a:ext cx="0" cy="1048408"/>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Conector de Seta Reta 1039">
            <a:extLst>
              <a:ext uri="{FF2B5EF4-FFF2-40B4-BE49-F238E27FC236}">
                <a16:creationId xmlns:a16="http://schemas.microsoft.com/office/drawing/2014/main" id="{94A3BF98-4F41-4FD1-AEEE-4BB496874BDD}"/>
              </a:ext>
            </a:extLst>
          </p:cNvPr>
          <p:cNvCxnSpPr>
            <a:cxnSpLocks/>
            <a:stCxn id="5" idx="3"/>
            <a:endCxn id="68" idx="1"/>
          </p:cNvCxnSpPr>
          <p:nvPr/>
        </p:nvCxnSpPr>
        <p:spPr>
          <a:xfrm flipV="1">
            <a:off x="3906024" y="2195888"/>
            <a:ext cx="814712" cy="2984499"/>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Conector de Seta Reta 1041">
            <a:extLst>
              <a:ext uri="{FF2B5EF4-FFF2-40B4-BE49-F238E27FC236}">
                <a16:creationId xmlns:a16="http://schemas.microsoft.com/office/drawing/2014/main" id="{4B98AF76-2924-4C62-8715-850A3779785B}"/>
              </a:ext>
            </a:extLst>
          </p:cNvPr>
          <p:cNvCxnSpPr>
            <a:stCxn id="7" idx="3"/>
            <a:endCxn id="1026" idx="1"/>
          </p:cNvCxnSpPr>
          <p:nvPr/>
        </p:nvCxnSpPr>
        <p:spPr>
          <a:xfrm>
            <a:off x="9280523" y="2195127"/>
            <a:ext cx="1383368" cy="343"/>
          </a:xfrm>
          <a:prstGeom prst="straightConnector1">
            <a:avLst/>
          </a:prstGeom>
          <a:ln w="762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Conector de Seta Reta 1043">
            <a:extLst>
              <a:ext uri="{FF2B5EF4-FFF2-40B4-BE49-F238E27FC236}">
                <a16:creationId xmlns:a16="http://schemas.microsoft.com/office/drawing/2014/main" id="{BD2CA117-4E84-4B9B-9DCD-B2AB65589F32}"/>
              </a:ext>
            </a:extLst>
          </p:cNvPr>
          <p:cNvCxnSpPr>
            <a:stCxn id="8" idx="3"/>
            <a:endCxn id="1026" idx="1"/>
          </p:cNvCxnSpPr>
          <p:nvPr/>
        </p:nvCxnSpPr>
        <p:spPr>
          <a:xfrm flipV="1">
            <a:off x="9051891" y="2195470"/>
            <a:ext cx="1612000" cy="2983317"/>
          </a:xfrm>
          <a:prstGeom prst="straightConnector1">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Conector: Curvo 1045">
            <a:extLst>
              <a:ext uri="{FF2B5EF4-FFF2-40B4-BE49-F238E27FC236}">
                <a16:creationId xmlns:a16="http://schemas.microsoft.com/office/drawing/2014/main" id="{6D5CE1D6-7533-4695-A102-E56C3BFD2600}"/>
              </a:ext>
            </a:extLst>
          </p:cNvPr>
          <p:cNvCxnSpPr>
            <a:cxnSpLocks/>
          </p:cNvCxnSpPr>
          <p:nvPr/>
        </p:nvCxnSpPr>
        <p:spPr>
          <a:xfrm rot="10800000" flipH="1" flipV="1">
            <a:off x="10518332" y="2610189"/>
            <a:ext cx="171728" cy="2041406"/>
          </a:xfrm>
          <a:prstGeom prst="curvedConnector3">
            <a:avLst>
              <a:gd name="adj1" fmla="val -133117"/>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Conector: Curvo 1048">
            <a:extLst>
              <a:ext uri="{FF2B5EF4-FFF2-40B4-BE49-F238E27FC236}">
                <a16:creationId xmlns:a16="http://schemas.microsoft.com/office/drawing/2014/main" id="{C2BE3761-316F-4023-8BFD-DD58A1FC613E}"/>
              </a:ext>
            </a:extLst>
          </p:cNvPr>
          <p:cNvCxnSpPr>
            <a:cxnSpLocks/>
          </p:cNvCxnSpPr>
          <p:nvPr/>
        </p:nvCxnSpPr>
        <p:spPr>
          <a:xfrm flipV="1">
            <a:off x="11439458" y="2610189"/>
            <a:ext cx="273570" cy="2041406"/>
          </a:xfrm>
          <a:prstGeom prst="curvedConnector3">
            <a:avLst>
              <a:gd name="adj1" fmla="val 183562"/>
            </a:avLst>
          </a:prstGeom>
          <a:ln w="38100">
            <a:solidFill>
              <a:srgbClr val="3366FF"/>
            </a:solidFill>
            <a:tailEnd type="triangle"/>
          </a:ln>
        </p:spPr>
        <p:style>
          <a:lnRef idx="1">
            <a:schemeClr val="accent1"/>
          </a:lnRef>
          <a:fillRef idx="0">
            <a:schemeClr val="accent1"/>
          </a:fillRef>
          <a:effectRef idx="0">
            <a:schemeClr val="accent1"/>
          </a:effectRef>
          <a:fontRef idx="minor">
            <a:schemeClr val="tx1"/>
          </a:fontRef>
        </p:style>
      </p:cxnSp>
      <p:sp>
        <p:nvSpPr>
          <p:cNvPr id="1079" name="CaixaDeTexto 1078">
            <a:extLst>
              <a:ext uri="{FF2B5EF4-FFF2-40B4-BE49-F238E27FC236}">
                <a16:creationId xmlns:a16="http://schemas.microsoft.com/office/drawing/2014/main" id="{7A95E6E8-253C-469D-B9F3-9F9698B14745}"/>
              </a:ext>
            </a:extLst>
          </p:cNvPr>
          <p:cNvSpPr txBox="1"/>
          <p:nvPr/>
        </p:nvSpPr>
        <p:spPr>
          <a:xfrm>
            <a:off x="6646305" y="1782671"/>
            <a:ext cx="413896" cy="646331"/>
          </a:xfrm>
          <a:prstGeom prst="rect">
            <a:avLst/>
          </a:prstGeom>
          <a:noFill/>
          <a:ln>
            <a:noFill/>
          </a:ln>
        </p:spPr>
        <p:txBody>
          <a:bodyPr wrap="none" rtlCol="0">
            <a:spAutoFit/>
          </a:bodyPr>
          <a:lstStyle/>
          <a:p>
            <a:r>
              <a:rPr lang="pt-BR" sz="3600" dirty="0">
                <a:solidFill>
                  <a:srgbClr val="3366FF"/>
                </a:solidFill>
              </a:rPr>
              <a:t>*</a:t>
            </a:r>
            <a:endParaRPr lang="pt-BR" dirty="0">
              <a:solidFill>
                <a:srgbClr val="3366FF"/>
              </a:solidFill>
            </a:endParaRPr>
          </a:p>
        </p:txBody>
      </p:sp>
      <p:sp>
        <p:nvSpPr>
          <p:cNvPr id="95" name="CaixaDeTexto 94">
            <a:extLst>
              <a:ext uri="{FF2B5EF4-FFF2-40B4-BE49-F238E27FC236}">
                <a16:creationId xmlns:a16="http://schemas.microsoft.com/office/drawing/2014/main" id="{FD78E052-50DB-440C-9AA3-DC4D31394549}"/>
              </a:ext>
            </a:extLst>
          </p:cNvPr>
          <p:cNvSpPr txBox="1"/>
          <p:nvPr/>
        </p:nvSpPr>
        <p:spPr>
          <a:xfrm>
            <a:off x="9549508" y="1782671"/>
            <a:ext cx="413896" cy="646331"/>
          </a:xfrm>
          <a:prstGeom prst="rect">
            <a:avLst/>
          </a:prstGeom>
          <a:noFill/>
          <a:ln>
            <a:noFill/>
          </a:ln>
        </p:spPr>
        <p:txBody>
          <a:bodyPr wrap="none" rtlCol="0">
            <a:spAutoFit/>
          </a:bodyPr>
          <a:lstStyle/>
          <a:p>
            <a:r>
              <a:rPr lang="pt-BR" sz="3600" dirty="0">
                <a:solidFill>
                  <a:srgbClr val="3366FF"/>
                </a:solidFill>
              </a:rPr>
              <a:t>*</a:t>
            </a:r>
            <a:endParaRPr lang="pt-BR" dirty="0">
              <a:solidFill>
                <a:srgbClr val="3366FF"/>
              </a:solidFill>
            </a:endParaRPr>
          </a:p>
        </p:txBody>
      </p:sp>
      <p:sp>
        <p:nvSpPr>
          <p:cNvPr id="96" name="CaixaDeTexto 95">
            <a:extLst>
              <a:ext uri="{FF2B5EF4-FFF2-40B4-BE49-F238E27FC236}">
                <a16:creationId xmlns:a16="http://schemas.microsoft.com/office/drawing/2014/main" id="{75C0895D-D011-4FC6-BBB5-DBBAF4997E4C}"/>
              </a:ext>
            </a:extLst>
          </p:cNvPr>
          <p:cNvSpPr txBox="1"/>
          <p:nvPr/>
        </p:nvSpPr>
        <p:spPr>
          <a:xfrm>
            <a:off x="7834131" y="3232706"/>
            <a:ext cx="413896" cy="646331"/>
          </a:xfrm>
          <a:prstGeom prst="rect">
            <a:avLst/>
          </a:prstGeom>
          <a:noFill/>
          <a:ln>
            <a:noFill/>
          </a:ln>
        </p:spPr>
        <p:txBody>
          <a:bodyPr wrap="none" rtlCol="0">
            <a:spAutoFit/>
          </a:bodyPr>
          <a:lstStyle/>
          <a:p>
            <a:r>
              <a:rPr lang="pt-BR" sz="3600" dirty="0">
                <a:solidFill>
                  <a:srgbClr val="3366FF"/>
                </a:solidFill>
              </a:rPr>
              <a:t>*</a:t>
            </a:r>
            <a:endParaRPr lang="pt-BR" dirty="0">
              <a:solidFill>
                <a:srgbClr val="3366FF"/>
              </a:solidFill>
            </a:endParaRPr>
          </a:p>
        </p:txBody>
      </p:sp>
      <p:sp>
        <p:nvSpPr>
          <p:cNvPr id="110" name="CaixaDeTexto 109">
            <a:extLst>
              <a:ext uri="{FF2B5EF4-FFF2-40B4-BE49-F238E27FC236}">
                <a16:creationId xmlns:a16="http://schemas.microsoft.com/office/drawing/2014/main" id="{450D8230-76D4-4176-A8CF-5604CE5CD777}"/>
              </a:ext>
            </a:extLst>
          </p:cNvPr>
          <p:cNvSpPr txBox="1"/>
          <p:nvPr/>
        </p:nvSpPr>
        <p:spPr>
          <a:xfrm>
            <a:off x="1530795" y="1820771"/>
            <a:ext cx="413896" cy="646331"/>
          </a:xfrm>
          <a:prstGeom prst="rect">
            <a:avLst/>
          </a:prstGeom>
          <a:noFill/>
          <a:ln>
            <a:noFill/>
          </a:ln>
        </p:spPr>
        <p:txBody>
          <a:bodyPr wrap="none" rtlCol="0">
            <a:spAutoFit/>
          </a:bodyPr>
          <a:lstStyle/>
          <a:p>
            <a:r>
              <a:rPr lang="pt-BR" sz="3600" dirty="0">
                <a:solidFill>
                  <a:srgbClr val="3366FF"/>
                </a:solidFill>
              </a:rPr>
              <a:t>*</a:t>
            </a:r>
            <a:endParaRPr lang="pt-BR" dirty="0">
              <a:solidFill>
                <a:srgbClr val="3366FF"/>
              </a:solidFill>
            </a:endParaRPr>
          </a:p>
        </p:txBody>
      </p:sp>
      <p:pic>
        <p:nvPicPr>
          <p:cNvPr id="2" name="Picture 2" descr="Exemplo de User Story, representando uma necessidade do usuÃ¡rio">
            <a:extLst>
              <a:ext uri="{FF2B5EF4-FFF2-40B4-BE49-F238E27FC236}">
                <a16:creationId xmlns:a16="http://schemas.microsoft.com/office/drawing/2014/main" id="{0B73B2CE-DC9F-43A1-9D32-D15AA2A6C7CE}"/>
              </a:ext>
            </a:extLst>
          </p:cNvPr>
          <p:cNvPicPr>
            <a:picLocks noChangeAspect="1" noChangeArrowheads="1"/>
          </p:cNvPicPr>
          <p:nvPr/>
        </p:nvPicPr>
        <p:blipFill>
          <a:blip r:embed="rId11">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03374" y="1863075"/>
            <a:ext cx="984273" cy="63977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Agrupar 13">
            <a:extLst>
              <a:ext uri="{FF2B5EF4-FFF2-40B4-BE49-F238E27FC236}">
                <a16:creationId xmlns:a16="http://schemas.microsoft.com/office/drawing/2014/main" id="{31428482-C9F0-4FFD-86B9-047F4097D395}"/>
              </a:ext>
            </a:extLst>
          </p:cNvPr>
          <p:cNvGrpSpPr/>
          <p:nvPr/>
        </p:nvGrpSpPr>
        <p:grpSpPr>
          <a:xfrm>
            <a:off x="4720736" y="1458113"/>
            <a:ext cx="1639992" cy="1871035"/>
            <a:chOff x="4682636" y="1062321"/>
            <a:chExt cx="1639992" cy="1871035"/>
          </a:xfrm>
        </p:grpSpPr>
        <p:sp>
          <p:nvSpPr>
            <p:cNvPr id="22" name="CaixaDeTexto 21">
              <a:extLst>
                <a:ext uri="{FF2B5EF4-FFF2-40B4-BE49-F238E27FC236}">
                  <a16:creationId xmlns:a16="http://schemas.microsoft.com/office/drawing/2014/main" id="{D143C13F-0422-4877-A6E9-47E9D4CCD2D0}"/>
                </a:ext>
              </a:extLst>
            </p:cNvPr>
            <p:cNvSpPr txBox="1"/>
            <p:nvPr/>
          </p:nvSpPr>
          <p:spPr>
            <a:xfrm>
              <a:off x="4892888" y="2502469"/>
              <a:ext cx="1311341" cy="430887"/>
            </a:xfrm>
            <a:prstGeom prst="rect">
              <a:avLst/>
            </a:prstGeom>
            <a:noFill/>
          </p:spPr>
          <p:txBody>
            <a:bodyPr wrap="square" rtlCol="0">
              <a:spAutoFit/>
            </a:bodyPr>
            <a:lstStyle/>
            <a:p>
              <a:pPr algn="ctr"/>
              <a:r>
                <a:rPr lang="pt-BR" sz="1100" dirty="0"/>
                <a:t>Análise de Robustez</a:t>
              </a:r>
            </a:p>
          </p:txBody>
        </p:sp>
        <p:pic>
          <p:nvPicPr>
            <p:cNvPr id="68" name="Imagem 67">
              <a:extLst>
                <a:ext uri="{FF2B5EF4-FFF2-40B4-BE49-F238E27FC236}">
                  <a16:creationId xmlns:a16="http://schemas.microsoft.com/office/drawing/2014/main" id="{975EAD8A-1CA8-420B-865E-688793454558}"/>
                </a:ext>
              </a:extLst>
            </p:cNvPr>
            <p:cNvPicPr>
              <a:picLocks noChangeAspect="1"/>
            </p:cNvPicPr>
            <p:nvPr/>
          </p:nvPicPr>
          <p:blipFill>
            <a:blip r:embed="rId12">
              <a:duotone>
                <a:prstClr val="black"/>
                <a:srgbClr val="FF0000">
                  <a:tint val="45000"/>
                  <a:satMod val="400000"/>
                </a:srgbClr>
              </a:duotone>
            </a:blip>
            <a:stretch>
              <a:fillRect/>
            </a:stretch>
          </p:blipFill>
          <p:spPr>
            <a:xfrm>
              <a:off x="4682636" y="1062321"/>
              <a:ext cx="1639992" cy="1475549"/>
            </a:xfrm>
            <a:prstGeom prst="rect">
              <a:avLst/>
            </a:prstGeom>
          </p:spPr>
        </p:pic>
      </p:grpSp>
      <p:sp>
        <p:nvSpPr>
          <p:cNvPr id="66" name="CaixaDeTexto 65">
            <a:extLst>
              <a:ext uri="{FF2B5EF4-FFF2-40B4-BE49-F238E27FC236}">
                <a16:creationId xmlns:a16="http://schemas.microsoft.com/office/drawing/2014/main" id="{529B088A-E688-4AD3-BAA0-F0C0F0BF558E}"/>
              </a:ext>
            </a:extLst>
          </p:cNvPr>
          <p:cNvSpPr txBox="1"/>
          <p:nvPr/>
        </p:nvSpPr>
        <p:spPr>
          <a:xfrm>
            <a:off x="252281" y="81747"/>
            <a:ext cx="4054956" cy="707886"/>
          </a:xfrm>
          <a:prstGeom prst="rect">
            <a:avLst/>
          </a:prstGeom>
          <a:noFill/>
        </p:spPr>
        <p:txBody>
          <a:bodyPr wrap="none" rtlCol="0">
            <a:spAutoFit/>
          </a:bodyPr>
          <a:lstStyle/>
          <a:p>
            <a:r>
              <a:rPr lang="pt-BR" sz="4000" b="1" dirty="0"/>
              <a:t>PROCESSO ICONIX</a:t>
            </a:r>
            <a:endParaRPr lang="pt-BR" b="1" dirty="0"/>
          </a:p>
        </p:txBody>
      </p:sp>
    </p:spTree>
    <p:extLst>
      <p:ext uri="{BB962C8B-B14F-4D97-AF65-F5344CB8AC3E}">
        <p14:creationId xmlns:p14="http://schemas.microsoft.com/office/powerpoint/2010/main" val="333961667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TotalTime>
  <Words>53</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André Luiz Rodrigues Estevam</dc:creator>
  <cp:lastModifiedBy>André Luiz Rodrigues Estevam</cp:lastModifiedBy>
  <cp:revision>10</cp:revision>
  <dcterms:created xsi:type="dcterms:W3CDTF">2018-08-11T02:37:59Z</dcterms:created>
  <dcterms:modified xsi:type="dcterms:W3CDTF">2018-09-17T01:52:46Z</dcterms:modified>
</cp:coreProperties>
</file>