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3760113"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00000"/>
    <a:srgbClr val="33CCCC"/>
    <a:srgbClr val="66FFFF"/>
    <a:srgbClr val="FFF2CC"/>
    <a:srgbClr val="FFB9B9"/>
    <a:srgbClr val="000000"/>
    <a:srgbClr val="3366FF"/>
    <a:srgbClr val="FF7C8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2" autoAdjust="0"/>
    <p:restoredTop sz="94660"/>
  </p:normalViewPr>
  <p:slideViewPr>
    <p:cSldViewPr snapToGrid="0">
      <p:cViewPr varScale="1">
        <p:scale>
          <a:sx n="36" d="100"/>
          <a:sy n="36" d="100"/>
        </p:scale>
        <p:origin x="4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0014" y="2238751"/>
            <a:ext cx="17820085" cy="4762488"/>
          </a:xfrm>
        </p:spPr>
        <p:txBody>
          <a:bodyPr anchor="b"/>
          <a:lstStyle>
            <a:lvl1pPr algn="ctr">
              <a:defRPr sz="11693"/>
            </a:lvl1pPr>
          </a:lstStyle>
          <a:p>
            <a:r>
              <a:rPr lang="pt-BR"/>
              <a:t>Clique para editar o título Mestre</a:t>
            </a:r>
            <a:endParaRPr lang="en-US" dirty="0"/>
          </a:p>
        </p:txBody>
      </p:sp>
      <p:sp>
        <p:nvSpPr>
          <p:cNvPr id="3" name="Subtitle 2"/>
          <p:cNvSpPr>
            <a:spLocks noGrp="1"/>
          </p:cNvSpPr>
          <p:nvPr>
            <p:ph type="subTitle" idx="1"/>
          </p:nvPr>
        </p:nvSpPr>
        <p:spPr>
          <a:xfrm>
            <a:off x="2970014" y="7184899"/>
            <a:ext cx="17820085" cy="3302709"/>
          </a:xfrm>
        </p:spPr>
        <p:txBody>
          <a:bodyPr/>
          <a:lstStyle>
            <a:lvl1pPr marL="0" indent="0" algn="ctr">
              <a:buNone/>
              <a:defRPr sz="4677"/>
            </a:lvl1pPr>
            <a:lvl2pPr marL="890991" indent="0" algn="ctr">
              <a:buNone/>
              <a:defRPr sz="3898"/>
            </a:lvl2pPr>
            <a:lvl3pPr marL="1781983" indent="0" algn="ctr">
              <a:buNone/>
              <a:defRPr sz="3508"/>
            </a:lvl3pPr>
            <a:lvl4pPr marL="2672974" indent="0" algn="ctr">
              <a:buNone/>
              <a:defRPr sz="3118"/>
            </a:lvl4pPr>
            <a:lvl5pPr marL="3563965" indent="0" algn="ctr">
              <a:buNone/>
              <a:defRPr sz="3118"/>
            </a:lvl5pPr>
            <a:lvl6pPr marL="4454957" indent="0" algn="ctr">
              <a:buNone/>
              <a:defRPr sz="3118"/>
            </a:lvl6pPr>
            <a:lvl7pPr marL="5345948" indent="0" algn="ctr">
              <a:buNone/>
              <a:defRPr sz="3118"/>
            </a:lvl7pPr>
            <a:lvl8pPr marL="6236940" indent="0" algn="ctr">
              <a:buNone/>
              <a:defRPr sz="3118"/>
            </a:lvl8pPr>
            <a:lvl9pPr marL="7127931" indent="0" algn="ctr">
              <a:buNone/>
              <a:defRPr sz="3118"/>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9539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87879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03331" y="728306"/>
            <a:ext cx="5123274" cy="1159273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33508" y="728306"/>
            <a:ext cx="15072822" cy="1159273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1859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21504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621133" y="3410374"/>
            <a:ext cx="20493097" cy="5690286"/>
          </a:xfrm>
        </p:spPr>
        <p:txBody>
          <a:bodyPr anchor="b"/>
          <a:lstStyle>
            <a:lvl1pPr>
              <a:defRPr sz="11693"/>
            </a:lvl1pPr>
          </a:lstStyle>
          <a:p>
            <a:r>
              <a:rPr lang="pt-BR"/>
              <a:t>Clique para editar o título Mestre</a:t>
            </a:r>
            <a:endParaRPr lang="en-US" dirty="0"/>
          </a:p>
        </p:txBody>
      </p:sp>
      <p:sp>
        <p:nvSpPr>
          <p:cNvPr id="3" name="Text Placeholder 2"/>
          <p:cNvSpPr>
            <a:spLocks noGrp="1"/>
          </p:cNvSpPr>
          <p:nvPr>
            <p:ph type="body" idx="1"/>
          </p:nvPr>
        </p:nvSpPr>
        <p:spPr>
          <a:xfrm>
            <a:off x="1621133" y="9154493"/>
            <a:ext cx="20493097" cy="2992387"/>
          </a:xfrm>
        </p:spPr>
        <p:txBody>
          <a:bodyPr/>
          <a:lstStyle>
            <a:lvl1pPr marL="0" indent="0">
              <a:buNone/>
              <a:defRPr sz="4677">
                <a:solidFill>
                  <a:schemeClr val="tx1">
                    <a:tint val="75000"/>
                  </a:schemeClr>
                </a:solidFill>
              </a:defRPr>
            </a:lvl1pPr>
            <a:lvl2pPr marL="890991" indent="0">
              <a:buNone/>
              <a:defRPr sz="3898">
                <a:solidFill>
                  <a:schemeClr val="tx1">
                    <a:tint val="75000"/>
                  </a:schemeClr>
                </a:solidFill>
              </a:defRPr>
            </a:lvl2pPr>
            <a:lvl3pPr marL="1781983" indent="0">
              <a:buNone/>
              <a:defRPr sz="3508">
                <a:solidFill>
                  <a:schemeClr val="tx1">
                    <a:tint val="75000"/>
                  </a:schemeClr>
                </a:solidFill>
              </a:defRPr>
            </a:lvl3pPr>
            <a:lvl4pPr marL="2672974" indent="0">
              <a:buNone/>
              <a:defRPr sz="3118">
                <a:solidFill>
                  <a:schemeClr val="tx1">
                    <a:tint val="75000"/>
                  </a:schemeClr>
                </a:solidFill>
              </a:defRPr>
            </a:lvl4pPr>
            <a:lvl5pPr marL="3563965" indent="0">
              <a:buNone/>
              <a:defRPr sz="3118">
                <a:solidFill>
                  <a:schemeClr val="tx1">
                    <a:tint val="75000"/>
                  </a:schemeClr>
                </a:solidFill>
              </a:defRPr>
            </a:lvl5pPr>
            <a:lvl6pPr marL="4454957" indent="0">
              <a:buNone/>
              <a:defRPr sz="3118">
                <a:solidFill>
                  <a:schemeClr val="tx1">
                    <a:tint val="75000"/>
                  </a:schemeClr>
                </a:solidFill>
              </a:defRPr>
            </a:lvl6pPr>
            <a:lvl7pPr marL="5345948" indent="0">
              <a:buNone/>
              <a:defRPr sz="3118">
                <a:solidFill>
                  <a:schemeClr val="tx1">
                    <a:tint val="75000"/>
                  </a:schemeClr>
                </a:solidFill>
              </a:defRPr>
            </a:lvl7pPr>
            <a:lvl8pPr marL="6236940" indent="0">
              <a:buNone/>
              <a:defRPr sz="3118">
                <a:solidFill>
                  <a:schemeClr val="tx1">
                    <a:tint val="75000"/>
                  </a:schemeClr>
                </a:solidFill>
              </a:defRPr>
            </a:lvl8pPr>
            <a:lvl9pPr marL="7127931" indent="0">
              <a:buNone/>
              <a:defRPr sz="3118">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EE6760F-541C-41C7-94C9-CF71FF152BC5}"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05913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633508" y="3641531"/>
            <a:ext cx="10098048" cy="867950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2028557" y="3641531"/>
            <a:ext cx="10098048" cy="867950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E6760F-541C-41C7-94C9-CF71FF152BC5}"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07295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36603" y="728307"/>
            <a:ext cx="20493097" cy="264406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636603" y="3353376"/>
            <a:ext cx="10051641" cy="1643437"/>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pt-BR"/>
              <a:t>Editar estilos de texto Mestre</a:t>
            </a:r>
          </a:p>
        </p:txBody>
      </p:sp>
      <p:sp>
        <p:nvSpPr>
          <p:cNvPr id="4" name="Content Placeholder 3"/>
          <p:cNvSpPr>
            <a:spLocks noGrp="1"/>
          </p:cNvSpPr>
          <p:nvPr>
            <p:ph sz="half" idx="2"/>
          </p:nvPr>
        </p:nvSpPr>
        <p:spPr>
          <a:xfrm>
            <a:off x="1636603" y="4996813"/>
            <a:ext cx="10051641" cy="73495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2028557" y="3353376"/>
            <a:ext cx="10101143" cy="1643437"/>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pt-BR"/>
              <a:t>Editar estilos de texto Mestre</a:t>
            </a:r>
          </a:p>
        </p:txBody>
      </p:sp>
      <p:sp>
        <p:nvSpPr>
          <p:cNvPr id="6" name="Content Placeholder 5"/>
          <p:cNvSpPr>
            <a:spLocks noGrp="1"/>
          </p:cNvSpPr>
          <p:nvPr>
            <p:ph sz="quarter" idx="4"/>
          </p:nvPr>
        </p:nvSpPr>
        <p:spPr>
          <a:xfrm>
            <a:off x="12028557" y="4996813"/>
            <a:ext cx="10101143" cy="73495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EE6760F-541C-41C7-94C9-CF71FF152BC5}" type="datetimeFigureOut">
              <a:rPr lang="pt-BR" smtClean="0"/>
              <a:t>24/10/2018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45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EE6760F-541C-41C7-94C9-CF71FF152BC5}" type="datetimeFigureOut">
              <a:rPr lang="pt-BR" smtClean="0"/>
              <a:t>24/10/2018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7624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6760F-541C-41C7-94C9-CF71FF152BC5}" type="datetimeFigureOut">
              <a:rPr lang="pt-BR" smtClean="0"/>
              <a:t>24/10/2018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21975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36604" y="911966"/>
            <a:ext cx="7663254" cy="3191881"/>
          </a:xfrm>
        </p:spPr>
        <p:txBody>
          <a:bodyPr anchor="b"/>
          <a:lstStyle>
            <a:lvl1pPr>
              <a:defRPr sz="6236"/>
            </a:lvl1pPr>
          </a:lstStyle>
          <a:p>
            <a:r>
              <a:rPr lang="pt-BR"/>
              <a:t>Clique para editar o título Mestre</a:t>
            </a:r>
            <a:endParaRPr lang="en-US" dirty="0"/>
          </a:p>
        </p:txBody>
      </p:sp>
      <p:sp>
        <p:nvSpPr>
          <p:cNvPr id="3" name="Content Placeholder 2"/>
          <p:cNvSpPr>
            <a:spLocks noGrp="1"/>
          </p:cNvSpPr>
          <p:nvPr>
            <p:ph idx="1"/>
          </p:nvPr>
        </p:nvSpPr>
        <p:spPr>
          <a:xfrm>
            <a:off x="10101143" y="1969594"/>
            <a:ext cx="12028557" cy="9721303"/>
          </a:xfrm>
        </p:spPr>
        <p:txBody>
          <a:bodyPr/>
          <a:lstStyle>
            <a:lvl1pPr>
              <a:defRPr sz="6236"/>
            </a:lvl1pPr>
            <a:lvl2pPr>
              <a:defRPr sz="5457"/>
            </a:lvl2pPr>
            <a:lvl3pPr>
              <a:defRPr sz="4677"/>
            </a:lvl3pPr>
            <a:lvl4pPr>
              <a:defRPr sz="3898"/>
            </a:lvl4pPr>
            <a:lvl5pPr>
              <a:defRPr sz="3898"/>
            </a:lvl5pPr>
            <a:lvl6pPr>
              <a:defRPr sz="3898"/>
            </a:lvl6pPr>
            <a:lvl7pPr>
              <a:defRPr sz="3898"/>
            </a:lvl7pPr>
            <a:lvl8pPr>
              <a:defRPr sz="3898"/>
            </a:lvl8pPr>
            <a:lvl9pPr>
              <a:defRPr sz="3898"/>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636604" y="4103846"/>
            <a:ext cx="7663254" cy="760288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46024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36604" y="911966"/>
            <a:ext cx="7663254" cy="3191881"/>
          </a:xfrm>
        </p:spPr>
        <p:txBody>
          <a:bodyPr anchor="b"/>
          <a:lstStyle>
            <a:lvl1pPr>
              <a:defRPr sz="6236"/>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101143" y="1969594"/>
            <a:ext cx="12028557" cy="9721303"/>
          </a:xfrm>
        </p:spPr>
        <p:txBody>
          <a:bodyPr anchor="t"/>
          <a:lstStyle>
            <a:lvl1pPr marL="0" indent="0">
              <a:buNone/>
              <a:defRPr sz="6236"/>
            </a:lvl1pPr>
            <a:lvl2pPr marL="890991" indent="0">
              <a:buNone/>
              <a:defRPr sz="5457"/>
            </a:lvl2pPr>
            <a:lvl3pPr marL="1781983" indent="0">
              <a:buNone/>
              <a:defRPr sz="4677"/>
            </a:lvl3pPr>
            <a:lvl4pPr marL="2672974" indent="0">
              <a:buNone/>
              <a:defRPr sz="3898"/>
            </a:lvl4pPr>
            <a:lvl5pPr marL="3563965" indent="0">
              <a:buNone/>
              <a:defRPr sz="3898"/>
            </a:lvl5pPr>
            <a:lvl6pPr marL="4454957" indent="0">
              <a:buNone/>
              <a:defRPr sz="3898"/>
            </a:lvl6pPr>
            <a:lvl7pPr marL="5345948" indent="0">
              <a:buNone/>
              <a:defRPr sz="3898"/>
            </a:lvl7pPr>
            <a:lvl8pPr marL="6236940" indent="0">
              <a:buNone/>
              <a:defRPr sz="3898"/>
            </a:lvl8pPr>
            <a:lvl9pPr marL="7127931" indent="0">
              <a:buNone/>
              <a:defRPr sz="3898"/>
            </a:lvl9pPr>
          </a:lstStyle>
          <a:p>
            <a:r>
              <a:rPr lang="pt-BR"/>
              <a:t>Clique no ícone para adicionar uma imagem</a:t>
            </a:r>
            <a:endParaRPr lang="en-US" dirty="0"/>
          </a:p>
        </p:txBody>
      </p:sp>
      <p:sp>
        <p:nvSpPr>
          <p:cNvPr id="4" name="Text Placeholder 3"/>
          <p:cNvSpPr>
            <a:spLocks noGrp="1"/>
          </p:cNvSpPr>
          <p:nvPr>
            <p:ph type="body" sz="half" idx="2"/>
          </p:nvPr>
        </p:nvSpPr>
        <p:spPr>
          <a:xfrm>
            <a:off x="1636604" y="4103846"/>
            <a:ext cx="7663254" cy="760288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3251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3508" y="728307"/>
            <a:ext cx="20493097" cy="2644069"/>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633508" y="3641531"/>
            <a:ext cx="20493097" cy="8679509"/>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633508" y="12678860"/>
            <a:ext cx="5346025" cy="728306"/>
          </a:xfrm>
          <a:prstGeom prst="rect">
            <a:avLst/>
          </a:prstGeom>
        </p:spPr>
        <p:txBody>
          <a:bodyPr vert="horz" lIns="91440" tIns="45720" rIns="91440" bIns="45720" rtlCol="0" anchor="ctr"/>
          <a:lstStyle>
            <a:lvl1pPr algn="l">
              <a:defRPr sz="2339">
                <a:solidFill>
                  <a:schemeClr val="tx1">
                    <a:tint val="75000"/>
                  </a:schemeClr>
                </a:solidFill>
              </a:defRPr>
            </a:lvl1pPr>
          </a:lstStyle>
          <a:p>
            <a:fld id="{AEE6760F-541C-41C7-94C9-CF71FF152BC5}" type="datetimeFigureOut">
              <a:rPr lang="pt-BR" smtClean="0"/>
              <a:t>24/10/2018</a:t>
            </a:fld>
            <a:endParaRPr lang="pt-BR"/>
          </a:p>
        </p:txBody>
      </p:sp>
      <p:sp>
        <p:nvSpPr>
          <p:cNvPr id="5" name="Footer Placeholder 4"/>
          <p:cNvSpPr>
            <a:spLocks noGrp="1"/>
          </p:cNvSpPr>
          <p:nvPr>
            <p:ph type="ftr" sz="quarter" idx="3"/>
          </p:nvPr>
        </p:nvSpPr>
        <p:spPr>
          <a:xfrm>
            <a:off x="7870538" y="12678860"/>
            <a:ext cx="8019038" cy="728306"/>
          </a:xfrm>
          <a:prstGeom prst="rect">
            <a:avLst/>
          </a:prstGeom>
        </p:spPr>
        <p:txBody>
          <a:bodyPr vert="horz" lIns="91440" tIns="45720" rIns="91440" bIns="45720" rtlCol="0" anchor="ctr"/>
          <a:lstStyle>
            <a:lvl1pPr algn="ctr">
              <a:defRPr sz="2339">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6780580" y="12678860"/>
            <a:ext cx="5346025" cy="728306"/>
          </a:xfrm>
          <a:prstGeom prst="rect">
            <a:avLst/>
          </a:prstGeom>
        </p:spPr>
        <p:txBody>
          <a:bodyPr vert="horz" lIns="91440" tIns="45720" rIns="91440" bIns="45720" rtlCol="0" anchor="ctr"/>
          <a:lstStyle>
            <a:lvl1pPr algn="r">
              <a:defRPr sz="2339">
                <a:solidFill>
                  <a:schemeClr val="tx1">
                    <a:tint val="75000"/>
                  </a:schemeClr>
                </a:solidFill>
              </a:defRPr>
            </a:lvl1pPr>
          </a:lstStyle>
          <a:p>
            <a:fld id="{7C29924A-FED5-4202-9ED8-4834132D5551}" type="slidenum">
              <a:rPr lang="pt-BR" smtClean="0"/>
              <a:t>‹nº›</a:t>
            </a:fld>
            <a:endParaRPr lang="pt-BR"/>
          </a:p>
        </p:txBody>
      </p:sp>
    </p:spTree>
    <p:extLst>
      <p:ext uri="{BB962C8B-B14F-4D97-AF65-F5344CB8AC3E}">
        <p14:creationId xmlns:p14="http://schemas.microsoft.com/office/powerpoint/2010/main" val="3751747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781983" rtl="0" eaLnBrk="1" latinLnBrk="0" hangingPunct="1">
        <a:lnSpc>
          <a:spcPct val="90000"/>
        </a:lnSpc>
        <a:spcBef>
          <a:spcPct val="0"/>
        </a:spcBef>
        <a:buNone/>
        <a:defRPr sz="8575" kern="1200">
          <a:solidFill>
            <a:schemeClr val="tx1"/>
          </a:solidFill>
          <a:latin typeface="+mj-lt"/>
          <a:ea typeface="+mj-ea"/>
          <a:cs typeface="+mj-cs"/>
        </a:defRPr>
      </a:lvl1pPr>
    </p:titleStyle>
    <p:bodyStyle>
      <a:lvl1pPr marL="445496" indent="-445496" algn="l" defTabSz="1781983" rtl="0" eaLnBrk="1" latinLnBrk="0" hangingPunct="1">
        <a:lnSpc>
          <a:spcPct val="90000"/>
        </a:lnSpc>
        <a:spcBef>
          <a:spcPts val="1949"/>
        </a:spcBef>
        <a:buFont typeface="Arial" panose="020B0604020202020204" pitchFamily="34" charset="0"/>
        <a:buChar char="•"/>
        <a:defRPr sz="5457" kern="1200">
          <a:solidFill>
            <a:schemeClr val="tx1"/>
          </a:solidFill>
          <a:latin typeface="+mn-lt"/>
          <a:ea typeface="+mn-ea"/>
          <a:cs typeface="+mn-cs"/>
        </a:defRPr>
      </a:lvl1pPr>
      <a:lvl2pPr marL="1336487" indent="-445496" algn="l" defTabSz="1781983" rtl="0" eaLnBrk="1" latinLnBrk="0" hangingPunct="1">
        <a:lnSpc>
          <a:spcPct val="90000"/>
        </a:lnSpc>
        <a:spcBef>
          <a:spcPts val="974"/>
        </a:spcBef>
        <a:buFont typeface="Arial" panose="020B0604020202020204" pitchFamily="34" charset="0"/>
        <a:buChar char="•"/>
        <a:defRPr sz="4677" kern="1200">
          <a:solidFill>
            <a:schemeClr val="tx1"/>
          </a:solidFill>
          <a:latin typeface="+mn-lt"/>
          <a:ea typeface="+mn-ea"/>
          <a:cs typeface="+mn-cs"/>
        </a:defRPr>
      </a:lvl2pPr>
      <a:lvl3pPr marL="2227478" indent="-445496" algn="l" defTabSz="1781983" rtl="0" eaLnBrk="1" latinLnBrk="0" hangingPunct="1">
        <a:lnSpc>
          <a:spcPct val="90000"/>
        </a:lnSpc>
        <a:spcBef>
          <a:spcPts val="974"/>
        </a:spcBef>
        <a:buFont typeface="Arial" panose="020B0604020202020204" pitchFamily="34" charset="0"/>
        <a:buChar char="•"/>
        <a:defRPr sz="3898" kern="1200">
          <a:solidFill>
            <a:schemeClr val="tx1"/>
          </a:solidFill>
          <a:latin typeface="+mn-lt"/>
          <a:ea typeface="+mn-ea"/>
          <a:cs typeface="+mn-cs"/>
        </a:defRPr>
      </a:lvl3pPr>
      <a:lvl4pPr marL="3118470"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4pPr>
      <a:lvl5pPr marL="4009461"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5pPr>
      <a:lvl6pPr marL="4900452"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6pPr>
      <a:lvl7pPr marL="5791444"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7pPr>
      <a:lvl8pPr marL="6682435"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8pPr>
      <a:lvl9pPr marL="7573427"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9pPr>
    </p:bodyStyle>
    <p:otherStyle>
      <a:defPPr>
        <a:defRPr lang="en-US"/>
      </a:defPPr>
      <a:lvl1pPr marL="0" algn="l" defTabSz="1781983" rtl="0" eaLnBrk="1" latinLnBrk="0" hangingPunct="1">
        <a:defRPr sz="3508" kern="1200">
          <a:solidFill>
            <a:schemeClr val="tx1"/>
          </a:solidFill>
          <a:latin typeface="+mn-lt"/>
          <a:ea typeface="+mn-ea"/>
          <a:cs typeface="+mn-cs"/>
        </a:defRPr>
      </a:lvl1pPr>
      <a:lvl2pPr marL="890991" algn="l" defTabSz="1781983" rtl="0" eaLnBrk="1" latinLnBrk="0" hangingPunct="1">
        <a:defRPr sz="3508" kern="1200">
          <a:solidFill>
            <a:schemeClr val="tx1"/>
          </a:solidFill>
          <a:latin typeface="+mn-lt"/>
          <a:ea typeface="+mn-ea"/>
          <a:cs typeface="+mn-cs"/>
        </a:defRPr>
      </a:lvl2pPr>
      <a:lvl3pPr marL="1781983" algn="l" defTabSz="1781983" rtl="0" eaLnBrk="1" latinLnBrk="0" hangingPunct="1">
        <a:defRPr sz="3508" kern="1200">
          <a:solidFill>
            <a:schemeClr val="tx1"/>
          </a:solidFill>
          <a:latin typeface="+mn-lt"/>
          <a:ea typeface="+mn-ea"/>
          <a:cs typeface="+mn-cs"/>
        </a:defRPr>
      </a:lvl3pPr>
      <a:lvl4pPr marL="2672974" algn="l" defTabSz="1781983" rtl="0" eaLnBrk="1" latinLnBrk="0" hangingPunct="1">
        <a:defRPr sz="3508" kern="1200">
          <a:solidFill>
            <a:schemeClr val="tx1"/>
          </a:solidFill>
          <a:latin typeface="+mn-lt"/>
          <a:ea typeface="+mn-ea"/>
          <a:cs typeface="+mn-cs"/>
        </a:defRPr>
      </a:lvl4pPr>
      <a:lvl5pPr marL="3563965" algn="l" defTabSz="1781983" rtl="0" eaLnBrk="1" latinLnBrk="0" hangingPunct="1">
        <a:defRPr sz="3508" kern="1200">
          <a:solidFill>
            <a:schemeClr val="tx1"/>
          </a:solidFill>
          <a:latin typeface="+mn-lt"/>
          <a:ea typeface="+mn-ea"/>
          <a:cs typeface="+mn-cs"/>
        </a:defRPr>
      </a:lvl5pPr>
      <a:lvl6pPr marL="4454957" algn="l" defTabSz="1781983" rtl="0" eaLnBrk="1" latinLnBrk="0" hangingPunct="1">
        <a:defRPr sz="3508" kern="1200">
          <a:solidFill>
            <a:schemeClr val="tx1"/>
          </a:solidFill>
          <a:latin typeface="+mn-lt"/>
          <a:ea typeface="+mn-ea"/>
          <a:cs typeface="+mn-cs"/>
        </a:defRPr>
      </a:lvl6pPr>
      <a:lvl7pPr marL="5345948" algn="l" defTabSz="1781983" rtl="0" eaLnBrk="1" latinLnBrk="0" hangingPunct="1">
        <a:defRPr sz="3508" kern="1200">
          <a:solidFill>
            <a:schemeClr val="tx1"/>
          </a:solidFill>
          <a:latin typeface="+mn-lt"/>
          <a:ea typeface="+mn-ea"/>
          <a:cs typeface="+mn-cs"/>
        </a:defRPr>
      </a:lvl7pPr>
      <a:lvl8pPr marL="6236940" algn="l" defTabSz="1781983" rtl="0" eaLnBrk="1" latinLnBrk="0" hangingPunct="1">
        <a:defRPr sz="3508" kern="1200">
          <a:solidFill>
            <a:schemeClr val="tx1"/>
          </a:solidFill>
          <a:latin typeface="+mn-lt"/>
          <a:ea typeface="+mn-ea"/>
          <a:cs typeface="+mn-cs"/>
        </a:defRPr>
      </a:lvl8pPr>
      <a:lvl9pPr marL="7127931" algn="l" defTabSz="1781983" rtl="0" eaLnBrk="1" latinLnBrk="0" hangingPunct="1">
        <a:defRPr sz="3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Retângulo 1079">
            <a:extLst>
              <a:ext uri="{FF2B5EF4-FFF2-40B4-BE49-F238E27FC236}">
                <a16:creationId xmlns:a16="http://schemas.microsoft.com/office/drawing/2014/main" id="{C9E92D08-F477-4D5C-9D86-B01F063F66EA}"/>
              </a:ext>
            </a:extLst>
          </p:cNvPr>
          <p:cNvSpPr/>
          <p:nvPr/>
        </p:nvSpPr>
        <p:spPr>
          <a:xfrm>
            <a:off x="3459497" y="2950703"/>
            <a:ext cx="3450137" cy="9007286"/>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LEVANTAMENTO DE REQUISITOS</a:t>
            </a:r>
          </a:p>
        </p:txBody>
      </p:sp>
      <p:sp>
        <p:nvSpPr>
          <p:cNvPr id="98" name="Retângulo 97">
            <a:extLst>
              <a:ext uri="{FF2B5EF4-FFF2-40B4-BE49-F238E27FC236}">
                <a16:creationId xmlns:a16="http://schemas.microsoft.com/office/drawing/2014/main" id="{A037F844-B82C-4BC5-9E82-0217BCDED7A3}"/>
              </a:ext>
            </a:extLst>
          </p:cNvPr>
          <p:cNvSpPr/>
          <p:nvPr/>
        </p:nvSpPr>
        <p:spPr>
          <a:xfrm>
            <a:off x="6898960" y="2949677"/>
            <a:ext cx="5088266" cy="9021011"/>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ANÁLISE</a:t>
            </a: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Retângulo 98">
            <a:extLst>
              <a:ext uri="{FF2B5EF4-FFF2-40B4-BE49-F238E27FC236}">
                <a16:creationId xmlns:a16="http://schemas.microsoft.com/office/drawing/2014/main" id="{9444ECB2-642E-458D-9C62-CEB8C4FF721C}"/>
              </a:ext>
            </a:extLst>
          </p:cNvPr>
          <p:cNvSpPr/>
          <p:nvPr/>
        </p:nvSpPr>
        <p:spPr>
          <a:xfrm>
            <a:off x="11966665" y="2949677"/>
            <a:ext cx="6284409" cy="9021011"/>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PROJETO</a:t>
            </a: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tângulo 99">
            <a:extLst>
              <a:ext uri="{FF2B5EF4-FFF2-40B4-BE49-F238E27FC236}">
                <a16:creationId xmlns:a16="http://schemas.microsoft.com/office/drawing/2014/main" id="{1DE78602-96D1-47C7-9A07-82F4D8ADAD53}"/>
              </a:ext>
            </a:extLst>
          </p:cNvPr>
          <p:cNvSpPr/>
          <p:nvPr/>
        </p:nvSpPr>
        <p:spPr>
          <a:xfrm>
            <a:off x="18226572" y="2949101"/>
            <a:ext cx="3231058" cy="9028727"/>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IMPLEMENTAÇÃO &amp; TESTES</a:t>
            </a:r>
          </a:p>
        </p:txBody>
      </p:sp>
      <p:sp>
        <p:nvSpPr>
          <p:cNvPr id="102" name="Retângulo 101">
            <a:extLst>
              <a:ext uri="{FF2B5EF4-FFF2-40B4-BE49-F238E27FC236}">
                <a16:creationId xmlns:a16="http://schemas.microsoft.com/office/drawing/2014/main" id="{B1162889-0DEB-4CE8-B6FE-9AFBF07BB013}"/>
              </a:ext>
            </a:extLst>
          </p:cNvPr>
          <p:cNvSpPr/>
          <p:nvPr/>
        </p:nvSpPr>
        <p:spPr>
          <a:xfrm>
            <a:off x="7051359" y="9411013"/>
            <a:ext cx="10995224" cy="2373308"/>
          </a:xfrm>
          <a:prstGeom prst="rect">
            <a:avLst/>
          </a:prstGeom>
          <a:solidFill>
            <a:srgbClr val="FFF2CC">
              <a:alpha val="69804"/>
            </a:srgbClr>
          </a:solidFill>
          <a:ln w="571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DIAGRAMAS ESTÁTICOS </a:t>
            </a:r>
            <a:b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 ESTRUTURAIS</a:t>
            </a:r>
          </a:p>
        </p:txBody>
      </p:sp>
      <p:sp>
        <p:nvSpPr>
          <p:cNvPr id="101" name="Retângulo 100">
            <a:extLst>
              <a:ext uri="{FF2B5EF4-FFF2-40B4-BE49-F238E27FC236}">
                <a16:creationId xmlns:a16="http://schemas.microsoft.com/office/drawing/2014/main" id="{2755C8CB-4DD2-4169-B2A5-CE69822822C6}"/>
              </a:ext>
            </a:extLst>
          </p:cNvPr>
          <p:cNvSpPr/>
          <p:nvPr/>
        </p:nvSpPr>
        <p:spPr>
          <a:xfrm>
            <a:off x="7051360" y="5825266"/>
            <a:ext cx="10995224" cy="3268582"/>
          </a:xfrm>
          <a:prstGeom prst="rect">
            <a:avLst/>
          </a:prstGeom>
          <a:solidFill>
            <a:srgbClr val="FFB9B9">
              <a:alpha val="69804"/>
            </a:srgbClr>
          </a:solid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DIAGRAMAS DINÂMICOS</a:t>
            </a: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 COMPORTAMENTAIS</a:t>
            </a:r>
          </a:p>
        </p:txBody>
      </p:sp>
      <p:grpSp>
        <p:nvGrpSpPr>
          <p:cNvPr id="1027" name="Agrupar 1026">
            <a:extLst>
              <a:ext uri="{FF2B5EF4-FFF2-40B4-BE49-F238E27FC236}">
                <a16:creationId xmlns:a16="http://schemas.microsoft.com/office/drawing/2014/main" id="{AF58E679-A35C-4DD0-88B3-D6917DBEFDDD}"/>
              </a:ext>
            </a:extLst>
          </p:cNvPr>
          <p:cNvGrpSpPr/>
          <p:nvPr/>
        </p:nvGrpSpPr>
        <p:grpSpPr>
          <a:xfrm>
            <a:off x="4398299" y="6917907"/>
            <a:ext cx="1377474" cy="1163713"/>
            <a:chOff x="5949392" y="6340751"/>
            <a:chExt cx="1377474" cy="1163713"/>
          </a:xfrm>
        </p:grpSpPr>
        <p:pic>
          <p:nvPicPr>
            <p:cNvPr id="1034" name="Picture 10" descr="Navigation Toolbar Left icon. The navigation toolbar left is a rectangle shape and inside the rectangle it is divided in two sides. On the left side of the rectangle there will be other buttons or selections, which are represented by tiny circles or rectangles.">
              <a:extLst>
                <a:ext uri="{FF2B5EF4-FFF2-40B4-BE49-F238E27FC236}">
                  <a16:creationId xmlns:a16="http://schemas.microsoft.com/office/drawing/2014/main" id="{EDE2F5C1-1B62-405E-983C-341143D4D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3" y="6340751"/>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01B45D06-9969-4E06-AB3A-4B8DEA3BDD0E}"/>
                </a:ext>
              </a:extLst>
            </p:cNvPr>
            <p:cNvSpPr txBox="1"/>
            <p:nvPr/>
          </p:nvSpPr>
          <p:spPr>
            <a:xfrm>
              <a:off x="5949392" y="6904300"/>
              <a:ext cx="1377474"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Prototipação da interface (</a:t>
              </a:r>
              <a:r>
                <a:rPr lang="pt-BR" sz="1100" dirty="0" err="1">
                  <a:latin typeface="Open Sans" panose="020B0606030504020204" pitchFamily="34" charset="0"/>
                  <a:ea typeface="Open Sans" panose="020B0606030504020204" pitchFamily="34" charset="0"/>
                  <a:cs typeface="Open Sans" panose="020B0606030504020204" pitchFamily="34" charset="0"/>
                </a:rPr>
                <a:t>storyboards</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1029" name="Agrupar 1028">
            <a:extLst>
              <a:ext uri="{FF2B5EF4-FFF2-40B4-BE49-F238E27FC236}">
                <a16:creationId xmlns:a16="http://schemas.microsoft.com/office/drawing/2014/main" id="{64B3CC5C-8007-4F53-9B5E-66105A8E70B1}"/>
              </a:ext>
            </a:extLst>
          </p:cNvPr>
          <p:cNvGrpSpPr/>
          <p:nvPr/>
        </p:nvGrpSpPr>
        <p:grpSpPr>
          <a:xfrm>
            <a:off x="4383242" y="8286155"/>
            <a:ext cx="1311341" cy="813599"/>
            <a:chOff x="5997006" y="7594842"/>
            <a:chExt cx="1311341" cy="813599"/>
          </a:xfrm>
        </p:grpSpPr>
        <p:pic>
          <p:nvPicPr>
            <p:cNvPr id="1032" name="Picture 8" descr="Collaboration icon. Two outlines of people from the chest up to the top of the head are positioned next to each other. There are six circles, three on each outer side, growing in size from near the people's heads until the circles are large and directly above the people's heads.">
              <a:extLst>
                <a:ext uri="{FF2B5EF4-FFF2-40B4-BE49-F238E27FC236}">
                  <a16:creationId xmlns:a16="http://schemas.microsoft.com/office/drawing/2014/main" id="{FDD1C1C9-1BF1-415D-894D-EEC99A654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078" y="7594842"/>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A2D351B7-7535-44D9-844A-1917AE1766DE}"/>
                </a:ext>
              </a:extLst>
            </p:cNvPr>
            <p:cNvSpPr txBox="1"/>
            <p:nvPr/>
          </p:nvSpPr>
          <p:spPr>
            <a:xfrm>
              <a:off x="5997006" y="8146831"/>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Entrevistas</a:t>
              </a:r>
            </a:p>
          </p:txBody>
        </p:sp>
      </p:grpSp>
      <p:grpSp>
        <p:nvGrpSpPr>
          <p:cNvPr id="12" name="Agrupar 11">
            <a:extLst>
              <a:ext uri="{FF2B5EF4-FFF2-40B4-BE49-F238E27FC236}">
                <a16:creationId xmlns:a16="http://schemas.microsoft.com/office/drawing/2014/main" id="{2E161B18-1024-474D-A3E8-4522A05F7973}"/>
              </a:ext>
            </a:extLst>
          </p:cNvPr>
          <p:cNvGrpSpPr/>
          <p:nvPr/>
        </p:nvGrpSpPr>
        <p:grpSpPr>
          <a:xfrm>
            <a:off x="7391462" y="6567937"/>
            <a:ext cx="1437376" cy="1620846"/>
            <a:chOff x="2365725" y="1207890"/>
            <a:chExt cx="1437376" cy="1620846"/>
          </a:xfrm>
        </p:grpSpPr>
        <p:pic>
          <p:nvPicPr>
            <p:cNvPr id="4" name="Imagem 3">
              <a:extLst>
                <a:ext uri="{FF2B5EF4-FFF2-40B4-BE49-F238E27FC236}">
                  <a16:creationId xmlns:a16="http://schemas.microsoft.com/office/drawing/2014/main" id="{3D353008-0B62-4D2B-8EF4-1B0AC3D2D01C}"/>
                </a:ext>
              </a:extLst>
            </p:cNvPr>
            <p:cNvPicPr>
              <a:picLocks noChangeAspect="1"/>
            </p:cNvPicPr>
            <p:nvPr/>
          </p:nvPicPr>
          <p:blipFill>
            <a:blip r:embed="rId4">
              <a:duotone>
                <a:prstClr val="black"/>
                <a:srgbClr val="FF0000">
                  <a:tint val="45000"/>
                  <a:satMod val="400000"/>
                </a:srgbClr>
              </a:duotone>
            </a:blip>
            <a:stretch>
              <a:fillRect/>
            </a:stretch>
          </p:blipFill>
          <p:spPr>
            <a:xfrm>
              <a:off x="2365725" y="1207890"/>
              <a:ext cx="1437376" cy="1189959"/>
            </a:xfrm>
            <a:prstGeom prst="rect">
              <a:avLst/>
            </a:prstGeom>
          </p:spPr>
        </p:pic>
        <p:sp>
          <p:nvSpPr>
            <p:cNvPr id="20" name="CaixaDeTexto 19">
              <a:extLst>
                <a:ext uri="{FF2B5EF4-FFF2-40B4-BE49-F238E27FC236}">
                  <a16:creationId xmlns:a16="http://schemas.microsoft.com/office/drawing/2014/main" id="{48B6DE4A-5CA9-46B2-96A8-DCEAF5CCC51D}"/>
                </a:ext>
              </a:extLst>
            </p:cNvPr>
            <p:cNvSpPr txBox="1"/>
            <p:nvPr/>
          </p:nvSpPr>
          <p:spPr>
            <a:xfrm>
              <a:off x="2420746" y="2397849"/>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Caso de Uso</a:t>
              </a:r>
            </a:p>
          </p:txBody>
        </p:sp>
      </p:grpSp>
      <p:grpSp>
        <p:nvGrpSpPr>
          <p:cNvPr id="27" name="Agrupar 26">
            <a:extLst>
              <a:ext uri="{FF2B5EF4-FFF2-40B4-BE49-F238E27FC236}">
                <a16:creationId xmlns:a16="http://schemas.microsoft.com/office/drawing/2014/main" id="{71FA0D5B-1D38-49C7-AC06-BE7F3EC82547}"/>
              </a:ext>
            </a:extLst>
          </p:cNvPr>
          <p:cNvGrpSpPr/>
          <p:nvPr/>
        </p:nvGrpSpPr>
        <p:grpSpPr>
          <a:xfrm>
            <a:off x="7250439" y="9842092"/>
            <a:ext cx="1986508" cy="1916454"/>
            <a:chOff x="2224702" y="4177245"/>
            <a:chExt cx="1986508" cy="1916454"/>
          </a:xfrm>
        </p:grpSpPr>
        <p:pic>
          <p:nvPicPr>
            <p:cNvPr id="5" name="Imagem 4">
              <a:extLst>
                <a:ext uri="{FF2B5EF4-FFF2-40B4-BE49-F238E27FC236}">
                  <a16:creationId xmlns:a16="http://schemas.microsoft.com/office/drawing/2014/main" id="{616DE962-A170-4976-8A3D-C3900CD46648}"/>
                </a:ext>
              </a:extLst>
            </p:cNvPr>
            <p:cNvPicPr>
              <a:picLocks noChangeAspect="1"/>
            </p:cNvPicPr>
            <p:nvPr/>
          </p:nvPicPr>
          <p:blipFill>
            <a:blip r:embed="rId5">
              <a:duotone>
                <a:prstClr val="black"/>
                <a:schemeClr val="accent4">
                  <a:tint val="45000"/>
                  <a:satMod val="400000"/>
                </a:schemeClr>
              </a:duotone>
            </a:blip>
            <a:stretch>
              <a:fillRect/>
            </a:stretch>
          </p:blipFill>
          <p:spPr>
            <a:xfrm>
              <a:off x="2481038" y="4177245"/>
              <a:ext cx="1567022" cy="1303411"/>
            </a:xfrm>
            <a:prstGeom prst="rect">
              <a:avLst/>
            </a:prstGeom>
          </p:spPr>
        </p:pic>
        <p:sp>
          <p:nvSpPr>
            <p:cNvPr id="21" name="CaixaDeTexto 20">
              <a:extLst>
                <a:ext uri="{FF2B5EF4-FFF2-40B4-BE49-F238E27FC236}">
                  <a16:creationId xmlns:a16="http://schemas.microsoft.com/office/drawing/2014/main" id="{1599D95F-383A-43F1-974B-03A61DC63194}"/>
                </a:ext>
              </a:extLst>
            </p:cNvPr>
            <p:cNvSpPr txBox="1"/>
            <p:nvPr/>
          </p:nvSpPr>
          <p:spPr>
            <a:xfrm>
              <a:off x="2224702" y="5493535"/>
              <a:ext cx="1986508"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Modelo de Análise/Modelo Conceitual/ Diagrama de Domínio</a:t>
              </a:r>
            </a:p>
          </p:txBody>
        </p:sp>
      </p:grpSp>
      <p:grpSp>
        <p:nvGrpSpPr>
          <p:cNvPr id="18" name="Agrupar 17">
            <a:extLst>
              <a:ext uri="{FF2B5EF4-FFF2-40B4-BE49-F238E27FC236}">
                <a16:creationId xmlns:a16="http://schemas.microsoft.com/office/drawing/2014/main" id="{B17A1BE1-2120-45EA-BD4F-279976291A0A}"/>
              </a:ext>
            </a:extLst>
          </p:cNvPr>
          <p:cNvGrpSpPr/>
          <p:nvPr/>
        </p:nvGrpSpPr>
        <p:grpSpPr>
          <a:xfrm>
            <a:off x="12938001" y="6543593"/>
            <a:ext cx="1954273" cy="1641414"/>
            <a:chOff x="7288150" y="1183546"/>
            <a:chExt cx="1954273" cy="1641414"/>
          </a:xfrm>
        </p:grpSpPr>
        <p:pic>
          <p:nvPicPr>
            <p:cNvPr id="7" name="Imagem 6">
              <a:extLst>
                <a:ext uri="{FF2B5EF4-FFF2-40B4-BE49-F238E27FC236}">
                  <a16:creationId xmlns:a16="http://schemas.microsoft.com/office/drawing/2014/main" id="{6FC18496-5449-411A-8A98-15280ED100C9}"/>
                </a:ext>
              </a:extLst>
            </p:cNvPr>
            <p:cNvPicPr>
              <a:picLocks noChangeAspect="1"/>
            </p:cNvPicPr>
            <p:nvPr/>
          </p:nvPicPr>
          <p:blipFill>
            <a:blip r:embed="rId6">
              <a:duotone>
                <a:prstClr val="black"/>
                <a:srgbClr val="FF0000">
                  <a:tint val="45000"/>
                  <a:satMod val="400000"/>
                </a:srgbClr>
              </a:duotone>
            </a:blip>
            <a:stretch>
              <a:fillRect/>
            </a:stretch>
          </p:blipFill>
          <p:spPr>
            <a:xfrm>
              <a:off x="7288150" y="1183546"/>
              <a:ext cx="1954273" cy="1231577"/>
            </a:xfrm>
            <a:prstGeom prst="rect">
              <a:avLst/>
            </a:prstGeom>
          </p:spPr>
        </p:pic>
        <p:sp>
          <p:nvSpPr>
            <p:cNvPr id="23" name="CaixaDeTexto 22">
              <a:extLst>
                <a:ext uri="{FF2B5EF4-FFF2-40B4-BE49-F238E27FC236}">
                  <a16:creationId xmlns:a16="http://schemas.microsoft.com/office/drawing/2014/main" id="{FD4FCD58-8925-4C80-9E89-6B4CD5E213E8}"/>
                </a:ext>
              </a:extLst>
            </p:cNvPr>
            <p:cNvSpPr txBox="1"/>
            <p:nvPr/>
          </p:nvSpPr>
          <p:spPr>
            <a:xfrm>
              <a:off x="7554075" y="2394073"/>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Sequência</a:t>
              </a:r>
            </a:p>
          </p:txBody>
        </p:sp>
      </p:grpSp>
      <p:grpSp>
        <p:nvGrpSpPr>
          <p:cNvPr id="30" name="Agrupar 29">
            <a:extLst>
              <a:ext uri="{FF2B5EF4-FFF2-40B4-BE49-F238E27FC236}">
                <a16:creationId xmlns:a16="http://schemas.microsoft.com/office/drawing/2014/main" id="{AB066666-FFE2-4287-A3B2-2E349DF170BC}"/>
              </a:ext>
            </a:extLst>
          </p:cNvPr>
          <p:cNvGrpSpPr/>
          <p:nvPr/>
        </p:nvGrpSpPr>
        <p:grpSpPr>
          <a:xfrm>
            <a:off x="15430714" y="9525766"/>
            <a:ext cx="1608091" cy="2394441"/>
            <a:chOff x="7405700" y="3873368"/>
            <a:chExt cx="1608091" cy="2394441"/>
          </a:xfrm>
        </p:grpSpPr>
        <p:pic>
          <p:nvPicPr>
            <p:cNvPr id="8" name="Imagem 7">
              <a:extLst>
                <a:ext uri="{FF2B5EF4-FFF2-40B4-BE49-F238E27FC236}">
                  <a16:creationId xmlns:a16="http://schemas.microsoft.com/office/drawing/2014/main" id="{464F27D1-9AE5-41AF-9F9C-0233E080FC31}"/>
                </a:ext>
              </a:extLst>
            </p:cNvPr>
            <p:cNvPicPr>
              <a:picLocks noChangeAspect="1"/>
            </p:cNvPicPr>
            <p:nvPr/>
          </p:nvPicPr>
          <p:blipFill>
            <a:blip r:embed="rId7">
              <a:duotone>
                <a:prstClr val="black"/>
                <a:schemeClr val="accent4">
                  <a:tint val="45000"/>
                  <a:satMod val="400000"/>
                </a:schemeClr>
              </a:duotone>
            </a:blip>
            <a:stretch>
              <a:fillRect/>
            </a:stretch>
          </p:blipFill>
          <p:spPr>
            <a:xfrm>
              <a:off x="7405700" y="3873368"/>
              <a:ext cx="1608091" cy="1819254"/>
            </a:xfrm>
            <a:prstGeom prst="rect">
              <a:avLst/>
            </a:prstGeom>
          </p:spPr>
        </p:pic>
        <p:sp>
          <p:nvSpPr>
            <p:cNvPr id="24" name="CaixaDeTexto 23">
              <a:extLst>
                <a:ext uri="{FF2B5EF4-FFF2-40B4-BE49-F238E27FC236}">
                  <a16:creationId xmlns:a16="http://schemas.microsoft.com/office/drawing/2014/main" id="{B9402528-B294-4E73-9766-FAE17D053937}"/>
                </a:ext>
              </a:extLst>
            </p:cNvPr>
            <p:cNvSpPr txBox="1"/>
            <p:nvPr/>
          </p:nvSpPr>
          <p:spPr>
            <a:xfrm>
              <a:off x="7554074" y="5667645"/>
              <a:ext cx="1311341"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Classes (de projeto)</a:t>
              </a:r>
            </a:p>
          </p:txBody>
        </p:sp>
      </p:grpSp>
      <p:grpSp>
        <p:nvGrpSpPr>
          <p:cNvPr id="65" name="Agrupar 64">
            <a:extLst>
              <a:ext uri="{FF2B5EF4-FFF2-40B4-BE49-F238E27FC236}">
                <a16:creationId xmlns:a16="http://schemas.microsoft.com/office/drawing/2014/main" id="{5CF154B4-6122-4B13-9873-2663DC392B64}"/>
              </a:ext>
            </a:extLst>
          </p:cNvPr>
          <p:cNvGrpSpPr/>
          <p:nvPr/>
        </p:nvGrpSpPr>
        <p:grpSpPr>
          <a:xfrm>
            <a:off x="19251562" y="7089827"/>
            <a:ext cx="1194696" cy="920223"/>
            <a:chOff x="10480232" y="1424979"/>
            <a:chExt cx="1194696" cy="920223"/>
          </a:xfrm>
        </p:grpSpPr>
        <p:pic>
          <p:nvPicPr>
            <p:cNvPr id="1026" name="Picture 2" descr="Code icon. This icon features a box with a bar on top of it.  Inside of the box is a slanted line in the middle and there is a lesser than symbol on the left side of the slanted line.  There is a greater than symbol on the right side of the line.">
              <a:extLst>
                <a:ext uri="{FF2B5EF4-FFF2-40B4-BE49-F238E27FC236}">
                  <a16:creationId xmlns:a16="http://schemas.microsoft.com/office/drawing/2014/main" id="{B7D25BF7-CA18-4C7B-BFED-E7569A85E9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5791" y="1424979"/>
              <a:ext cx="749398" cy="749398"/>
            </a:xfrm>
            <a:prstGeom prst="rect">
              <a:avLst/>
            </a:prstGeom>
            <a:noFill/>
            <a:extLst>
              <a:ext uri="{909E8E84-426E-40DD-AFC4-6F175D3DCCD1}">
                <a14:hiddenFill xmlns:a14="http://schemas.microsoft.com/office/drawing/2010/main">
                  <a:solidFill>
                    <a:srgbClr val="FFFFFF"/>
                  </a:solidFill>
                </a14:hiddenFill>
              </a:ext>
            </a:extLst>
          </p:spPr>
        </p:pic>
        <p:sp>
          <p:nvSpPr>
            <p:cNvPr id="25" name="CaixaDeTexto 24">
              <a:extLst>
                <a:ext uri="{FF2B5EF4-FFF2-40B4-BE49-F238E27FC236}">
                  <a16:creationId xmlns:a16="http://schemas.microsoft.com/office/drawing/2014/main" id="{C0A28E71-5986-41CC-9F02-13BBA99C2664}"/>
                </a:ext>
              </a:extLst>
            </p:cNvPr>
            <p:cNvSpPr txBox="1"/>
            <p:nvPr/>
          </p:nvSpPr>
          <p:spPr>
            <a:xfrm>
              <a:off x="10480232" y="2083592"/>
              <a:ext cx="1194696"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Codificação</a:t>
              </a:r>
            </a:p>
          </p:txBody>
        </p:sp>
      </p:grpSp>
      <p:grpSp>
        <p:nvGrpSpPr>
          <p:cNvPr id="64" name="Agrupar 63">
            <a:extLst>
              <a:ext uri="{FF2B5EF4-FFF2-40B4-BE49-F238E27FC236}">
                <a16:creationId xmlns:a16="http://schemas.microsoft.com/office/drawing/2014/main" id="{92A172D9-A317-43B2-A1D0-C9DAECAD3F11}"/>
              </a:ext>
            </a:extLst>
          </p:cNvPr>
          <p:cNvGrpSpPr/>
          <p:nvPr/>
        </p:nvGrpSpPr>
        <p:grpSpPr>
          <a:xfrm>
            <a:off x="19033699" y="9727490"/>
            <a:ext cx="1311341" cy="800872"/>
            <a:chOff x="10337017" y="3884792"/>
            <a:chExt cx="1311341" cy="800872"/>
          </a:xfrm>
        </p:grpSpPr>
        <p:pic>
          <p:nvPicPr>
            <p:cNvPr id="1028" name="Picture 4" descr="True False icon. It's a multiple choice for true or false. Ii has a check mark and a line to the right of it and then underneath an X with another line to the right of it for you to mark off.">
              <a:extLst>
                <a:ext uri="{FF2B5EF4-FFF2-40B4-BE49-F238E27FC236}">
                  <a16:creationId xmlns:a16="http://schemas.microsoft.com/office/drawing/2014/main" id="{5734446D-9E04-4476-90EF-CD068FAA73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0439" y="3884792"/>
              <a:ext cx="570311" cy="570311"/>
            </a:xfrm>
            <a:prstGeom prst="rect">
              <a:avLst/>
            </a:prstGeom>
            <a:solidFill>
              <a:srgbClr val="FFFFFF">
                <a:shade val="85000"/>
              </a:srgbClr>
            </a:solidFill>
            <a:ln w="88900" cap="sq">
              <a:noFill/>
              <a:miter lim="800000"/>
            </a:ln>
            <a:effectLst/>
            <a:extLst/>
          </p:spPr>
        </p:pic>
        <p:sp>
          <p:nvSpPr>
            <p:cNvPr id="26" name="CaixaDeTexto 25">
              <a:extLst>
                <a:ext uri="{FF2B5EF4-FFF2-40B4-BE49-F238E27FC236}">
                  <a16:creationId xmlns:a16="http://schemas.microsoft.com/office/drawing/2014/main" id="{EE8524D4-A982-40CA-B54A-3004DAA77AE0}"/>
                </a:ext>
              </a:extLst>
            </p:cNvPr>
            <p:cNvSpPr txBox="1"/>
            <p:nvPr/>
          </p:nvSpPr>
          <p:spPr>
            <a:xfrm>
              <a:off x="10337017" y="4424054"/>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Testes</a:t>
              </a:r>
            </a:p>
          </p:txBody>
        </p:sp>
      </p:grpSp>
      <p:cxnSp>
        <p:nvCxnSpPr>
          <p:cNvPr id="28" name="Conector de Seta Reta 27">
            <a:extLst>
              <a:ext uri="{FF2B5EF4-FFF2-40B4-BE49-F238E27FC236}">
                <a16:creationId xmlns:a16="http://schemas.microsoft.com/office/drawing/2014/main" id="{6BAE4FF9-D932-49C7-B253-F5E9B55707D0}"/>
              </a:ext>
            </a:extLst>
          </p:cNvPr>
          <p:cNvCxnSpPr>
            <a:cxnSpLocks/>
            <a:stCxn id="4" idx="0"/>
            <a:endCxn id="54" idx="2"/>
          </p:cNvCxnSpPr>
          <p:nvPr/>
        </p:nvCxnSpPr>
        <p:spPr>
          <a:xfrm flipV="1">
            <a:off x="8110150" y="5777695"/>
            <a:ext cx="1978" cy="790242"/>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Conector de Seta Reta 1024">
            <a:extLst>
              <a:ext uri="{FF2B5EF4-FFF2-40B4-BE49-F238E27FC236}">
                <a16:creationId xmlns:a16="http://schemas.microsoft.com/office/drawing/2014/main" id="{A857FD38-FE7D-4DD4-A943-115EA6E2F8CE}"/>
              </a:ext>
            </a:extLst>
          </p:cNvPr>
          <p:cNvCxnSpPr>
            <a:cxnSpLocks/>
            <a:stCxn id="4" idx="3"/>
            <a:endCxn id="68" idx="1"/>
          </p:cNvCxnSpPr>
          <p:nvPr/>
        </p:nvCxnSpPr>
        <p:spPr>
          <a:xfrm flipV="1">
            <a:off x="8828838" y="7160144"/>
            <a:ext cx="1451035" cy="2773"/>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Conector de Seta Reta 1030">
            <a:extLst>
              <a:ext uri="{FF2B5EF4-FFF2-40B4-BE49-F238E27FC236}">
                <a16:creationId xmlns:a16="http://schemas.microsoft.com/office/drawing/2014/main" id="{CA476CF3-6533-4BCF-8921-3102CC61F248}"/>
              </a:ext>
            </a:extLst>
          </p:cNvPr>
          <p:cNvCxnSpPr>
            <a:cxnSpLocks/>
            <a:stCxn id="68" idx="3"/>
            <a:endCxn id="7" idx="1"/>
          </p:cNvCxnSpPr>
          <p:nvPr/>
        </p:nvCxnSpPr>
        <p:spPr>
          <a:xfrm flipV="1">
            <a:off x="11919865" y="7159382"/>
            <a:ext cx="1018136" cy="762"/>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Conector: Curvo 1045">
            <a:extLst>
              <a:ext uri="{FF2B5EF4-FFF2-40B4-BE49-F238E27FC236}">
                <a16:creationId xmlns:a16="http://schemas.microsoft.com/office/drawing/2014/main" id="{6D5CE1D6-7533-4695-A102-E56C3BFD2600}"/>
              </a:ext>
            </a:extLst>
          </p:cNvPr>
          <p:cNvCxnSpPr>
            <a:cxnSpLocks/>
          </p:cNvCxnSpPr>
          <p:nvPr/>
        </p:nvCxnSpPr>
        <p:spPr>
          <a:xfrm rot="10800000" flipH="1" flipV="1">
            <a:off x="19190509" y="7651254"/>
            <a:ext cx="171728" cy="2041406"/>
          </a:xfrm>
          <a:prstGeom prst="curvedConnector3">
            <a:avLst>
              <a:gd name="adj1" fmla="val -217425"/>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ector: Curvo 1048">
            <a:extLst>
              <a:ext uri="{FF2B5EF4-FFF2-40B4-BE49-F238E27FC236}">
                <a16:creationId xmlns:a16="http://schemas.microsoft.com/office/drawing/2014/main" id="{C2BE3761-316F-4023-8BFD-DD58A1FC613E}"/>
              </a:ext>
            </a:extLst>
          </p:cNvPr>
          <p:cNvCxnSpPr>
            <a:cxnSpLocks/>
          </p:cNvCxnSpPr>
          <p:nvPr/>
        </p:nvCxnSpPr>
        <p:spPr>
          <a:xfrm flipV="1">
            <a:off x="20044678" y="7653435"/>
            <a:ext cx="273570" cy="2041406"/>
          </a:xfrm>
          <a:prstGeom prst="curvedConnector3">
            <a:avLst>
              <a:gd name="adj1" fmla="val 18356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nvGrpSpPr>
          <p:cNvPr id="1024" name="Agrupar 1023">
            <a:extLst>
              <a:ext uri="{FF2B5EF4-FFF2-40B4-BE49-F238E27FC236}">
                <a16:creationId xmlns:a16="http://schemas.microsoft.com/office/drawing/2014/main" id="{1BC6E0D0-C610-4FD6-B6C9-4F0F3E5D0832}"/>
              </a:ext>
            </a:extLst>
          </p:cNvPr>
          <p:cNvGrpSpPr/>
          <p:nvPr/>
        </p:nvGrpSpPr>
        <p:grpSpPr>
          <a:xfrm>
            <a:off x="4452639" y="5770230"/>
            <a:ext cx="1311341" cy="901387"/>
            <a:chOff x="5987048" y="5273820"/>
            <a:chExt cx="1311341" cy="901387"/>
          </a:xfrm>
        </p:grpSpPr>
        <p:sp>
          <p:nvSpPr>
            <p:cNvPr id="16" name="CaixaDeTexto 15">
              <a:extLst>
                <a:ext uri="{FF2B5EF4-FFF2-40B4-BE49-F238E27FC236}">
                  <a16:creationId xmlns:a16="http://schemas.microsoft.com/office/drawing/2014/main" id="{F63DA47E-4B7E-4C3B-9E14-2EFB4F99BFAC}"/>
                </a:ext>
              </a:extLst>
            </p:cNvPr>
            <p:cNvSpPr txBox="1"/>
            <p:nvPr/>
          </p:nvSpPr>
          <p:spPr>
            <a:xfrm>
              <a:off x="5987048" y="5913597"/>
              <a:ext cx="1311341" cy="261610"/>
            </a:xfrm>
            <a:prstGeom prst="rect">
              <a:avLst/>
            </a:prstGeom>
            <a:noFill/>
          </p:spPr>
          <p:txBody>
            <a:bodyPr wrap="square" rtlCol="0">
              <a:spAutoFit/>
            </a:bodyPr>
            <a:lstStyle/>
            <a:p>
              <a:pPr algn="ctr"/>
              <a:r>
                <a:rPr lang="pt-BR" sz="1100" dirty="0" err="1">
                  <a:latin typeface="Open Sans" panose="020B0606030504020204" pitchFamily="34" charset="0"/>
                  <a:ea typeface="Open Sans" panose="020B0606030504020204" pitchFamily="34" charset="0"/>
                  <a:cs typeface="Open Sans" panose="020B0606030504020204" pitchFamily="34" charset="0"/>
                </a:rPr>
                <a:t>User</a:t>
              </a:r>
              <a:r>
                <a:rPr lang="pt-BR" sz="1100" dirty="0">
                  <a:latin typeface="Open Sans" panose="020B0606030504020204" pitchFamily="34" charset="0"/>
                  <a:ea typeface="Open Sans" panose="020B0606030504020204" pitchFamily="34" charset="0"/>
                  <a:cs typeface="Open Sans" panose="020B0606030504020204" pitchFamily="34" charset="0"/>
                </a:rPr>
                <a:t> Stories</a:t>
              </a:r>
            </a:p>
          </p:txBody>
        </p:sp>
        <p:pic>
          <p:nvPicPr>
            <p:cNvPr id="2" name="Picture 2" descr="Exemplo de User Story, representando uma necessidade do usuÃ¡rio">
              <a:extLst>
                <a:ext uri="{FF2B5EF4-FFF2-40B4-BE49-F238E27FC236}">
                  <a16:creationId xmlns:a16="http://schemas.microsoft.com/office/drawing/2014/main" id="{0B73B2CE-DC9F-43A1-9D32-D15AA2A6C7CE}"/>
                </a:ext>
              </a:extLst>
            </p:cNvPr>
            <p:cNvPicPr>
              <a:picLocks noChangeAspect="1" noChangeArrowheads="1"/>
            </p:cNvPicPr>
            <p:nvPr/>
          </p:nvPicPr>
          <p:blipFill>
            <a:blip r:embed="rId10">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087431" y="5273820"/>
              <a:ext cx="984273" cy="6397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Agrupar 13">
            <a:extLst>
              <a:ext uri="{FF2B5EF4-FFF2-40B4-BE49-F238E27FC236}">
                <a16:creationId xmlns:a16="http://schemas.microsoft.com/office/drawing/2014/main" id="{31428482-C9F0-4FFD-86B9-047F4097D395}"/>
              </a:ext>
            </a:extLst>
          </p:cNvPr>
          <p:cNvGrpSpPr/>
          <p:nvPr/>
        </p:nvGrpSpPr>
        <p:grpSpPr>
          <a:xfrm>
            <a:off x="10279873" y="6422369"/>
            <a:ext cx="1639992" cy="1871035"/>
            <a:chOff x="4682636" y="1062321"/>
            <a:chExt cx="1639992" cy="1871035"/>
          </a:xfrm>
        </p:grpSpPr>
        <p:sp>
          <p:nvSpPr>
            <p:cNvPr id="22" name="CaixaDeTexto 21">
              <a:extLst>
                <a:ext uri="{FF2B5EF4-FFF2-40B4-BE49-F238E27FC236}">
                  <a16:creationId xmlns:a16="http://schemas.microsoft.com/office/drawing/2014/main" id="{D143C13F-0422-4877-A6E9-47E9D4CCD2D0}"/>
                </a:ext>
              </a:extLst>
            </p:cNvPr>
            <p:cNvSpPr txBox="1"/>
            <p:nvPr/>
          </p:nvSpPr>
          <p:spPr>
            <a:xfrm>
              <a:off x="4892888" y="2502469"/>
              <a:ext cx="1311341"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Análise de Robustez</a:t>
              </a:r>
            </a:p>
          </p:txBody>
        </p:sp>
        <p:pic>
          <p:nvPicPr>
            <p:cNvPr id="68" name="Imagem 67">
              <a:extLst>
                <a:ext uri="{FF2B5EF4-FFF2-40B4-BE49-F238E27FC236}">
                  <a16:creationId xmlns:a16="http://schemas.microsoft.com/office/drawing/2014/main" id="{975EAD8A-1CA8-420B-865E-688793454558}"/>
                </a:ext>
              </a:extLst>
            </p:cNvPr>
            <p:cNvPicPr>
              <a:picLocks noChangeAspect="1"/>
            </p:cNvPicPr>
            <p:nvPr/>
          </p:nvPicPr>
          <p:blipFill>
            <a:blip r:embed="rId11">
              <a:duotone>
                <a:prstClr val="black"/>
                <a:srgbClr val="FF0000">
                  <a:tint val="45000"/>
                  <a:satMod val="400000"/>
                </a:srgbClr>
              </a:duotone>
            </a:blip>
            <a:stretch>
              <a:fillRect/>
            </a:stretch>
          </p:blipFill>
          <p:spPr>
            <a:xfrm>
              <a:off x="4682636" y="1062321"/>
              <a:ext cx="1639992" cy="1475549"/>
            </a:xfrm>
            <a:prstGeom prst="rect">
              <a:avLst/>
            </a:prstGeom>
          </p:spPr>
        </p:pic>
      </p:grpSp>
      <p:grpSp>
        <p:nvGrpSpPr>
          <p:cNvPr id="6" name="Agrupar 5">
            <a:extLst>
              <a:ext uri="{FF2B5EF4-FFF2-40B4-BE49-F238E27FC236}">
                <a16:creationId xmlns:a16="http://schemas.microsoft.com/office/drawing/2014/main" id="{11AF1D98-2898-4E4E-A94C-797D01DB78D9}"/>
              </a:ext>
            </a:extLst>
          </p:cNvPr>
          <p:cNvGrpSpPr/>
          <p:nvPr/>
        </p:nvGrpSpPr>
        <p:grpSpPr>
          <a:xfrm>
            <a:off x="7430596" y="3925448"/>
            <a:ext cx="1394620" cy="1852247"/>
            <a:chOff x="4469842" y="1857803"/>
            <a:chExt cx="1394620" cy="1559507"/>
          </a:xfrm>
        </p:grpSpPr>
        <p:sp>
          <p:nvSpPr>
            <p:cNvPr id="3" name="Retângulo 2">
              <a:extLst>
                <a:ext uri="{FF2B5EF4-FFF2-40B4-BE49-F238E27FC236}">
                  <a16:creationId xmlns:a16="http://schemas.microsoft.com/office/drawing/2014/main" id="{50351B17-2436-4C6C-98C3-2C042D87908C}"/>
                </a:ext>
              </a:extLst>
            </p:cNvPr>
            <p:cNvSpPr/>
            <p:nvPr/>
          </p:nvSpPr>
          <p:spPr>
            <a:xfrm>
              <a:off x="4469842" y="1857803"/>
              <a:ext cx="1394620" cy="1304497"/>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Use case</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UseCase1</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Syestem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2.2.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Stystem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3.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Run</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scenery</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X</a:t>
              </a:r>
            </a:p>
            <a:p>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Alternative</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sceneries</a:t>
              </a:r>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A1 –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From</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2</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CaixaDeTexto 53">
              <a:extLst>
                <a:ext uri="{FF2B5EF4-FFF2-40B4-BE49-F238E27FC236}">
                  <a16:creationId xmlns:a16="http://schemas.microsoft.com/office/drawing/2014/main" id="{D04D908D-4E1A-459F-866D-86F372E42DE7}"/>
                </a:ext>
              </a:extLst>
            </p:cNvPr>
            <p:cNvSpPr txBox="1"/>
            <p:nvPr/>
          </p:nvSpPr>
          <p:spPr>
            <a:xfrm>
              <a:off x="4694097" y="3155700"/>
              <a:ext cx="914554"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Cenários</a:t>
              </a:r>
            </a:p>
          </p:txBody>
        </p:sp>
      </p:grpSp>
      <p:grpSp>
        <p:nvGrpSpPr>
          <p:cNvPr id="45" name="Agrupar 44">
            <a:extLst>
              <a:ext uri="{FF2B5EF4-FFF2-40B4-BE49-F238E27FC236}">
                <a16:creationId xmlns:a16="http://schemas.microsoft.com/office/drawing/2014/main" id="{BA996231-D991-46ED-9421-A1AAA33D2C53}"/>
              </a:ext>
            </a:extLst>
          </p:cNvPr>
          <p:cNvGrpSpPr/>
          <p:nvPr/>
        </p:nvGrpSpPr>
        <p:grpSpPr>
          <a:xfrm>
            <a:off x="15542748" y="6582795"/>
            <a:ext cx="1311341" cy="2338361"/>
            <a:chOff x="20764994" y="4224661"/>
            <a:chExt cx="1311341" cy="2338361"/>
          </a:xfrm>
        </p:grpSpPr>
        <p:pic>
          <p:nvPicPr>
            <p:cNvPr id="34" name="Picture 2" descr="Resultado de imagem para uml diagrama de estados">
              <a:extLst>
                <a:ext uri="{FF2B5EF4-FFF2-40B4-BE49-F238E27FC236}">
                  <a16:creationId xmlns:a16="http://schemas.microsoft.com/office/drawing/2014/main" id="{C555B212-D100-4A69-BFC4-F1B844141B8A}"/>
                </a:ext>
              </a:extLst>
            </p:cNvPr>
            <p:cNvPicPr>
              <a:picLocks noChangeAspect="1" noChangeArrowheads="1"/>
            </p:cNvPicPr>
            <p:nvPr/>
          </p:nvPicPr>
          <p:blipFill>
            <a:blip r:embed="rId1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20833984" y="4224661"/>
              <a:ext cx="1239489" cy="1383358"/>
            </a:xfrm>
            <a:prstGeom prst="rect">
              <a:avLst/>
            </a:prstGeom>
            <a:noFill/>
            <a:extLst>
              <a:ext uri="{909E8E84-426E-40DD-AFC4-6F175D3DCCD1}">
                <a14:hiddenFill xmlns:a14="http://schemas.microsoft.com/office/drawing/2010/main">
                  <a:solidFill>
                    <a:srgbClr val="FFFFFF"/>
                  </a:solidFill>
                </a14:hiddenFill>
              </a:ext>
            </a:extLst>
          </p:spPr>
        </p:pic>
        <p:sp>
          <p:nvSpPr>
            <p:cNvPr id="75" name="CaixaDeTexto 74">
              <a:extLst>
                <a:ext uri="{FF2B5EF4-FFF2-40B4-BE49-F238E27FC236}">
                  <a16:creationId xmlns:a16="http://schemas.microsoft.com/office/drawing/2014/main" id="{FBC10536-3998-4C5C-849E-983FC656D539}"/>
                </a:ext>
              </a:extLst>
            </p:cNvPr>
            <p:cNvSpPr txBox="1"/>
            <p:nvPr/>
          </p:nvSpPr>
          <p:spPr>
            <a:xfrm>
              <a:off x="20764994" y="5624303"/>
              <a:ext cx="1311341" cy="938719"/>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Estados / Máquina de Estados (</a:t>
              </a:r>
              <a:r>
                <a:rPr lang="pt-BR" sz="1100" i="1" dirty="0" err="1">
                  <a:latin typeface="Open Sans" panose="020B0606030504020204" pitchFamily="34" charset="0"/>
                  <a:ea typeface="Open Sans" panose="020B0606030504020204" pitchFamily="34" charset="0"/>
                  <a:cs typeface="Open Sans" panose="020B0606030504020204" pitchFamily="34" charset="0"/>
                </a:rPr>
                <a:t>Statemachine</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82" name="Conector: Curvo 81">
            <a:extLst>
              <a:ext uri="{FF2B5EF4-FFF2-40B4-BE49-F238E27FC236}">
                <a16:creationId xmlns:a16="http://schemas.microsoft.com/office/drawing/2014/main" id="{8A70D025-892D-43C0-9F1F-BC1EB6F45E3F}"/>
              </a:ext>
            </a:extLst>
          </p:cNvPr>
          <p:cNvCxnSpPr>
            <a:cxnSpLocks/>
            <a:stCxn id="34" idx="3"/>
            <a:endCxn id="8" idx="3"/>
          </p:cNvCxnSpPr>
          <p:nvPr/>
        </p:nvCxnSpPr>
        <p:spPr>
          <a:xfrm>
            <a:off x="16851227" y="7274474"/>
            <a:ext cx="187578" cy="3160919"/>
          </a:xfrm>
          <a:prstGeom prst="curvedConnector3">
            <a:avLst>
              <a:gd name="adj1" fmla="val 221869"/>
            </a:avLst>
          </a:prstGeom>
          <a:ln w="76200">
            <a:solidFill>
              <a:srgbClr val="3366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Conector: Curvo 82">
            <a:extLst>
              <a:ext uri="{FF2B5EF4-FFF2-40B4-BE49-F238E27FC236}">
                <a16:creationId xmlns:a16="http://schemas.microsoft.com/office/drawing/2014/main" id="{4454878A-D390-429F-A84A-A323BC504952}"/>
              </a:ext>
            </a:extLst>
          </p:cNvPr>
          <p:cNvCxnSpPr>
            <a:cxnSpLocks/>
            <a:stCxn id="7" idx="0"/>
            <a:endCxn id="1026" idx="0"/>
          </p:cNvCxnSpPr>
          <p:nvPr/>
        </p:nvCxnSpPr>
        <p:spPr>
          <a:xfrm rot="16200000" flipH="1">
            <a:off x="16570362" y="3888369"/>
            <a:ext cx="546234" cy="5856682"/>
          </a:xfrm>
          <a:prstGeom prst="curvedConnector3">
            <a:avLst>
              <a:gd name="adj1" fmla="val -149963"/>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Curvo 90">
            <a:extLst>
              <a:ext uri="{FF2B5EF4-FFF2-40B4-BE49-F238E27FC236}">
                <a16:creationId xmlns:a16="http://schemas.microsoft.com/office/drawing/2014/main" id="{EDCB29AA-CAB1-49CB-B72B-C3000F0B9427}"/>
              </a:ext>
            </a:extLst>
          </p:cNvPr>
          <p:cNvCxnSpPr>
            <a:cxnSpLocks/>
            <a:stCxn id="8" idx="1"/>
            <a:endCxn id="34" idx="1"/>
          </p:cNvCxnSpPr>
          <p:nvPr/>
        </p:nvCxnSpPr>
        <p:spPr>
          <a:xfrm rot="10800000" flipH="1">
            <a:off x="15430714" y="7274475"/>
            <a:ext cx="181024" cy="3160919"/>
          </a:xfrm>
          <a:prstGeom prst="curvedConnector3">
            <a:avLst>
              <a:gd name="adj1" fmla="val -12628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Curvo 110">
            <a:extLst>
              <a:ext uri="{FF2B5EF4-FFF2-40B4-BE49-F238E27FC236}">
                <a16:creationId xmlns:a16="http://schemas.microsoft.com/office/drawing/2014/main" id="{FDC38DF9-831E-4BC0-A1C2-3E84AA459845}"/>
              </a:ext>
            </a:extLst>
          </p:cNvPr>
          <p:cNvCxnSpPr>
            <a:cxnSpLocks/>
            <a:stCxn id="23" idx="2"/>
            <a:endCxn id="24" idx="1"/>
          </p:cNvCxnSpPr>
          <p:nvPr/>
        </p:nvCxnSpPr>
        <p:spPr>
          <a:xfrm rot="16200000" flipH="1">
            <a:off x="13001783" y="9042820"/>
            <a:ext cx="3435118" cy="1719491"/>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Curvo 128">
            <a:extLst>
              <a:ext uri="{FF2B5EF4-FFF2-40B4-BE49-F238E27FC236}">
                <a16:creationId xmlns:a16="http://schemas.microsoft.com/office/drawing/2014/main" id="{6F983362-10D4-4539-8D32-DC6958E5EB37}"/>
              </a:ext>
            </a:extLst>
          </p:cNvPr>
          <p:cNvCxnSpPr>
            <a:cxnSpLocks/>
            <a:stCxn id="24" idx="3"/>
            <a:endCxn id="1026" idx="1"/>
          </p:cNvCxnSpPr>
          <p:nvPr/>
        </p:nvCxnSpPr>
        <p:spPr>
          <a:xfrm flipV="1">
            <a:off x="16890429" y="7464526"/>
            <a:ext cx="2506692" cy="4155599"/>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o 137">
            <a:extLst>
              <a:ext uri="{FF2B5EF4-FFF2-40B4-BE49-F238E27FC236}">
                <a16:creationId xmlns:a16="http://schemas.microsoft.com/office/drawing/2014/main" id="{A281F7C0-802D-4E05-A641-81D4907F9E25}"/>
              </a:ext>
            </a:extLst>
          </p:cNvPr>
          <p:cNvCxnSpPr>
            <a:cxnSpLocks/>
            <a:stCxn id="1033" idx="1"/>
            <a:endCxn id="4" idx="1"/>
          </p:cNvCxnSpPr>
          <p:nvPr/>
        </p:nvCxnSpPr>
        <p:spPr>
          <a:xfrm rot="10800000" flipH="1">
            <a:off x="6264252" y="7162917"/>
            <a:ext cx="1127209" cy="292400"/>
          </a:xfrm>
          <a:prstGeom prst="curvedConnector5">
            <a:avLst>
              <a:gd name="adj1" fmla="val 77580"/>
              <a:gd name="adj2" fmla="val 8903"/>
              <a:gd name="adj3" fmla="val 87123"/>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Curvo 140">
            <a:extLst>
              <a:ext uri="{FF2B5EF4-FFF2-40B4-BE49-F238E27FC236}">
                <a16:creationId xmlns:a16="http://schemas.microsoft.com/office/drawing/2014/main" id="{24CA8AAE-62C0-4D81-B8DB-1553F6A6C096}"/>
              </a:ext>
            </a:extLst>
          </p:cNvPr>
          <p:cNvCxnSpPr>
            <a:cxnSpLocks/>
            <a:stCxn id="3" idx="3"/>
            <a:endCxn id="68" idx="0"/>
          </p:cNvCxnSpPr>
          <p:nvPr/>
        </p:nvCxnSpPr>
        <p:spPr>
          <a:xfrm>
            <a:off x="8825216" y="4700132"/>
            <a:ext cx="2274653" cy="1722237"/>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33" name="Chave Direita 1032">
            <a:extLst>
              <a:ext uri="{FF2B5EF4-FFF2-40B4-BE49-F238E27FC236}">
                <a16:creationId xmlns:a16="http://schemas.microsoft.com/office/drawing/2014/main" id="{3B88D415-DBC8-460B-814D-E910F9947316}"/>
              </a:ext>
            </a:extLst>
          </p:cNvPr>
          <p:cNvSpPr/>
          <p:nvPr/>
        </p:nvSpPr>
        <p:spPr>
          <a:xfrm>
            <a:off x="5845799" y="5524286"/>
            <a:ext cx="418454" cy="3862061"/>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51" name="Chave Direita 150">
            <a:extLst>
              <a:ext uri="{FF2B5EF4-FFF2-40B4-BE49-F238E27FC236}">
                <a16:creationId xmlns:a16="http://schemas.microsoft.com/office/drawing/2014/main" id="{2D206082-B8F3-4582-8C28-0B316EBB6632}"/>
              </a:ext>
            </a:extLst>
          </p:cNvPr>
          <p:cNvSpPr/>
          <p:nvPr/>
        </p:nvSpPr>
        <p:spPr>
          <a:xfrm flipH="1">
            <a:off x="3998041" y="5551087"/>
            <a:ext cx="388240" cy="3862061"/>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cxnSp>
        <p:nvCxnSpPr>
          <p:cNvPr id="152" name="Conector: Curvo 151">
            <a:extLst>
              <a:ext uri="{FF2B5EF4-FFF2-40B4-BE49-F238E27FC236}">
                <a16:creationId xmlns:a16="http://schemas.microsoft.com/office/drawing/2014/main" id="{46E787AB-91A3-4DC3-B703-77073F8503DE}"/>
              </a:ext>
            </a:extLst>
          </p:cNvPr>
          <p:cNvCxnSpPr>
            <a:cxnSpLocks/>
            <a:stCxn id="5" idx="3"/>
            <a:endCxn id="68" idx="1"/>
          </p:cNvCxnSpPr>
          <p:nvPr/>
        </p:nvCxnSpPr>
        <p:spPr>
          <a:xfrm flipV="1">
            <a:off x="9073797" y="7160144"/>
            <a:ext cx="1206076" cy="3333654"/>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41" name="CaixaDeTexto 1040">
            <a:extLst>
              <a:ext uri="{FF2B5EF4-FFF2-40B4-BE49-F238E27FC236}">
                <a16:creationId xmlns:a16="http://schemas.microsoft.com/office/drawing/2014/main" id="{D8D9FEBC-0D97-4F28-AD7D-C17818415EBC}"/>
              </a:ext>
            </a:extLst>
          </p:cNvPr>
          <p:cNvSpPr txBox="1"/>
          <p:nvPr/>
        </p:nvSpPr>
        <p:spPr>
          <a:xfrm>
            <a:off x="12436012" y="6185335"/>
            <a:ext cx="3359214" cy="307777"/>
          </a:xfrm>
          <a:prstGeom prst="rect">
            <a:avLst/>
          </a:prstGeom>
          <a:noFill/>
        </p:spPr>
        <p:txBody>
          <a:bodyPr wrap="square" rtlCol="0">
            <a:spAutoFit/>
          </a:bodyPr>
          <a:lstStyle/>
          <a:p>
            <a:r>
              <a:rPr lang="pt-B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*Comportamental &gt; De interação</a:t>
            </a:r>
          </a:p>
        </p:txBody>
      </p:sp>
      <p:sp>
        <p:nvSpPr>
          <p:cNvPr id="157" name="Chave Direita 156">
            <a:extLst>
              <a:ext uri="{FF2B5EF4-FFF2-40B4-BE49-F238E27FC236}">
                <a16:creationId xmlns:a16="http://schemas.microsoft.com/office/drawing/2014/main" id="{B13A5785-A23D-46C6-86A6-A8D65E9EB23E}"/>
              </a:ext>
            </a:extLst>
          </p:cNvPr>
          <p:cNvSpPr/>
          <p:nvPr/>
        </p:nvSpPr>
        <p:spPr>
          <a:xfrm rot="16200000">
            <a:off x="11676005" y="2024681"/>
            <a:ext cx="418454" cy="4491760"/>
          </a:xfrm>
          <a:prstGeom prst="rightBrace">
            <a:avLst>
              <a:gd name="adj1" fmla="val 113040"/>
              <a:gd name="adj2"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047" name="CaixaDeTexto 1046">
            <a:extLst>
              <a:ext uri="{FF2B5EF4-FFF2-40B4-BE49-F238E27FC236}">
                <a16:creationId xmlns:a16="http://schemas.microsoft.com/office/drawing/2014/main" id="{2E0216A5-9669-4105-B6B2-0AB563512EAD}"/>
              </a:ext>
            </a:extLst>
          </p:cNvPr>
          <p:cNvSpPr txBox="1"/>
          <p:nvPr/>
        </p:nvSpPr>
        <p:spPr>
          <a:xfrm>
            <a:off x="11116233" y="3304081"/>
            <a:ext cx="1533978" cy="523220"/>
          </a:xfrm>
          <a:prstGeom prst="rect">
            <a:avLst/>
          </a:prstGeom>
          <a:solidFill>
            <a:srgbClr val="CC99FF"/>
          </a:solidFill>
        </p:spPr>
        <p:txBody>
          <a:bodyPr wrap="square" rtlCol="0">
            <a:spAutoFit/>
          </a:bodyPr>
          <a:lstStyle/>
          <a:p>
            <a:pPr algn="ctr"/>
            <a:r>
              <a:rPr lang="pt-BR" sz="28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GAP</a:t>
            </a:r>
            <a:endParaRPr lang="pt-BR"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0" name="Retângulo 169">
            <a:extLst>
              <a:ext uri="{FF2B5EF4-FFF2-40B4-BE49-F238E27FC236}">
                <a16:creationId xmlns:a16="http://schemas.microsoft.com/office/drawing/2014/main" id="{E1468F1D-D737-445C-8A99-24D29A69777D}"/>
              </a:ext>
            </a:extLst>
          </p:cNvPr>
          <p:cNvSpPr/>
          <p:nvPr/>
        </p:nvSpPr>
        <p:spPr>
          <a:xfrm>
            <a:off x="3459496" y="862774"/>
            <a:ext cx="17998134" cy="2055544"/>
          </a:xfrm>
          <a:prstGeom prst="rect">
            <a:avLst/>
          </a:prstGeom>
          <a:solidFill>
            <a:srgbClr val="CCFFCC"/>
          </a:solid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5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PROCESSO ICONIX</a:t>
            </a:r>
          </a:p>
        </p:txBody>
      </p:sp>
      <p:cxnSp>
        <p:nvCxnSpPr>
          <p:cNvPr id="173" name="Conector: Curvo 172">
            <a:extLst>
              <a:ext uri="{FF2B5EF4-FFF2-40B4-BE49-F238E27FC236}">
                <a16:creationId xmlns:a16="http://schemas.microsoft.com/office/drawing/2014/main" id="{48A4DBD5-51DC-4E40-BB1A-31C0693261E7}"/>
              </a:ext>
            </a:extLst>
          </p:cNvPr>
          <p:cNvCxnSpPr>
            <a:cxnSpLocks/>
            <a:stCxn id="20" idx="2"/>
            <a:endCxn id="5" idx="0"/>
          </p:cNvCxnSpPr>
          <p:nvPr/>
        </p:nvCxnSpPr>
        <p:spPr>
          <a:xfrm rot="16200000" flipH="1">
            <a:off x="7369566" y="8921371"/>
            <a:ext cx="1653309" cy="188132"/>
          </a:xfrm>
          <a:prstGeom prst="curvedConnector3">
            <a:avLst>
              <a:gd name="adj1" fmla="val 101796"/>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61667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1990</TotalTime>
  <Words>118</Words>
  <Application>Microsoft Office PowerPoint</Application>
  <PresentationFormat>Personalizar</PresentationFormat>
  <Paragraphs>39</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Open Sans</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Luiz Rodrigues Estevam</dc:creator>
  <cp:lastModifiedBy>André Luiz Rodrigues Estevam</cp:lastModifiedBy>
  <cp:revision>19</cp:revision>
  <dcterms:created xsi:type="dcterms:W3CDTF">2018-08-11T02:37:59Z</dcterms:created>
  <dcterms:modified xsi:type="dcterms:W3CDTF">2018-10-24T17:29:24Z</dcterms:modified>
</cp:coreProperties>
</file>