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53446-008C-4EF3-A46F-C5D353116C8C}" type="datetimeFigureOut">
              <a:rPr lang="en-GB" smtClean="0"/>
              <a:t>14/11/2011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D936B-9F1B-49EF-8599-4FC6E5679A1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D936B-9F1B-49EF-8599-4FC6E5679A10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8C4-86EA-4A65-860F-D61F5E6506CF}" type="datetimeFigureOut">
              <a:rPr lang="en-GB" smtClean="0"/>
              <a:pPr/>
              <a:t>14/11/2011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F8F-5CCD-4309-9BC0-2E1235A78A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8C4-86EA-4A65-860F-D61F5E6506CF}" type="datetimeFigureOut">
              <a:rPr lang="en-GB" smtClean="0"/>
              <a:pPr/>
              <a:t>14/11/2011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F8F-5CCD-4309-9BC0-2E1235A78A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8C4-86EA-4A65-860F-D61F5E6506CF}" type="datetimeFigureOut">
              <a:rPr lang="en-GB" smtClean="0"/>
              <a:pPr/>
              <a:t>14/11/2011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F8F-5CCD-4309-9BC0-2E1235A78A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8C4-86EA-4A65-860F-D61F5E6506CF}" type="datetimeFigureOut">
              <a:rPr lang="en-GB" smtClean="0"/>
              <a:pPr/>
              <a:t>14/11/2011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F8F-5CCD-4309-9BC0-2E1235A78A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8C4-86EA-4A65-860F-D61F5E6506CF}" type="datetimeFigureOut">
              <a:rPr lang="en-GB" smtClean="0"/>
              <a:pPr/>
              <a:t>14/11/2011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F8F-5CCD-4309-9BC0-2E1235A78A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8C4-86EA-4A65-860F-D61F5E6506CF}" type="datetimeFigureOut">
              <a:rPr lang="en-GB" smtClean="0"/>
              <a:pPr/>
              <a:t>14/11/2011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F8F-5CCD-4309-9BC0-2E1235A78A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8C4-86EA-4A65-860F-D61F5E6506CF}" type="datetimeFigureOut">
              <a:rPr lang="en-GB" smtClean="0"/>
              <a:pPr/>
              <a:t>14/11/2011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F8F-5CCD-4309-9BC0-2E1235A78A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8C4-86EA-4A65-860F-D61F5E6506CF}" type="datetimeFigureOut">
              <a:rPr lang="en-GB" smtClean="0"/>
              <a:pPr/>
              <a:t>14/11/2011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F8F-5CCD-4309-9BC0-2E1235A78A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8C4-86EA-4A65-860F-D61F5E6506CF}" type="datetimeFigureOut">
              <a:rPr lang="en-GB" smtClean="0"/>
              <a:pPr/>
              <a:t>14/11/2011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F8F-5CCD-4309-9BC0-2E1235A78A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8C4-86EA-4A65-860F-D61F5E6506CF}" type="datetimeFigureOut">
              <a:rPr lang="en-GB" smtClean="0"/>
              <a:pPr/>
              <a:t>14/11/2011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F8F-5CCD-4309-9BC0-2E1235A78A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8C4-86EA-4A65-860F-D61F5E6506CF}" type="datetimeFigureOut">
              <a:rPr lang="en-GB" smtClean="0"/>
              <a:pPr/>
              <a:t>14/11/2011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F8F-5CCD-4309-9BC0-2E1235A78A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58C4-86EA-4A65-860F-D61F5E6506CF}" type="datetimeFigureOut">
              <a:rPr lang="en-GB" smtClean="0"/>
              <a:pPr/>
              <a:t>14/11/2011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4DF8F-5CCD-4309-9BC0-2E1235A78A0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1763688" y="116632"/>
            <a:ext cx="5133723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Rectangle 71"/>
          <p:cNvSpPr/>
          <p:nvPr/>
        </p:nvSpPr>
        <p:spPr>
          <a:xfrm>
            <a:off x="1816646" y="145207"/>
            <a:ext cx="5040560" cy="6408712"/>
          </a:xfrm>
          <a:prstGeom prst="rect">
            <a:avLst/>
          </a:prstGeom>
          <a:solidFill>
            <a:srgbClr val="FFFFFF">
              <a:alpha val="89804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627784" y="4581128"/>
            <a:ext cx="108012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851920" y="4581128"/>
            <a:ext cx="108012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076056" y="4581128"/>
            <a:ext cx="108012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699792" y="4653136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Transformer C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3928" y="4653136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Transformer B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8064" y="4653136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Transformer A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51920" y="6093296"/>
            <a:ext cx="1080120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chemeClr val="bg1"/>
                </a:solidFill>
              </a:rPr>
              <a:t>Screw Terminals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71800" y="4221088"/>
            <a:ext cx="360040" cy="144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275856" y="4221088"/>
            <a:ext cx="360040" cy="144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923928" y="4221088"/>
            <a:ext cx="360040" cy="144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499992" y="4221088"/>
            <a:ext cx="360040" cy="144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220072" y="4221088"/>
            <a:ext cx="360040" cy="144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724128" y="4221088"/>
            <a:ext cx="360040" cy="144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2267744" y="1772816"/>
            <a:ext cx="936104" cy="2016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2267744" y="1772816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 smtClean="0">
                <a:solidFill>
                  <a:schemeClr val="bg1"/>
                </a:solidFill>
              </a:rPr>
              <a:t>Traco</a:t>
            </a:r>
            <a:r>
              <a:rPr lang="en-GB" sz="1100" dirty="0" smtClean="0">
                <a:solidFill>
                  <a:schemeClr val="bg1"/>
                </a:solidFill>
              </a:rPr>
              <a:t> Power</a:t>
            </a:r>
            <a:br>
              <a:rPr lang="en-GB" sz="1100" dirty="0" smtClean="0">
                <a:solidFill>
                  <a:schemeClr val="bg1"/>
                </a:solidFill>
              </a:rPr>
            </a:br>
            <a:r>
              <a:rPr lang="en-GB" sz="1100" dirty="0" smtClean="0">
                <a:solidFill>
                  <a:schemeClr val="bg1"/>
                </a:solidFill>
              </a:rPr>
              <a:t>Unit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11760" y="692696"/>
            <a:ext cx="144016" cy="4320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7805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771800" y="1268760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2699792" y="1052736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D1</a:t>
            </a:r>
            <a:endParaRPr lang="en-GB" sz="1050" dirty="0"/>
          </a:p>
        </p:txBody>
      </p:sp>
      <p:sp>
        <p:nvSpPr>
          <p:cNvPr id="26" name="Rectangle 25"/>
          <p:cNvSpPr/>
          <p:nvPr/>
        </p:nvSpPr>
        <p:spPr>
          <a:xfrm rot="5400000">
            <a:off x="2231740" y="1304764"/>
            <a:ext cx="288032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1648272" y="1297360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Screw Terminal</a:t>
            </a:r>
            <a:endParaRPr lang="en-GB" sz="900" dirty="0"/>
          </a:p>
        </p:txBody>
      </p:sp>
      <p:sp>
        <p:nvSpPr>
          <p:cNvPr id="28" name="Rectangle 27"/>
          <p:cNvSpPr/>
          <p:nvPr/>
        </p:nvSpPr>
        <p:spPr>
          <a:xfrm>
            <a:off x="3347864" y="1052736"/>
            <a:ext cx="1656184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34-way header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47864" y="2204864"/>
            <a:ext cx="288032" cy="2880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347864" y="2708920"/>
            <a:ext cx="288032" cy="2880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3347864" y="3140968"/>
            <a:ext cx="288032" cy="2880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3275856" y="2215897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C1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5856" y="2719953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C2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5856" y="3152001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C3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67944" y="1556792"/>
            <a:ext cx="504056" cy="1440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/>
          </a:p>
        </p:txBody>
      </p:sp>
      <p:sp>
        <p:nvSpPr>
          <p:cNvPr id="36" name="Rectangle 35"/>
          <p:cNvSpPr/>
          <p:nvPr/>
        </p:nvSpPr>
        <p:spPr>
          <a:xfrm rot="16200000">
            <a:off x="6048164" y="3032956"/>
            <a:ext cx="504056" cy="1440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707904" y="2996952"/>
            <a:ext cx="720080" cy="1440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3923928" y="16915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Screw Terminal</a:t>
            </a:r>
            <a:endParaRPr lang="en-GB" sz="900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5947556" y="2989548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Screw Terminal</a:t>
            </a:r>
            <a:endParaRPr lang="en-GB" sz="900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3751312" y="2953543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Screw Terminal</a:t>
            </a:r>
            <a:endParaRPr lang="en-GB" sz="900" dirty="0"/>
          </a:p>
        </p:txBody>
      </p:sp>
      <p:sp>
        <p:nvSpPr>
          <p:cNvPr id="41" name="Rectangle 40"/>
          <p:cNvSpPr/>
          <p:nvPr/>
        </p:nvSpPr>
        <p:spPr>
          <a:xfrm>
            <a:off x="4716016" y="1556792"/>
            <a:ext cx="504056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4572000" y="134076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PIN Header</a:t>
            </a:r>
            <a:endParaRPr lang="en-GB" sz="900" dirty="0"/>
          </a:p>
        </p:txBody>
      </p:sp>
      <p:sp>
        <p:nvSpPr>
          <p:cNvPr id="43" name="Rectangle 42"/>
          <p:cNvSpPr/>
          <p:nvPr/>
        </p:nvSpPr>
        <p:spPr>
          <a:xfrm>
            <a:off x="5796136" y="1268760"/>
            <a:ext cx="432048" cy="1368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18F252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52120" y="332656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</a:t>
            </a:r>
            <a:br>
              <a:rPr lang="en-GB" sz="1100" dirty="0" smtClean="0"/>
            </a:br>
            <a:r>
              <a:rPr lang="en-GB" sz="1100" dirty="0" smtClean="0"/>
              <a:t>PORT</a:t>
            </a:r>
            <a:endParaRPr lang="en-GB" sz="1100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4860032" y="2996952"/>
            <a:ext cx="64807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14-way</a:t>
            </a:r>
            <a:endParaRPr lang="en-GB" sz="1100" dirty="0"/>
          </a:p>
        </p:txBody>
      </p:sp>
      <p:sp>
        <p:nvSpPr>
          <p:cNvPr id="46" name="Rectangle 45"/>
          <p:cNvSpPr/>
          <p:nvPr/>
        </p:nvSpPr>
        <p:spPr>
          <a:xfrm>
            <a:off x="5148064" y="2420888"/>
            <a:ext cx="288032" cy="14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5148064" y="2204864"/>
            <a:ext cx="288032" cy="144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 rot="5400000">
            <a:off x="5400092" y="2312876"/>
            <a:ext cx="360040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sz="500" dirty="0" smtClean="0"/>
              <a:t>XTAL</a:t>
            </a:r>
            <a:endParaRPr lang="en-GB" sz="500" dirty="0"/>
          </a:p>
        </p:txBody>
      </p:sp>
      <p:sp>
        <p:nvSpPr>
          <p:cNvPr id="49" name="Rectangle 48"/>
          <p:cNvSpPr/>
          <p:nvPr/>
        </p:nvSpPr>
        <p:spPr>
          <a:xfrm>
            <a:off x="5652120" y="2924944"/>
            <a:ext cx="432048" cy="36004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5436096" y="328498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SN75155P</a:t>
            </a:r>
            <a:endParaRPr lang="en-GB" sz="1100" dirty="0"/>
          </a:p>
        </p:txBody>
      </p:sp>
      <p:sp>
        <p:nvSpPr>
          <p:cNvPr id="51" name="Rectangle 50"/>
          <p:cNvSpPr/>
          <p:nvPr/>
        </p:nvSpPr>
        <p:spPr>
          <a:xfrm>
            <a:off x="4860032" y="1772816"/>
            <a:ext cx="288032" cy="720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4716016" y="1916832"/>
            <a:ext cx="576064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10-way</a:t>
            </a:r>
            <a:endParaRPr lang="en-GB" sz="10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419872" y="1484784"/>
            <a:ext cx="5040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419872" y="1590700"/>
            <a:ext cx="5040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419872" y="1705000"/>
            <a:ext cx="5040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419872" y="1819300"/>
            <a:ext cx="5040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4283968" y="3212976"/>
            <a:ext cx="4320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4380359" y="3212976"/>
            <a:ext cx="4320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4485134" y="3212976"/>
            <a:ext cx="4320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4589909" y="3212976"/>
            <a:ext cx="4320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5220072" y="3212976"/>
            <a:ext cx="4320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5320655" y="3212976"/>
            <a:ext cx="4320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5082530" y="1196752"/>
            <a:ext cx="4320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5187305" y="1196752"/>
            <a:ext cx="4320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5292080" y="1196752"/>
            <a:ext cx="4320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300192" y="1772816"/>
            <a:ext cx="28803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76056" y="170080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R1</a:t>
            </a:r>
            <a:endParaRPr lang="en-GB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771800" y="4005064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R2</a:t>
            </a:r>
            <a:endParaRPr lang="en-GB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3275856" y="4005064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R3</a:t>
            </a:r>
            <a:endParaRPr lang="en-GB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3923928" y="4005064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R4</a:t>
            </a:r>
            <a:endParaRPr lang="en-GB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4499992" y="4005064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R5</a:t>
            </a:r>
            <a:endParaRPr lang="en-GB" sz="1050" dirty="0"/>
          </a:p>
        </p:txBody>
      </p:sp>
      <p:sp>
        <p:nvSpPr>
          <p:cNvPr id="78" name="TextBox 77"/>
          <p:cNvSpPr txBox="1"/>
          <p:nvPr/>
        </p:nvSpPr>
        <p:spPr>
          <a:xfrm>
            <a:off x="5220072" y="4005064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R6</a:t>
            </a:r>
            <a:endParaRPr lang="en-GB" sz="1050" dirty="0"/>
          </a:p>
        </p:txBody>
      </p:sp>
      <p:sp>
        <p:nvSpPr>
          <p:cNvPr id="79" name="TextBox 78"/>
          <p:cNvSpPr txBox="1"/>
          <p:nvPr/>
        </p:nvSpPr>
        <p:spPr>
          <a:xfrm>
            <a:off x="5724128" y="4005064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R7</a:t>
            </a:r>
            <a:endParaRPr lang="en-GB" sz="1050" dirty="0"/>
          </a:p>
        </p:txBody>
      </p:sp>
      <p:grpSp>
        <p:nvGrpSpPr>
          <p:cNvPr id="81" name="Group 80"/>
          <p:cNvGrpSpPr/>
          <p:nvPr/>
        </p:nvGrpSpPr>
        <p:grpSpPr>
          <a:xfrm>
            <a:off x="251520" y="836712"/>
            <a:ext cx="1368152" cy="2516073"/>
            <a:chOff x="251520" y="836712"/>
            <a:chExt cx="1368152" cy="2516073"/>
          </a:xfrm>
        </p:grpSpPr>
        <p:sp>
          <p:nvSpPr>
            <p:cNvPr id="25" name="TextBox 24"/>
            <p:cNvSpPr txBox="1"/>
            <p:nvPr/>
          </p:nvSpPr>
          <p:spPr>
            <a:xfrm>
              <a:off x="251520" y="836712"/>
              <a:ext cx="1368152" cy="251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447675" algn="l"/>
                </a:tabLst>
              </a:pPr>
              <a:r>
                <a:rPr lang="en-GB" sz="1050" dirty="0" smtClean="0"/>
                <a:t>D1	5V RED LED</a:t>
              </a:r>
              <a:br>
                <a:rPr lang="en-GB" sz="1050" dirty="0" smtClean="0"/>
              </a:br>
              <a:r>
                <a:rPr lang="en-GB" sz="1050" dirty="0" smtClean="0"/>
                <a:t/>
              </a:r>
              <a:br>
                <a:rPr lang="en-GB" sz="1050" dirty="0" smtClean="0"/>
              </a:br>
              <a:r>
                <a:rPr lang="en-GB" sz="1050" dirty="0" smtClean="0"/>
                <a:t>C1	100 </a:t>
              </a:r>
              <a:r>
                <a:rPr lang="en-GB" sz="1050" dirty="0" smtClean="0">
                  <a:sym typeface="Symbol"/>
                </a:rPr>
                <a:t></a:t>
              </a:r>
              <a:r>
                <a:rPr lang="en-GB" sz="1050" dirty="0" smtClean="0"/>
                <a:t>F / 50 V</a:t>
              </a:r>
            </a:p>
            <a:p>
              <a:pPr>
                <a:tabLst>
                  <a:tab pos="447675" algn="l"/>
                </a:tabLst>
              </a:pPr>
              <a:r>
                <a:rPr lang="en-GB" sz="1050" dirty="0" smtClean="0"/>
                <a:t>C2	100 </a:t>
              </a:r>
              <a:r>
                <a:rPr lang="en-GB" sz="1050" dirty="0" smtClean="0">
                  <a:sym typeface="Symbol"/>
                </a:rPr>
                <a:t></a:t>
              </a:r>
              <a:r>
                <a:rPr lang="en-GB" sz="1050" dirty="0" smtClean="0"/>
                <a:t>F / 50 V</a:t>
              </a:r>
              <a:br>
                <a:rPr lang="en-GB" sz="1050" dirty="0" smtClean="0"/>
              </a:br>
              <a:r>
                <a:rPr lang="en-GB" sz="1050" dirty="0" smtClean="0"/>
                <a:t>C3	100 </a:t>
              </a:r>
              <a:r>
                <a:rPr lang="en-GB" sz="1050" dirty="0" smtClean="0">
                  <a:sym typeface="Symbol"/>
                </a:rPr>
                <a:t></a:t>
              </a:r>
              <a:r>
                <a:rPr lang="en-GB" sz="1050" dirty="0" smtClean="0"/>
                <a:t>F / 50 V</a:t>
              </a:r>
              <a:br>
                <a:rPr lang="en-GB" sz="1050" dirty="0" smtClean="0"/>
              </a:br>
              <a:r>
                <a:rPr lang="en-GB" sz="1050" dirty="0" smtClean="0"/>
                <a:t>C4	100 pF</a:t>
              </a:r>
              <a:br>
                <a:rPr lang="en-GB" sz="1050" dirty="0" smtClean="0"/>
              </a:br>
              <a:r>
                <a:rPr lang="en-GB" sz="1050" dirty="0" smtClean="0"/>
                <a:t>C5	100 pF</a:t>
              </a:r>
              <a:br>
                <a:rPr lang="en-GB" sz="1050" dirty="0" smtClean="0"/>
              </a:br>
              <a:r>
                <a:rPr lang="en-GB" sz="1050" dirty="0" smtClean="0"/>
                <a:t/>
              </a:r>
              <a:br>
                <a:rPr lang="en-GB" sz="1050" dirty="0" smtClean="0"/>
              </a:br>
              <a:r>
                <a:rPr lang="en-GB" sz="1050" dirty="0" smtClean="0"/>
                <a:t>R1	100 k</a:t>
              </a:r>
              <a:r>
                <a:rPr lang="en-GB" sz="1050" dirty="0" smtClean="0">
                  <a:sym typeface="Symbol"/>
                </a:rPr>
                <a:t></a:t>
              </a:r>
              <a:r>
                <a:rPr lang="en-GB" sz="1050" dirty="0" smtClean="0"/>
                <a:t/>
              </a:r>
              <a:br>
                <a:rPr lang="en-GB" sz="1050" dirty="0" smtClean="0"/>
              </a:br>
              <a:r>
                <a:rPr lang="en-GB" sz="1050" dirty="0" smtClean="0"/>
                <a:t>R2,4,6	430 </a:t>
              </a:r>
              <a:r>
                <a:rPr lang="en-GB" sz="1050" dirty="0" smtClean="0">
                  <a:sym typeface="Symbol"/>
                </a:rPr>
                <a:t> </a:t>
              </a:r>
              <a:r>
                <a:rPr lang="en-GB" sz="1050" dirty="0" smtClean="0"/>
                <a:t/>
              </a:r>
              <a:br>
                <a:rPr lang="en-GB" sz="1050" dirty="0" smtClean="0"/>
              </a:br>
              <a:r>
                <a:rPr lang="en-GB" sz="1050" dirty="0" smtClean="0"/>
                <a:t>R3,5,7	240 </a:t>
              </a:r>
              <a:r>
                <a:rPr lang="en-GB" sz="1050" dirty="0" smtClean="0">
                  <a:sym typeface="Symbol"/>
                </a:rPr>
                <a:t> </a:t>
              </a:r>
              <a:r>
                <a:rPr lang="en-GB" sz="1050" dirty="0" smtClean="0"/>
                <a:t/>
              </a:r>
              <a:br>
                <a:rPr lang="en-GB" sz="1050" dirty="0" smtClean="0"/>
              </a:br>
              <a:r>
                <a:rPr lang="en-GB" sz="1050" dirty="0" smtClean="0"/>
                <a:t/>
              </a:r>
              <a:br>
                <a:rPr lang="en-GB" sz="1050" dirty="0" smtClean="0"/>
              </a:br>
              <a:r>
                <a:rPr lang="en-GB" sz="1050" dirty="0" smtClean="0"/>
                <a:t>XTAL	4 MHz</a:t>
              </a:r>
            </a:p>
            <a:p>
              <a:pPr>
                <a:tabLst>
                  <a:tab pos="447675" algn="l"/>
                </a:tabLst>
              </a:pPr>
              <a:endParaRPr lang="en-GB" sz="1050" dirty="0"/>
            </a:p>
            <a:p>
              <a:pPr>
                <a:tabLst>
                  <a:tab pos="447675" algn="l"/>
                </a:tabLst>
              </a:pPr>
              <a:r>
                <a:rPr lang="en-GB" sz="1050" dirty="0" smtClean="0"/>
                <a:t>	Wire Link</a:t>
              </a:r>
              <a:endParaRPr lang="en-GB" sz="1050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333053" y="3207643"/>
              <a:ext cx="28803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4788024" y="2166972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C4</a:t>
            </a:r>
            <a:endParaRPr lang="en-GB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4788024" y="2382996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C5</a:t>
            </a:r>
            <a:endParaRPr lang="en-GB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3535313" y="22768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+</a:t>
            </a:r>
            <a:endParaRPr lang="en-GB" dirty="0"/>
          </a:p>
        </p:txBody>
      </p:sp>
      <p:sp>
        <p:nvSpPr>
          <p:cNvPr id="85" name="TextBox 84"/>
          <p:cNvSpPr txBox="1"/>
          <p:nvPr/>
        </p:nvSpPr>
        <p:spPr>
          <a:xfrm>
            <a:off x="3535313" y="25556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+</a:t>
            </a:r>
            <a:endParaRPr lang="en-GB" dirty="0"/>
          </a:p>
        </p:txBody>
      </p:sp>
      <p:sp>
        <p:nvSpPr>
          <p:cNvPr id="86" name="TextBox 85"/>
          <p:cNvSpPr txBox="1"/>
          <p:nvPr/>
        </p:nvSpPr>
        <p:spPr>
          <a:xfrm>
            <a:off x="3535313" y="29876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+</a:t>
            </a:r>
            <a:endParaRPr lang="en-GB" dirty="0"/>
          </a:p>
        </p:txBody>
      </p:sp>
      <p:sp>
        <p:nvSpPr>
          <p:cNvPr id="87" name="TextBox 86"/>
          <p:cNvSpPr txBox="1"/>
          <p:nvPr/>
        </p:nvSpPr>
        <p:spPr>
          <a:xfrm>
            <a:off x="2584351" y="12594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+</a:t>
            </a:r>
            <a:endParaRPr lang="en-GB" sz="1400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5767561" y="1215802"/>
            <a:ext cx="288032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1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11577" y="3049910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1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77916" y="1484784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276872"/>
            <a:ext cx="44100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Rectangle 111"/>
          <p:cNvSpPr/>
          <p:nvPr/>
        </p:nvSpPr>
        <p:spPr>
          <a:xfrm>
            <a:off x="2267744" y="2348880"/>
            <a:ext cx="4248472" cy="2592288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059832" y="2708920"/>
            <a:ext cx="288032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" dirty="0"/>
          </a:p>
        </p:txBody>
      </p:sp>
      <p:sp>
        <p:nvSpPr>
          <p:cNvPr id="24" name="TextBox 23"/>
          <p:cNvSpPr txBox="1"/>
          <p:nvPr/>
        </p:nvSpPr>
        <p:spPr>
          <a:xfrm>
            <a:off x="3059832" y="2743036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D1</a:t>
            </a:r>
            <a:endParaRPr lang="en-GB" sz="1050" dirty="0"/>
          </a:p>
        </p:txBody>
      </p:sp>
      <p:sp>
        <p:nvSpPr>
          <p:cNvPr id="28" name="Rectangle 27"/>
          <p:cNvSpPr/>
          <p:nvPr/>
        </p:nvSpPr>
        <p:spPr>
          <a:xfrm rot="16200000">
            <a:off x="3977934" y="2942946"/>
            <a:ext cx="828092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10-way header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28" y="2564904"/>
            <a:ext cx="1656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7675" algn="l"/>
              </a:tabLst>
            </a:pPr>
            <a:r>
              <a:rPr lang="en-GB" sz="1050" dirty="0" smtClean="0"/>
              <a:t>D1-D4	5V GREEN LED</a:t>
            </a:r>
            <a:br>
              <a:rPr lang="en-GB" sz="1050" dirty="0" smtClean="0"/>
            </a:br>
            <a:r>
              <a:rPr lang="en-GB" sz="1050" dirty="0" smtClean="0"/>
              <a:t>D5	5V AMBER LED</a:t>
            </a:r>
          </a:p>
          <a:p>
            <a:pPr>
              <a:tabLst>
                <a:tab pos="447675" algn="l"/>
              </a:tabLst>
            </a:pPr>
            <a:r>
              <a:rPr lang="en-GB" sz="1050" dirty="0" smtClean="0"/>
              <a:t>D6	5V RED LED</a:t>
            </a:r>
          </a:p>
          <a:p>
            <a:pPr>
              <a:tabLst>
                <a:tab pos="447675" algn="l"/>
              </a:tabLst>
            </a:pPr>
            <a:r>
              <a:rPr lang="en-GB" sz="1050" dirty="0" smtClean="0"/>
              <a:t/>
            </a:r>
            <a:br>
              <a:rPr lang="en-GB" sz="1050" dirty="0" smtClean="0"/>
            </a:br>
            <a:r>
              <a:rPr lang="en-GB" sz="1050" dirty="0" smtClean="0"/>
              <a:t>R1,R2	240</a:t>
            </a:r>
            <a:r>
              <a:rPr lang="en-GB" sz="1050" dirty="0" smtClean="0">
                <a:sym typeface="Symbol"/>
              </a:rPr>
              <a:t>  </a:t>
            </a:r>
            <a:r>
              <a:rPr lang="en-GB" sz="1050" dirty="0" smtClean="0"/>
              <a:t>	</a:t>
            </a:r>
            <a:br>
              <a:rPr lang="en-GB" sz="1050" dirty="0" smtClean="0"/>
            </a:br>
            <a:r>
              <a:rPr lang="en-GB" sz="1050" dirty="0" smtClean="0"/>
              <a:t/>
            </a:r>
            <a:br>
              <a:rPr lang="en-GB" sz="1050" dirty="0" smtClean="0"/>
            </a:br>
            <a:r>
              <a:rPr lang="en-GB" sz="1050" dirty="0" smtClean="0"/>
              <a:t>T1,T2	NPN  Transistor</a:t>
            </a:r>
            <a:br>
              <a:rPr lang="en-GB" sz="1050" dirty="0" smtClean="0"/>
            </a:br>
            <a:r>
              <a:rPr lang="en-GB" sz="1050" dirty="0" smtClean="0"/>
              <a:t>	(General Purpose)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47864" y="2689175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+</a:t>
            </a:r>
            <a:endParaRPr lang="en-GB" sz="1400" dirty="0"/>
          </a:p>
        </p:txBody>
      </p:sp>
      <p:sp>
        <p:nvSpPr>
          <p:cNvPr id="91" name="Oval 90"/>
          <p:cNvSpPr/>
          <p:nvPr/>
        </p:nvSpPr>
        <p:spPr>
          <a:xfrm>
            <a:off x="5436096" y="2708920"/>
            <a:ext cx="288032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5436096" y="3429000"/>
            <a:ext cx="288032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059832" y="3429000"/>
            <a:ext cx="288032" cy="2880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3059832" y="4221088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5436096" y="4221088"/>
            <a:ext cx="288032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/>
          <p:cNvSpPr txBox="1"/>
          <p:nvPr/>
        </p:nvSpPr>
        <p:spPr>
          <a:xfrm>
            <a:off x="5436096" y="2743036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D2</a:t>
            </a:r>
            <a:endParaRPr lang="en-GB" sz="1050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3463116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D4</a:t>
            </a:r>
            <a:endParaRPr lang="en-GB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3059832" y="3463116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D3</a:t>
            </a:r>
            <a:endParaRPr lang="en-GB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3059832" y="4255204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D5</a:t>
            </a:r>
            <a:endParaRPr lang="en-GB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5436096" y="4255204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D6</a:t>
            </a:r>
            <a:endParaRPr lang="en-GB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3347864" y="34290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+</a:t>
            </a:r>
            <a:endParaRPr lang="en-GB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47864" y="422108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+</a:t>
            </a:r>
            <a:endParaRPr lang="en-GB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220072" y="422108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+</a:t>
            </a:r>
            <a:endParaRPr lang="en-GB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220072" y="3409255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+</a:t>
            </a:r>
            <a:endParaRPr lang="en-GB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220072" y="270892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+</a:t>
            </a:r>
            <a:endParaRPr lang="en-GB" sz="1400" dirty="0"/>
          </a:p>
        </p:txBody>
      </p:sp>
      <p:sp>
        <p:nvSpPr>
          <p:cNvPr id="108" name="Rectangle 107"/>
          <p:cNvSpPr/>
          <p:nvPr/>
        </p:nvSpPr>
        <p:spPr>
          <a:xfrm>
            <a:off x="3707904" y="3573016"/>
            <a:ext cx="14401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/>
          <p:cNvSpPr/>
          <p:nvPr/>
        </p:nvSpPr>
        <p:spPr>
          <a:xfrm>
            <a:off x="4932040" y="3573016"/>
            <a:ext cx="14401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/>
          <p:cNvSpPr/>
          <p:nvPr/>
        </p:nvSpPr>
        <p:spPr>
          <a:xfrm>
            <a:off x="2627784" y="4221088"/>
            <a:ext cx="216024" cy="4320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T1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940152" y="4221088"/>
            <a:ext cx="216024" cy="4320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T2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644008" y="3717032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R2</a:t>
            </a:r>
            <a:endParaRPr lang="en-GB" sz="1050" dirty="0"/>
          </a:p>
        </p:txBody>
      </p:sp>
      <p:sp>
        <p:nvSpPr>
          <p:cNvPr id="114" name="TextBox 113"/>
          <p:cNvSpPr txBox="1"/>
          <p:nvPr/>
        </p:nvSpPr>
        <p:spPr>
          <a:xfrm>
            <a:off x="3779912" y="3717032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R1</a:t>
            </a:r>
            <a:endParaRPr lang="en-GB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1763688" y="116632"/>
            <a:ext cx="5133723" cy="6525344"/>
            <a:chOff x="1763688" y="116632"/>
            <a:chExt cx="5133723" cy="652534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lum/>
            </a:blip>
            <a:srcRect/>
            <a:stretch>
              <a:fillRect/>
            </a:stretch>
          </p:blipFill>
          <p:spPr bwMode="auto">
            <a:xfrm>
              <a:off x="1763688" y="116632"/>
              <a:ext cx="5133723" cy="6525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Rectangle 71"/>
            <p:cNvSpPr/>
            <p:nvPr/>
          </p:nvSpPr>
          <p:spPr>
            <a:xfrm>
              <a:off x="1816646" y="145207"/>
              <a:ext cx="5040560" cy="640871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27784" y="4581128"/>
              <a:ext cx="1080120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51920" y="4581128"/>
              <a:ext cx="1080120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76056" y="4581128"/>
              <a:ext cx="1080120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51920" y="6093296"/>
              <a:ext cx="1080120" cy="288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5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71800" y="4221088"/>
              <a:ext cx="360040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75856" y="4221088"/>
              <a:ext cx="360040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23928" y="4221088"/>
              <a:ext cx="360040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99992" y="4221088"/>
              <a:ext cx="360040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20072" y="4221088"/>
              <a:ext cx="360040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24128" y="4221088"/>
              <a:ext cx="360040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67744" y="1772816"/>
              <a:ext cx="936104" cy="20162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11760" y="692696"/>
              <a:ext cx="14401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GB" sz="1100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771800" y="1268760"/>
              <a:ext cx="144016" cy="1440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2231740" y="1304764"/>
              <a:ext cx="288032" cy="21602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7864" y="1052736"/>
              <a:ext cx="1656184" cy="288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 dirty="0">
                <a:solidFill>
                  <a:schemeClr val="bg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347864" y="2204864"/>
              <a:ext cx="288032" cy="28803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bg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347864" y="2708920"/>
              <a:ext cx="288032" cy="28803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3347864" y="3140968"/>
              <a:ext cx="288032" cy="28803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067944" y="1556792"/>
              <a:ext cx="504056" cy="1440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 dirty="0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6048164" y="3032956"/>
              <a:ext cx="504056" cy="1440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 dirty="0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3707904" y="2996952"/>
              <a:ext cx="720080" cy="1440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716016" y="1556792"/>
              <a:ext cx="504056" cy="1440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7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96136" y="1268760"/>
              <a:ext cx="432048" cy="13681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400" dirty="0" smtClean="0">
                  <a:solidFill>
                    <a:schemeClr val="bg1"/>
                  </a:solidFill>
                </a:rPr>
                <a:t>18F252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52120" y="332656"/>
              <a:ext cx="6480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4860032" y="2996952"/>
              <a:ext cx="64807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48064" y="2420888"/>
              <a:ext cx="288032" cy="1440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148064" y="2204864"/>
              <a:ext cx="288032" cy="1440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400092" y="2312876"/>
              <a:ext cx="360040" cy="1440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endParaRPr lang="en-GB" sz="5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652120" y="2924944"/>
              <a:ext cx="432048" cy="3600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60032" y="1772816"/>
              <a:ext cx="288032" cy="7200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16016" y="1916832"/>
              <a:ext cx="576064" cy="2160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419872" y="1484784"/>
              <a:ext cx="50405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419872" y="1590700"/>
              <a:ext cx="50405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419872" y="1705000"/>
              <a:ext cx="50405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419872" y="1819300"/>
              <a:ext cx="50405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283968" y="3212976"/>
              <a:ext cx="43204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4380359" y="3212976"/>
              <a:ext cx="43204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485134" y="3212976"/>
              <a:ext cx="43204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4589909" y="3212976"/>
              <a:ext cx="43204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20072" y="3212976"/>
              <a:ext cx="43204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5320655" y="3212976"/>
              <a:ext cx="43204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082530" y="1196752"/>
              <a:ext cx="43204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5187305" y="1196752"/>
              <a:ext cx="43204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5292080" y="1196752"/>
              <a:ext cx="43204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 rot="5400000">
            <a:off x="1871698" y="728702"/>
            <a:ext cx="3240363" cy="41764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ounded Rectangle 79"/>
          <p:cNvSpPr/>
          <p:nvPr/>
        </p:nvSpPr>
        <p:spPr>
          <a:xfrm>
            <a:off x="5220072" y="3789040"/>
            <a:ext cx="1080120" cy="43204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 rot="5400000">
            <a:off x="2101741" y="1584719"/>
            <a:ext cx="787814" cy="84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 rot="5400000">
            <a:off x="2101741" y="2477575"/>
            <a:ext cx="787814" cy="84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 rot="5400000">
            <a:off x="2101741" y="3370431"/>
            <a:ext cx="787814" cy="84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 rot="5400000">
            <a:off x="1313927" y="2792701"/>
            <a:ext cx="787814" cy="2100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5400000">
            <a:off x="3744027" y="872835"/>
            <a:ext cx="712473" cy="1663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 rot="5400000">
            <a:off x="4119751" y="2647959"/>
            <a:ext cx="1207981" cy="2100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3821552" y="3387359"/>
            <a:ext cx="447987" cy="12513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TIMING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4897811" y="3895279"/>
            <a:ext cx="572514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/>
          </a:p>
        </p:txBody>
      </p:sp>
      <p:sp>
        <p:nvSpPr>
          <p:cNvPr id="53" name="Rectangle 52"/>
          <p:cNvSpPr/>
          <p:nvPr/>
        </p:nvSpPr>
        <p:spPr>
          <a:xfrm rot="5400000">
            <a:off x="5292080" y="1841373"/>
            <a:ext cx="1440160" cy="1872208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 rot="5400000">
            <a:off x="5729236" y="2647959"/>
            <a:ext cx="1207981" cy="2100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16016" y="2204864"/>
            <a:ext cx="1584176" cy="1080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Connector 70"/>
          <p:cNvCxnSpPr/>
          <p:nvPr/>
        </p:nvCxnSpPr>
        <p:spPr>
          <a:xfrm>
            <a:off x="4716016" y="3257552"/>
            <a:ext cx="15841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860032" y="2492896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DAQ</a:t>
            </a:r>
            <a:endParaRPr lang="en-GB" sz="2800" dirty="0"/>
          </a:p>
        </p:txBody>
      </p:sp>
      <p:sp>
        <p:nvSpPr>
          <p:cNvPr id="74" name="Rectangle 73"/>
          <p:cNvSpPr/>
          <p:nvPr/>
        </p:nvSpPr>
        <p:spPr>
          <a:xfrm>
            <a:off x="6588224" y="2636912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/>
          <p:cNvSpPr txBox="1"/>
          <p:nvPr/>
        </p:nvSpPr>
        <p:spPr>
          <a:xfrm>
            <a:off x="3419872" y="151672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POWER</a:t>
            </a:r>
            <a:endParaRPr lang="en-GB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2267744" y="183553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VT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67744" y="270892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VT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67744" y="363573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VT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08664" y="384276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RS232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78</Words>
  <Application>Microsoft Office PowerPoint</Application>
  <PresentationFormat>On-screen Show (4:3)</PresentationFormat>
  <Paragraphs>71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Laverty</dc:creator>
  <cp:lastModifiedBy>David</cp:lastModifiedBy>
  <cp:revision>25</cp:revision>
  <dcterms:created xsi:type="dcterms:W3CDTF">2011-06-21T15:12:00Z</dcterms:created>
  <dcterms:modified xsi:type="dcterms:W3CDTF">2011-11-14T17:16:23Z</dcterms:modified>
</cp:coreProperties>
</file>