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71" r:id="rId5"/>
    <p:sldId id="272" r:id="rId6"/>
    <p:sldId id="267" r:id="rId7"/>
    <p:sldId id="262" r:id="rId8"/>
    <p:sldId id="264" r:id="rId9"/>
    <p:sldId id="259" r:id="rId10"/>
    <p:sldId id="260" r:id="rId11"/>
    <p:sldId id="261" r:id="rId12"/>
    <p:sldId id="263" r:id="rId13"/>
    <p:sldId id="265" r:id="rId14"/>
    <p:sldId id="266" r:id="rId15"/>
    <p:sldId id="257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E99A5-96E4-49AF-AAFB-9891D9DB80A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19E253-2E7D-49F4-991A-8C23E30B2673}">
      <dgm:prSet/>
      <dgm:spPr/>
      <dgm:t>
        <a:bodyPr/>
        <a:lstStyle/>
        <a:p>
          <a:r>
            <a:rPr lang="en-US"/>
            <a:t>Namespaces</a:t>
          </a:r>
        </a:p>
      </dgm:t>
    </dgm:pt>
    <dgm:pt modelId="{85253656-E095-42A6-8361-58D8539BA60B}" type="parTrans" cxnId="{C20DD825-4140-4B70-B0AE-F8B1E0DE786E}">
      <dgm:prSet/>
      <dgm:spPr/>
      <dgm:t>
        <a:bodyPr/>
        <a:lstStyle/>
        <a:p>
          <a:endParaRPr lang="en-US"/>
        </a:p>
      </dgm:t>
    </dgm:pt>
    <dgm:pt modelId="{AB7239B6-EE5A-485D-AE6F-95A42D385348}" type="sibTrans" cxnId="{C20DD825-4140-4B70-B0AE-F8B1E0DE786E}">
      <dgm:prSet/>
      <dgm:spPr/>
      <dgm:t>
        <a:bodyPr/>
        <a:lstStyle/>
        <a:p>
          <a:endParaRPr lang="en-US"/>
        </a:p>
      </dgm:t>
    </dgm:pt>
    <dgm:pt modelId="{2F30ADEE-4DD6-43A3-A49A-9BF95EE90639}">
      <dgm:prSet/>
      <dgm:spPr/>
      <dgm:t>
        <a:bodyPr/>
        <a:lstStyle/>
        <a:p>
          <a:r>
            <a:rPr lang="en-US"/>
            <a:t>Variables and Custom Functions at the top</a:t>
          </a:r>
        </a:p>
      </dgm:t>
    </dgm:pt>
    <dgm:pt modelId="{31E210AF-F49B-4B55-970A-2445ED6A0236}" type="parTrans" cxnId="{026DC3D4-98E0-48C8-94E7-E1EAA190C3FA}">
      <dgm:prSet/>
      <dgm:spPr/>
      <dgm:t>
        <a:bodyPr/>
        <a:lstStyle/>
        <a:p>
          <a:endParaRPr lang="en-US"/>
        </a:p>
      </dgm:t>
    </dgm:pt>
    <dgm:pt modelId="{E85DAD0F-2CA8-47A7-9330-1C956B14AAF9}" type="sibTrans" cxnId="{026DC3D4-98E0-48C8-94E7-E1EAA190C3FA}">
      <dgm:prSet/>
      <dgm:spPr/>
      <dgm:t>
        <a:bodyPr/>
        <a:lstStyle/>
        <a:p>
          <a:endParaRPr lang="en-US"/>
        </a:p>
      </dgm:t>
    </dgm:pt>
    <dgm:pt modelId="{245228D8-440F-4A6E-A44C-2D6F804FDEFE}">
      <dgm:prSet/>
      <dgm:spPr/>
      <dgm:t>
        <a:bodyPr/>
        <a:lstStyle/>
        <a:p>
          <a:r>
            <a:rPr lang="en-US"/>
            <a:t>template (always to start)</a:t>
          </a:r>
        </a:p>
      </dgm:t>
    </dgm:pt>
    <dgm:pt modelId="{BA80C61B-DACA-4AA2-80E1-7FB34F2DE952}" type="parTrans" cxnId="{F04AE945-16F5-4459-8889-50330A943C5E}">
      <dgm:prSet/>
      <dgm:spPr/>
      <dgm:t>
        <a:bodyPr/>
        <a:lstStyle/>
        <a:p>
          <a:endParaRPr lang="en-US"/>
        </a:p>
      </dgm:t>
    </dgm:pt>
    <dgm:pt modelId="{A8D461F5-649F-4D7C-BF98-0B2A64F0A715}" type="sibTrans" cxnId="{F04AE945-16F5-4459-8889-50330A943C5E}">
      <dgm:prSet/>
      <dgm:spPr/>
      <dgm:t>
        <a:bodyPr/>
        <a:lstStyle/>
        <a:p>
          <a:endParaRPr lang="en-US"/>
        </a:p>
      </dgm:t>
    </dgm:pt>
    <dgm:pt modelId="{F0903AE6-B341-48A3-9018-3946D95EA6B6}">
      <dgm:prSet/>
      <dgm:spPr/>
      <dgm:t>
        <a:bodyPr/>
        <a:lstStyle/>
        <a:p>
          <a:r>
            <a:rPr lang="en-US"/>
            <a:t>Match the root node, then all the children nodes are in scope</a:t>
          </a:r>
        </a:p>
      </dgm:t>
    </dgm:pt>
    <dgm:pt modelId="{E0B33B4D-91D7-423C-9C44-EB81602752E0}" type="parTrans" cxnId="{725C4974-9559-40CB-B55C-6BA0931D31AA}">
      <dgm:prSet/>
      <dgm:spPr/>
      <dgm:t>
        <a:bodyPr/>
        <a:lstStyle/>
        <a:p>
          <a:endParaRPr lang="en-US"/>
        </a:p>
      </dgm:t>
    </dgm:pt>
    <dgm:pt modelId="{D1AB29BF-81CD-4B7A-A63D-8657E9C3FDDB}" type="sibTrans" cxnId="{725C4974-9559-40CB-B55C-6BA0931D31AA}">
      <dgm:prSet/>
      <dgm:spPr/>
      <dgm:t>
        <a:bodyPr/>
        <a:lstStyle/>
        <a:p>
          <a:endParaRPr lang="en-US"/>
        </a:p>
      </dgm:t>
    </dgm:pt>
    <dgm:pt modelId="{9A86122B-B372-41CD-9E73-9CD939BAA087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xsl:template</a:t>
          </a:r>
          <a:r>
            <a:rPr lang="en-US" dirty="0"/>
            <a:t> match=“/</a:t>
          </a:r>
          <a:r>
            <a:rPr lang="en-US" dirty="0" err="1"/>
            <a:t>rdf:RDF</a:t>
          </a:r>
          <a:r>
            <a:rPr lang="en-US" dirty="0"/>
            <a:t>”&gt;</a:t>
          </a:r>
        </a:p>
      </dgm:t>
    </dgm:pt>
    <dgm:pt modelId="{46832C10-046E-4E3B-9B88-0BD944FF9DD2}" type="parTrans" cxnId="{B2F3485B-3CB9-46DA-88F0-9C25E194316D}">
      <dgm:prSet/>
      <dgm:spPr/>
      <dgm:t>
        <a:bodyPr/>
        <a:lstStyle/>
        <a:p>
          <a:endParaRPr lang="en-US"/>
        </a:p>
      </dgm:t>
    </dgm:pt>
    <dgm:pt modelId="{F714D015-83FE-477A-924C-CD3EC00CD90B}" type="sibTrans" cxnId="{B2F3485B-3CB9-46DA-88F0-9C25E194316D}">
      <dgm:prSet/>
      <dgm:spPr/>
      <dgm:t>
        <a:bodyPr/>
        <a:lstStyle/>
        <a:p>
          <a:endParaRPr lang="en-US"/>
        </a:p>
      </dgm:t>
    </dgm:pt>
    <dgm:pt modelId="{F5194708-0760-4451-AE45-4FC7FFB0BE8D}">
      <dgm:prSet/>
      <dgm:spPr/>
      <dgm:t>
        <a:bodyPr/>
        <a:lstStyle/>
        <a:p>
          <a:r>
            <a:rPr lang="en-US"/>
            <a:t>apply-template</a:t>
          </a:r>
        </a:p>
      </dgm:t>
    </dgm:pt>
    <dgm:pt modelId="{5BC96DD0-C0F7-4CEA-A299-DF52B1C8F24C}" type="parTrans" cxnId="{A4FB9D36-6F89-4613-9361-888CD2345208}">
      <dgm:prSet/>
      <dgm:spPr/>
      <dgm:t>
        <a:bodyPr/>
        <a:lstStyle/>
        <a:p>
          <a:endParaRPr lang="en-US"/>
        </a:p>
      </dgm:t>
    </dgm:pt>
    <dgm:pt modelId="{3C20C73F-B6AE-48E0-913D-98B100C5B162}" type="sibTrans" cxnId="{A4FB9D36-6F89-4613-9361-888CD2345208}">
      <dgm:prSet/>
      <dgm:spPr/>
      <dgm:t>
        <a:bodyPr/>
        <a:lstStyle/>
        <a:p>
          <a:endParaRPr lang="en-US"/>
        </a:p>
      </dgm:t>
    </dgm:pt>
    <dgm:pt modelId="{607ACDF8-81E9-475E-A6F1-8DE3FE4C7D95}">
      <dgm:prSet/>
      <dgm:spPr/>
      <dgm:t>
        <a:bodyPr/>
        <a:lstStyle/>
        <a:p>
          <a:r>
            <a:rPr lang="en-US"/>
            <a:t>&lt;xsl:apply-templates select=“cim:SynchronousMachine” /&gt;</a:t>
          </a:r>
        </a:p>
      </dgm:t>
    </dgm:pt>
    <dgm:pt modelId="{629D61ED-57A9-486E-BCDB-EB20EDB3BDBB}" type="parTrans" cxnId="{DD0BC334-6C2E-46CC-A2A7-B7FE94B619AB}">
      <dgm:prSet/>
      <dgm:spPr/>
      <dgm:t>
        <a:bodyPr/>
        <a:lstStyle/>
        <a:p>
          <a:endParaRPr lang="en-US"/>
        </a:p>
      </dgm:t>
    </dgm:pt>
    <dgm:pt modelId="{95B024D2-3CF3-4557-A4DA-A2886127845E}" type="sibTrans" cxnId="{DD0BC334-6C2E-46CC-A2A7-B7FE94B619AB}">
      <dgm:prSet/>
      <dgm:spPr/>
      <dgm:t>
        <a:bodyPr/>
        <a:lstStyle/>
        <a:p>
          <a:endParaRPr lang="en-US"/>
        </a:p>
      </dgm:t>
    </dgm:pt>
    <dgm:pt modelId="{ED6FC354-3FA4-4361-A426-244AB0B18725}">
      <dgm:prSet/>
      <dgm:spPr/>
      <dgm:t>
        <a:bodyPr/>
        <a:lstStyle/>
        <a:p>
          <a:r>
            <a:rPr lang="en-US"/>
            <a:t>Looping is similar to Apply-Template</a:t>
          </a:r>
        </a:p>
      </dgm:t>
    </dgm:pt>
    <dgm:pt modelId="{C219AE1E-ADC2-4EB1-A119-6FEFC010A0F1}" type="parTrans" cxnId="{78E40585-6957-4225-A501-D5D049442E86}">
      <dgm:prSet/>
      <dgm:spPr/>
      <dgm:t>
        <a:bodyPr/>
        <a:lstStyle/>
        <a:p>
          <a:endParaRPr lang="en-US"/>
        </a:p>
      </dgm:t>
    </dgm:pt>
    <dgm:pt modelId="{A41DB8BD-C482-4AA1-952B-BCADB583E3B3}" type="sibTrans" cxnId="{78E40585-6957-4225-A501-D5D049442E86}">
      <dgm:prSet/>
      <dgm:spPr/>
      <dgm:t>
        <a:bodyPr/>
        <a:lstStyle/>
        <a:p>
          <a:endParaRPr lang="en-US"/>
        </a:p>
      </dgm:t>
    </dgm:pt>
    <dgm:pt modelId="{BDD0AB65-03E6-4124-8404-A69FD3414032}">
      <dgm:prSet/>
      <dgm:spPr/>
      <dgm:t>
        <a:bodyPr/>
        <a:lstStyle/>
        <a:p>
          <a:r>
            <a:rPr lang="en-US"/>
            <a:t>&lt;xsl:for-each select=“cim:ACLineSegment”&gt;</a:t>
          </a:r>
        </a:p>
      </dgm:t>
    </dgm:pt>
    <dgm:pt modelId="{7DA498E2-42A4-4466-A22E-F43D4E6E33D3}" type="parTrans" cxnId="{B985AD5F-7E97-4ECF-BF69-303E8AD4820B}">
      <dgm:prSet/>
      <dgm:spPr/>
      <dgm:t>
        <a:bodyPr/>
        <a:lstStyle/>
        <a:p>
          <a:endParaRPr lang="en-US"/>
        </a:p>
      </dgm:t>
    </dgm:pt>
    <dgm:pt modelId="{D93BBB7C-6434-47F5-AE15-76F455C0FF4D}" type="sibTrans" cxnId="{B985AD5F-7E97-4ECF-BF69-303E8AD4820B}">
      <dgm:prSet/>
      <dgm:spPr/>
      <dgm:t>
        <a:bodyPr/>
        <a:lstStyle/>
        <a:p>
          <a:endParaRPr lang="en-US"/>
        </a:p>
      </dgm:t>
    </dgm:pt>
    <dgm:pt modelId="{FE2C91A9-B2ED-4A6A-9A64-C1792D8EC0A2}" type="pres">
      <dgm:prSet presAssocID="{F48E99A5-96E4-49AF-AAFB-9891D9DB80A4}" presName="linear" presStyleCnt="0">
        <dgm:presLayoutVars>
          <dgm:dir/>
          <dgm:animLvl val="lvl"/>
          <dgm:resizeHandles val="exact"/>
        </dgm:presLayoutVars>
      </dgm:prSet>
      <dgm:spPr/>
    </dgm:pt>
    <dgm:pt modelId="{376E947D-81D9-4FD5-BC77-12CDA41FB53D}" type="pres">
      <dgm:prSet presAssocID="{CD19E253-2E7D-49F4-991A-8C23E30B2673}" presName="parentLin" presStyleCnt="0"/>
      <dgm:spPr/>
    </dgm:pt>
    <dgm:pt modelId="{D75EE98E-3FE2-43F8-82FF-A4E3848B2FF2}" type="pres">
      <dgm:prSet presAssocID="{CD19E253-2E7D-49F4-991A-8C23E30B2673}" presName="parentLeftMargin" presStyleLbl="node1" presStyleIdx="0" presStyleCnt="5"/>
      <dgm:spPr/>
    </dgm:pt>
    <dgm:pt modelId="{54BE860A-AD07-4BEC-843F-E632476A9351}" type="pres">
      <dgm:prSet presAssocID="{CD19E253-2E7D-49F4-991A-8C23E30B267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DC082DF-E712-46CF-BADA-AB6CEDAB2C1D}" type="pres">
      <dgm:prSet presAssocID="{CD19E253-2E7D-49F4-991A-8C23E30B2673}" presName="negativeSpace" presStyleCnt="0"/>
      <dgm:spPr/>
    </dgm:pt>
    <dgm:pt modelId="{AFFCCAC3-19AC-432D-87FC-DCFA5BC752D1}" type="pres">
      <dgm:prSet presAssocID="{CD19E253-2E7D-49F4-991A-8C23E30B2673}" presName="childText" presStyleLbl="conFgAcc1" presStyleIdx="0" presStyleCnt="5">
        <dgm:presLayoutVars>
          <dgm:bulletEnabled val="1"/>
        </dgm:presLayoutVars>
      </dgm:prSet>
      <dgm:spPr/>
    </dgm:pt>
    <dgm:pt modelId="{FCFB7AF9-D16B-40B9-B72E-A86D28CEAEE0}" type="pres">
      <dgm:prSet presAssocID="{AB7239B6-EE5A-485D-AE6F-95A42D385348}" presName="spaceBetweenRectangles" presStyleCnt="0"/>
      <dgm:spPr/>
    </dgm:pt>
    <dgm:pt modelId="{8F9390A2-7341-4494-84D9-DF90C506A225}" type="pres">
      <dgm:prSet presAssocID="{2F30ADEE-4DD6-43A3-A49A-9BF95EE90639}" presName="parentLin" presStyleCnt="0"/>
      <dgm:spPr/>
    </dgm:pt>
    <dgm:pt modelId="{E99474CA-6516-425C-86F8-8D9181DD2C26}" type="pres">
      <dgm:prSet presAssocID="{2F30ADEE-4DD6-43A3-A49A-9BF95EE90639}" presName="parentLeftMargin" presStyleLbl="node1" presStyleIdx="0" presStyleCnt="5"/>
      <dgm:spPr/>
    </dgm:pt>
    <dgm:pt modelId="{073DEDFB-A638-4265-93C2-2E82C24E7E6A}" type="pres">
      <dgm:prSet presAssocID="{2F30ADEE-4DD6-43A3-A49A-9BF95EE9063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7A781DF-D120-4910-8D9D-DB4ECDBABD3D}" type="pres">
      <dgm:prSet presAssocID="{2F30ADEE-4DD6-43A3-A49A-9BF95EE90639}" presName="negativeSpace" presStyleCnt="0"/>
      <dgm:spPr/>
    </dgm:pt>
    <dgm:pt modelId="{AC70E1F5-0A35-44B2-B624-191D695FE06A}" type="pres">
      <dgm:prSet presAssocID="{2F30ADEE-4DD6-43A3-A49A-9BF95EE90639}" presName="childText" presStyleLbl="conFgAcc1" presStyleIdx="1" presStyleCnt="5">
        <dgm:presLayoutVars>
          <dgm:bulletEnabled val="1"/>
        </dgm:presLayoutVars>
      </dgm:prSet>
      <dgm:spPr/>
    </dgm:pt>
    <dgm:pt modelId="{07B46E03-C5E1-4F49-888C-0E04DB80B8DC}" type="pres">
      <dgm:prSet presAssocID="{E85DAD0F-2CA8-47A7-9330-1C956B14AAF9}" presName="spaceBetweenRectangles" presStyleCnt="0"/>
      <dgm:spPr/>
    </dgm:pt>
    <dgm:pt modelId="{DBCC01AA-49B0-446F-B9C5-AD280C1B40E2}" type="pres">
      <dgm:prSet presAssocID="{245228D8-440F-4A6E-A44C-2D6F804FDEFE}" presName="parentLin" presStyleCnt="0"/>
      <dgm:spPr/>
    </dgm:pt>
    <dgm:pt modelId="{94AA8E4E-121A-4453-8380-4250DEC03312}" type="pres">
      <dgm:prSet presAssocID="{245228D8-440F-4A6E-A44C-2D6F804FDEFE}" presName="parentLeftMargin" presStyleLbl="node1" presStyleIdx="1" presStyleCnt="5"/>
      <dgm:spPr/>
    </dgm:pt>
    <dgm:pt modelId="{4C652781-EE3E-4781-88C2-F41204974B2F}" type="pres">
      <dgm:prSet presAssocID="{245228D8-440F-4A6E-A44C-2D6F804FDEF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7A553D6-E2B2-4CEC-AD12-30712E563205}" type="pres">
      <dgm:prSet presAssocID="{245228D8-440F-4A6E-A44C-2D6F804FDEFE}" presName="negativeSpace" presStyleCnt="0"/>
      <dgm:spPr/>
    </dgm:pt>
    <dgm:pt modelId="{22958A39-8DAF-4CBB-BAF2-5F8963265D62}" type="pres">
      <dgm:prSet presAssocID="{245228D8-440F-4A6E-A44C-2D6F804FDEFE}" presName="childText" presStyleLbl="conFgAcc1" presStyleIdx="2" presStyleCnt="5">
        <dgm:presLayoutVars>
          <dgm:bulletEnabled val="1"/>
        </dgm:presLayoutVars>
      </dgm:prSet>
      <dgm:spPr/>
    </dgm:pt>
    <dgm:pt modelId="{F1D7EBA1-3DAA-4E8C-AB4C-C743A9B354C1}" type="pres">
      <dgm:prSet presAssocID="{A8D461F5-649F-4D7C-BF98-0B2A64F0A715}" presName="spaceBetweenRectangles" presStyleCnt="0"/>
      <dgm:spPr/>
    </dgm:pt>
    <dgm:pt modelId="{563F662C-B2F6-4E47-83C7-99ABBE3096E7}" type="pres">
      <dgm:prSet presAssocID="{F5194708-0760-4451-AE45-4FC7FFB0BE8D}" presName="parentLin" presStyleCnt="0"/>
      <dgm:spPr/>
    </dgm:pt>
    <dgm:pt modelId="{A472900C-6F8A-4864-A7A9-5A9DDD867F02}" type="pres">
      <dgm:prSet presAssocID="{F5194708-0760-4451-AE45-4FC7FFB0BE8D}" presName="parentLeftMargin" presStyleLbl="node1" presStyleIdx="2" presStyleCnt="5"/>
      <dgm:spPr/>
    </dgm:pt>
    <dgm:pt modelId="{DAE6FC53-279F-4617-800F-2F289BF0C353}" type="pres">
      <dgm:prSet presAssocID="{F5194708-0760-4451-AE45-4FC7FFB0BE8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7E6CC92-4AD5-4C62-A721-7B820327DD72}" type="pres">
      <dgm:prSet presAssocID="{F5194708-0760-4451-AE45-4FC7FFB0BE8D}" presName="negativeSpace" presStyleCnt="0"/>
      <dgm:spPr/>
    </dgm:pt>
    <dgm:pt modelId="{945931FC-9845-4601-964C-4647AB4F1AB1}" type="pres">
      <dgm:prSet presAssocID="{F5194708-0760-4451-AE45-4FC7FFB0BE8D}" presName="childText" presStyleLbl="conFgAcc1" presStyleIdx="3" presStyleCnt="5">
        <dgm:presLayoutVars>
          <dgm:bulletEnabled val="1"/>
        </dgm:presLayoutVars>
      </dgm:prSet>
      <dgm:spPr/>
    </dgm:pt>
    <dgm:pt modelId="{FC0C877F-9F27-4ED7-8814-ADA352F8C5D9}" type="pres">
      <dgm:prSet presAssocID="{3C20C73F-B6AE-48E0-913D-98B100C5B162}" presName="spaceBetweenRectangles" presStyleCnt="0"/>
      <dgm:spPr/>
    </dgm:pt>
    <dgm:pt modelId="{AC85F9A9-CF6D-48BC-B5BE-364785C245E8}" type="pres">
      <dgm:prSet presAssocID="{ED6FC354-3FA4-4361-A426-244AB0B18725}" presName="parentLin" presStyleCnt="0"/>
      <dgm:spPr/>
    </dgm:pt>
    <dgm:pt modelId="{15F0BBFD-FBAF-42CB-89B2-46E23FB51C86}" type="pres">
      <dgm:prSet presAssocID="{ED6FC354-3FA4-4361-A426-244AB0B18725}" presName="parentLeftMargin" presStyleLbl="node1" presStyleIdx="3" presStyleCnt="5"/>
      <dgm:spPr/>
    </dgm:pt>
    <dgm:pt modelId="{3A60DF4F-7651-4AA2-8F09-E522A9ABFEF1}" type="pres">
      <dgm:prSet presAssocID="{ED6FC354-3FA4-4361-A426-244AB0B1872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EB40A79-2BFF-46FB-8067-B2F52E372C46}" type="pres">
      <dgm:prSet presAssocID="{ED6FC354-3FA4-4361-A426-244AB0B18725}" presName="negativeSpace" presStyleCnt="0"/>
      <dgm:spPr/>
    </dgm:pt>
    <dgm:pt modelId="{72D8DCA2-BE10-4F04-84EB-F44FBFDE69A3}" type="pres">
      <dgm:prSet presAssocID="{ED6FC354-3FA4-4361-A426-244AB0B1872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38AF313-CCD6-414A-A9CE-6FE55CAAF250}" type="presOf" srcId="{F5194708-0760-4451-AE45-4FC7FFB0BE8D}" destId="{A472900C-6F8A-4864-A7A9-5A9DDD867F02}" srcOrd="0" destOrd="0" presId="urn:microsoft.com/office/officeart/2005/8/layout/list1"/>
    <dgm:cxn modelId="{C20DD825-4140-4B70-B0AE-F8B1E0DE786E}" srcId="{F48E99A5-96E4-49AF-AAFB-9891D9DB80A4}" destId="{CD19E253-2E7D-49F4-991A-8C23E30B2673}" srcOrd="0" destOrd="0" parTransId="{85253656-E095-42A6-8361-58D8539BA60B}" sibTransId="{AB7239B6-EE5A-485D-AE6F-95A42D385348}"/>
    <dgm:cxn modelId="{D6375E28-08A7-4218-A21C-76912924DB2A}" type="presOf" srcId="{9A86122B-B372-41CD-9E73-9CD939BAA087}" destId="{22958A39-8DAF-4CBB-BAF2-5F8963265D62}" srcOrd="0" destOrd="1" presId="urn:microsoft.com/office/officeart/2005/8/layout/list1"/>
    <dgm:cxn modelId="{99BDE32D-0978-4EEE-BB4F-C3F1AD34DE52}" type="presOf" srcId="{CD19E253-2E7D-49F4-991A-8C23E30B2673}" destId="{54BE860A-AD07-4BEC-843F-E632476A9351}" srcOrd="1" destOrd="0" presId="urn:microsoft.com/office/officeart/2005/8/layout/list1"/>
    <dgm:cxn modelId="{DD0BC334-6C2E-46CC-A2A7-B7FE94B619AB}" srcId="{F5194708-0760-4451-AE45-4FC7FFB0BE8D}" destId="{607ACDF8-81E9-475E-A6F1-8DE3FE4C7D95}" srcOrd="0" destOrd="0" parTransId="{629D61ED-57A9-486E-BCDB-EB20EDB3BDBB}" sibTransId="{95B024D2-3CF3-4557-A4DA-A2886127845E}"/>
    <dgm:cxn modelId="{A4FB9D36-6F89-4613-9361-888CD2345208}" srcId="{F48E99A5-96E4-49AF-AAFB-9891D9DB80A4}" destId="{F5194708-0760-4451-AE45-4FC7FFB0BE8D}" srcOrd="3" destOrd="0" parTransId="{5BC96DD0-C0F7-4CEA-A299-DF52B1C8F24C}" sibTransId="{3C20C73F-B6AE-48E0-913D-98B100C5B162}"/>
    <dgm:cxn modelId="{B2F3485B-3CB9-46DA-88F0-9C25E194316D}" srcId="{245228D8-440F-4A6E-A44C-2D6F804FDEFE}" destId="{9A86122B-B372-41CD-9E73-9CD939BAA087}" srcOrd="1" destOrd="0" parTransId="{46832C10-046E-4E3B-9B88-0BD944FF9DD2}" sibTransId="{F714D015-83FE-477A-924C-CD3EC00CD90B}"/>
    <dgm:cxn modelId="{B985AD5F-7E97-4ECF-BF69-303E8AD4820B}" srcId="{ED6FC354-3FA4-4361-A426-244AB0B18725}" destId="{BDD0AB65-03E6-4124-8404-A69FD3414032}" srcOrd="0" destOrd="0" parTransId="{7DA498E2-42A4-4466-A22E-F43D4E6E33D3}" sibTransId="{D93BBB7C-6434-47F5-AE15-76F455C0FF4D}"/>
    <dgm:cxn modelId="{30C02541-E5C1-4154-A131-C2614788E17D}" type="presOf" srcId="{BDD0AB65-03E6-4124-8404-A69FD3414032}" destId="{72D8DCA2-BE10-4F04-84EB-F44FBFDE69A3}" srcOrd="0" destOrd="0" presId="urn:microsoft.com/office/officeart/2005/8/layout/list1"/>
    <dgm:cxn modelId="{ED8B2464-5FF6-47C9-BFA4-BC8F5505C668}" type="presOf" srcId="{607ACDF8-81E9-475E-A6F1-8DE3FE4C7D95}" destId="{945931FC-9845-4601-964C-4647AB4F1AB1}" srcOrd="0" destOrd="0" presId="urn:microsoft.com/office/officeart/2005/8/layout/list1"/>
    <dgm:cxn modelId="{F04AE945-16F5-4459-8889-50330A943C5E}" srcId="{F48E99A5-96E4-49AF-AAFB-9891D9DB80A4}" destId="{245228D8-440F-4A6E-A44C-2D6F804FDEFE}" srcOrd="2" destOrd="0" parTransId="{BA80C61B-DACA-4AA2-80E1-7FB34F2DE952}" sibTransId="{A8D461F5-649F-4D7C-BF98-0B2A64F0A715}"/>
    <dgm:cxn modelId="{21E3D353-AC65-4C22-86E4-F8E7CC8A4E67}" type="presOf" srcId="{F0903AE6-B341-48A3-9018-3946D95EA6B6}" destId="{22958A39-8DAF-4CBB-BAF2-5F8963265D62}" srcOrd="0" destOrd="0" presId="urn:microsoft.com/office/officeart/2005/8/layout/list1"/>
    <dgm:cxn modelId="{725C4974-9559-40CB-B55C-6BA0931D31AA}" srcId="{245228D8-440F-4A6E-A44C-2D6F804FDEFE}" destId="{F0903AE6-B341-48A3-9018-3946D95EA6B6}" srcOrd="0" destOrd="0" parTransId="{E0B33B4D-91D7-423C-9C44-EB81602752E0}" sibTransId="{D1AB29BF-81CD-4B7A-A63D-8657E9C3FDDB}"/>
    <dgm:cxn modelId="{7548EF59-225B-4231-9D7F-912E9C508F1E}" type="presOf" srcId="{245228D8-440F-4A6E-A44C-2D6F804FDEFE}" destId="{4C652781-EE3E-4781-88C2-F41204974B2F}" srcOrd="1" destOrd="0" presId="urn:microsoft.com/office/officeart/2005/8/layout/list1"/>
    <dgm:cxn modelId="{78E40585-6957-4225-A501-D5D049442E86}" srcId="{F48E99A5-96E4-49AF-AAFB-9891D9DB80A4}" destId="{ED6FC354-3FA4-4361-A426-244AB0B18725}" srcOrd="4" destOrd="0" parTransId="{C219AE1E-ADC2-4EB1-A119-6FEFC010A0F1}" sibTransId="{A41DB8BD-C482-4AA1-952B-BCADB583E3B3}"/>
    <dgm:cxn modelId="{4CA2B18C-B5F8-4778-BD0A-89C4608F46BE}" type="presOf" srcId="{CD19E253-2E7D-49F4-991A-8C23E30B2673}" destId="{D75EE98E-3FE2-43F8-82FF-A4E3848B2FF2}" srcOrd="0" destOrd="0" presId="urn:microsoft.com/office/officeart/2005/8/layout/list1"/>
    <dgm:cxn modelId="{61903C90-02D8-4C3F-9AA5-CC0A17E2EFB2}" type="presOf" srcId="{245228D8-440F-4A6E-A44C-2D6F804FDEFE}" destId="{94AA8E4E-121A-4453-8380-4250DEC03312}" srcOrd="0" destOrd="0" presId="urn:microsoft.com/office/officeart/2005/8/layout/list1"/>
    <dgm:cxn modelId="{BF962696-4590-45E8-82AD-2744C69A7F28}" type="presOf" srcId="{ED6FC354-3FA4-4361-A426-244AB0B18725}" destId="{3A60DF4F-7651-4AA2-8F09-E522A9ABFEF1}" srcOrd="1" destOrd="0" presId="urn:microsoft.com/office/officeart/2005/8/layout/list1"/>
    <dgm:cxn modelId="{D93F949C-168B-4D73-B5CE-627E8623AE96}" type="presOf" srcId="{2F30ADEE-4DD6-43A3-A49A-9BF95EE90639}" destId="{E99474CA-6516-425C-86F8-8D9181DD2C26}" srcOrd="0" destOrd="0" presId="urn:microsoft.com/office/officeart/2005/8/layout/list1"/>
    <dgm:cxn modelId="{26AA51BE-E4F3-4F8C-8311-F5EAA02C6F5A}" type="presOf" srcId="{F5194708-0760-4451-AE45-4FC7FFB0BE8D}" destId="{DAE6FC53-279F-4617-800F-2F289BF0C353}" srcOrd="1" destOrd="0" presId="urn:microsoft.com/office/officeart/2005/8/layout/list1"/>
    <dgm:cxn modelId="{026DC3D4-98E0-48C8-94E7-E1EAA190C3FA}" srcId="{F48E99A5-96E4-49AF-AAFB-9891D9DB80A4}" destId="{2F30ADEE-4DD6-43A3-A49A-9BF95EE90639}" srcOrd="1" destOrd="0" parTransId="{31E210AF-F49B-4B55-970A-2445ED6A0236}" sibTransId="{E85DAD0F-2CA8-47A7-9330-1C956B14AAF9}"/>
    <dgm:cxn modelId="{D20B26D8-50B2-4FC1-BB3A-6B20EDAEA827}" type="presOf" srcId="{F48E99A5-96E4-49AF-AAFB-9891D9DB80A4}" destId="{FE2C91A9-B2ED-4A6A-9A64-C1792D8EC0A2}" srcOrd="0" destOrd="0" presId="urn:microsoft.com/office/officeart/2005/8/layout/list1"/>
    <dgm:cxn modelId="{56CB78E3-5D41-4FCB-887C-EA66392AE378}" type="presOf" srcId="{ED6FC354-3FA4-4361-A426-244AB0B18725}" destId="{15F0BBFD-FBAF-42CB-89B2-46E23FB51C86}" srcOrd="0" destOrd="0" presId="urn:microsoft.com/office/officeart/2005/8/layout/list1"/>
    <dgm:cxn modelId="{556CEFEA-0999-4000-A8A9-37111118DD3E}" type="presOf" srcId="{2F30ADEE-4DD6-43A3-A49A-9BF95EE90639}" destId="{073DEDFB-A638-4265-93C2-2E82C24E7E6A}" srcOrd="1" destOrd="0" presId="urn:microsoft.com/office/officeart/2005/8/layout/list1"/>
    <dgm:cxn modelId="{05854BB3-CF6C-42CA-A7A1-DD1373282FCA}" type="presParOf" srcId="{FE2C91A9-B2ED-4A6A-9A64-C1792D8EC0A2}" destId="{376E947D-81D9-4FD5-BC77-12CDA41FB53D}" srcOrd="0" destOrd="0" presId="urn:microsoft.com/office/officeart/2005/8/layout/list1"/>
    <dgm:cxn modelId="{15633AAF-E885-4789-8F19-BB91F40E10BE}" type="presParOf" srcId="{376E947D-81D9-4FD5-BC77-12CDA41FB53D}" destId="{D75EE98E-3FE2-43F8-82FF-A4E3848B2FF2}" srcOrd="0" destOrd="0" presId="urn:microsoft.com/office/officeart/2005/8/layout/list1"/>
    <dgm:cxn modelId="{5DA1B634-235C-4202-A2B0-0F79C6B4B97A}" type="presParOf" srcId="{376E947D-81D9-4FD5-BC77-12CDA41FB53D}" destId="{54BE860A-AD07-4BEC-843F-E632476A9351}" srcOrd="1" destOrd="0" presId="urn:microsoft.com/office/officeart/2005/8/layout/list1"/>
    <dgm:cxn modelId="{09DD0199-AFE2-49AA-9C5A-96619B2D3F31}" type="presParOf" srcId="{FE2C91A9-B2ED-4A6A-9A64-C1792D8EC0A2}" destId="{0DC082DF-E712-46CF-BADA-AB6CEDAB2C1D}" srcOrd="1" destOrd="0" presId="urn:microsoft.com/office/officeart/2005/8/layout/list1"/>
    <dgm:cxn modelId="{9EB19CE8-93C2-42A3-82BB-338EEE5815A4}" type="presParOf" srcId="{FE2C91A9-B2ED-4A6A-9A64-C1792D8EC0A2}" destId="{AFFCCAC3-19AC-432D-87FC-DCFA5BC752D1}" srcOrd="2" destOrd="0" presId="urn:microsoft.com/office/officeart/2005/8/layout/list1"/>
    <dgm:cxn modelId="{9CC1B5B3-F6D1-45FB-B4B1-5E0C71B28980}" type="presParOf" srcId="{FE2C91A9-B2ED-4A6A-9A64-C1792D8EC0A2}" destId="{FCFB7AF9-D16B-40B9-B72E-A86D28CEAEE0}" srcOrd="3" destOrd="0" presId="urn:microsoft.com/office/officeart/2005/8/layout/list1"/>
    <dgm:cxn modelId="{2D3215D0-493D-4D9F-9172-E043899899B9}" type="presParOf" srcId="{FE2C91A9-B2ED-4A6A-9A64-C1792D8EC0A2}" destId="{8F9390A2-7341-4494-84D9-DF90C506A225}" srcOrd="4" destOrd="0" presId="urn:microsoft.com/office/officeart/2005/8/layout/list1"/>
    <dgm:cxn modelId="{4105066A-9A8F-4FAF-974E-725068B575C1}" type="presParOf" srcId="{8F9390A2-7341-4494-84D9-DF90C506A225}" destId="{E99474CA-6516-425C-86F8-8D9181DD2C26}" srcOrd="0" destOrd="0" presId="urn:microsoft.com/office/officeart/2005/8/layout/list1"/>
    <dgm:cxn modelId="{09190A8E-B740-44A9-929B-72A1EA59FF51}" type="presParOf" srcId="{8F9390A2-7341-4494-84D9-DF90C506A225}" destId="{073DEDFB-A638-4265-93C2-2E82C24E7E6A}" srcOrd="1" destOrd="0" presId="urn:microsoft.com/office/officeart/2005/8/layout/list1"/>
    <dgm:cxn modelId="{F45AC78C-0A30-452D-8B3E-AA97C1B3E9D5}" type="presParOf" srcId="{FE2C91A9-B2ED-4A6A-9A64-C1792D8EC0A2}" destId="{77A781DF-D120-4910-8D9D-DB4ECDBABD3D}" srcOrd="5" destOrd="0" presId="urn:microsoft.com/office/officeart/2005/8/layout/list1"/>
    <dgm:cxn modelId="{10F3B403-1EA8-4B32-B81F-E0F183E8CA70}" type="presParOf" srcId="{FE2C91A9-B2ED-4A6A-9A64-C1792D8EC0A2}" destId="{AC70E1F5-0A35-44B2-B624-191D695FE06A}" srcOrd="6" destOrd="0" presId="urn:microsoft.com/office/officeart/2005/8/layout/list1"/>
    <dgm:cxn modelId="{BF927D8E-FC73-4728-B6EE-40A301BBDC10}" type="presParOf" srcId="{FE2C91A9-B2ED-4A6A-9A64-C1792D8EC0A2}" destId="{07B46E03-C5E1-4F49-888C-0E04DB80B8DC}" srcOrd="7" destOrd="0" presId="urn:microsoft.com/office/officeart/2005/8/layout/list1"/>
    <dgm:cxn modelId="{F549D5F6-D831-41D4-B07B-795309E6CB48}" type="presParOf" srcId="{FE2C91A9-B2ED-4A6A-9A64-C1792D8EC0A2}" destId="{DBCC01AA-49B0-446F-B9C5-AD280C1B40E2}" srcOrd="8" destOrd="0" presId="urn:microsoft.com/office/officeart/2005/8/layout/list1"/>
    <dgm:cxn modelId="{00246F01-27F5-4894-9074-95041C4750A7}" type="presParOf" srcId="{DBCC01AA-49B0-446F-B9C5-AD280C1B40E2}" destId="{94AA8E4E-121A-4453-8380-4250DEC03312}" srcOrd="0" destOrd="0" presId="urn:microsoft.com/office/officeart/2005/8/layout/list1"/>
    <dgm:cxn modelId="{4D6E1731-1248-411E-B1C6-C9252FE514B3}" type="presParOf" srcId="{DBCC01AA-49B0-446F-B9C5-AD280C1B40E2}" destId="{4C652781-EE3E-4781-88C2-F41204974B2F}" srcOrd="1" destOrd="0" presId="urn:microsoft.com/office/officeart/2005/8/layout/list1"/>
    <dgm:cxn modelId="{2C5204BF-250E-499A-9100-98FD6A589814}" type="presParOf" srcId="{FE2C91A9-B2ED-4A6A-9A64-C1792D8EC0A2}" destId="{F7A553D6-E2B2-4CEC-AD12-30712E563205}" srcOrd="9" destOrd="0" presId="urn:microsoft.com/office/officeart/2005/8/layout/list1"/>
    <dgm:cxn modelId="{4F6B6E80-3B05-424A-896B-CBAC9F4FD341}" type="presParOf" srcId="{FE2C91A9-B2ED-4A6A-9A64-C1792D8EC0A2}" destId="{22958A39-8DAF-4CBB-BAF2-5F8963265D62}" srcOrd="10" destOrd="0" presId="urn:microsoft.com/office/officeart/2005/8/layout/list1"/>
    <dgm:cxn modelId="{B18DE14C-BF21-4018-9FDE-C6A72B562FBF}" type="presParOf" srcId="{FE2C91A9-B2ED-4A6A-9A64-C1792D8EC0A2}" destId="{F1D7EBA1-3DAA-4E8C-AB4C-C743A9B354C1}" srcOrd="11" destOrd="0" presId="urn:microsoft.com/office/officeart/2005/8/layout/list1"/>
    <dgm:cxn modelId="{B3ADBE9E-03B8-476B-9188-14D8A4AE61DD}" type="presParOf" srcId="{FE2C91A9-B2ED-4A6A-9A64-C1792D8EC0A2}" destId="{563F662C-B2F6-4E47-83C7-99ABBE3096E7}" srcOrd="12" destOrd="0" presId="urn:microsoft.com/office/officeart/2005/8/layout/list1"/>
    <dgm:cxn modelId="{B6ED9AE8-8F06-43D3-965A-56B41CE5EAB9}" type="presParOf" srcId="{563F662C-B2F6-4E47-83C7-99ABBE3096E7}" destId="{A472900C-6F8A-4864-A7A9-5A9DDD867F02}" srcOrd="0" destOrd="0" presId="urn:microsoft.com/office/officeart/2005/8/layout/list1"/>
    <dgm:cxn modelId="{9E6AD6E0-9FDD-4320-BDDA-A63C1C9E9826}" type="presParOf" srcId="{563F662C-B2F6-4E47-83C7-99ABBE3096E7}" destId="{DAE6FC53-279F-4617-800F-2F289BF0C353}" srcOrd="1" destOrd="0" presId="urn:microsoft.com/office/officeart/2005/8/layout/list1"/>
    <dgm:cxn modelId="{5B9CFDE5-F064-46BC-A9DC-B5CF0D8BF0B0}" type="presParOf" srcId="{FE2C91A9-B2ED-4A6A-9A64-C1792D8EC0A2}" destId="{47E6CC92-4AD5-4C62-A721-7B820327DD72}" srcOrd="13" destOrd="0" presId="urn:microsoft.com/office/officeart/2005/8/layout/list1"/>
    <dgm:cxn modelId="{B63FCAB3-20ED-40B1-B881-49AAC39B1CCE}" type="presParOf" srcId="{FE2C91A9-B2ED-4A6A-9A64-C1792D8EC0A2}" destId="{945931FC-9845-4601-964C-4647AB4F1AB1}" srcOrd="14" destOrd="0" presId="urn:microsoft.com/office/officeart/2005/8/layout/list1"/>
    <dgm:cxn modelId="{811C80E3-3100-494F-B8AD-38B285AB4314}" type="presParOf" srcId="{FE2C91A9-B2ED-4A6A-9A64-C1792D8EC0A2}" destId="{FC0C877F-9F27-4ED7-8814-ADA352F8C5D9}" srcOrd="15" destOrd="0" presId="urn:microsoft.com/office/officeart/2005/8/layout/list1"/>
    <dgm:cxn modelId="{ED87A894-832B-48C2-8CE7-5A0D597B8DD5}" type="presParOf" srcId="{FE2C91A9-B2ED-4A6A-9A64-C1792D8EC0A2}" destId="{AC85F9A9-CF6D-48BC-B5BE-364785C245E8}" srcOrd="16" destOrd="0" presId="urn:microsoft.com/office/officeart/2005/8/layout/list1"/>
    <dgm:cxn modelId="{FFFB9C4D-A537-4EEF-B3FF-027580038671}" type="presParOf" srcId="{AC85F9A9-CF6D-48BC-B5BE-364785C245E8}" destId="{15F0BBFD-FBAF-42CB-89B2-46E23FB51C86}" srcOrd="0" destOrd="0" presId="urn:microsoft.com/office/officeart/2005/8/layout/list1"/>
    <dgm:cxn modelId="{AC80F1DB-FBBC-4E64-8D71-BF0346D1B0DD}" type="presParOf" srcId="{AC85F9A9-CF6D-48BC-B5BE-364785C245E8}" destId="{3A60DF4F-7651-4AA2-8F09-E522A9ABFEF1}" srcOrd="1" destOrd="0" presId="urn:microsoft.com/office/officeart/2005/8/layout/list1"/>
    <dgm:cxn modelId="{8502EAA8-39E8-46D2-9654-BA3D47DCDEC1}" type="presParOf" srcId="{FE2C91A9-B2ED-4A6A-9A64-C1792D8EC0A2}" destId="{3EB40A79-2BFF-46FB-8067-B2F52E372C46}" srcOrd="17" destOrd="0" presId="urn:microsoft.com/office/officeart/2005/8/layout/list1"/>
    <dgm:cxn modelId="{8DE9289F-2497-4030-ABCD-BBE89327CE64}" type="presParOf" srcId="{FE2C91A9-B2ED-4A6A-9A64-C1792D8EC0A2}" destId="{72D8DCA2-BE10-4F04-84EB-F44FBFDE69A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E332B8-A6FF-4D3E-AD84-E600C5D552C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A5E97EB-04BF-45C5-91B8-F6E4D52DAF74}">
      <dgm:prSet/>
      <dgm:spPr/>
      <dgm:t>
        <a:bodyPr/>
        <a:lstStyle/>
        <a:p>
          <a:r>
            <a:rPr lang="en-US"/>
            <a:t>Type is Text for MO file right after Namespace definitions</a:t>
          </a:r>
        </a:p>
      </dgm:t>
    </dgm:pt>
    <dgm:pt modelId="{0C3FE52D-029F-4128-86D3-64D85ADE4E5E}" type="parTrans" cxnId="{E274F740-2CB5-4E10-89D1-269168074FB5}">
      <dgm:prSet/>
      <dgm:spPr/>
      <dgm:t>
        <a:bodyPr/>
        <a:lstStyle/>
        <a:p>
          <a:endParaRPr lang="en-US"/>
        </a:p>
      </dgm:t>
    </dgm:pt>
    <dgm:pt modelId="{AE886F4F-58C2-4F33-8AFC-26B025598A8C}" type="sibTrans" cxnId="{E274F740-2CB5-4E10-89D1-269168074FB5}">
      <dgm:prSet/>
      <dgm:spPr/>
      <dgm:t>
        <a:bodyPr/>
        <a:lstStyle/>
        <a:p>
          <a:endParaRPr lang="en-US"/>
        </a:p>
      </dgm:t>
    </dgm:pt>
    <dgm:pt modelId="{2C5C47FE-9887-48D3-A1C8-E74D06E197AD}">
      <dgm:prSet/>
      <dgm:spPr/>
      <dgm:t>
        <a:bodyPr/>
        <a:lstStyle/>
        <a:p>
          <a:r>
            <a:rPr lang="en-US"/>
            <a:t>&lt;xsl:output indent="no" method="text"/&gt;</a:t>
          </a:r>
        </a:p>
      </dgm:t>
    </dgm:pt>
    <dgm:pt modelId="{8FCB0006-3AD0-483F-9742-EEDCEEEABA15}" type="parTrans" cxnId="{2D772E26-D5F4-48D3-B32F-DD2A08DC89F6}">
      <dgm:prSet/>
      <dgm:spPr/>
      <dgm:t>
        <a:bodyPr/>
        <a:lstStyle/>
        <a:p>
          <a:endParaRPr lang="en-US"/>
        </a:p>
      </dgm:t>
    </dgm:pt>
    <dgm:pt modelId="{6C4B3B7E-CCD1-498B-956A-51E0F2E8BA66}" type="sibTrans" cxnId="{2D772E26-D5F4-48D3-B32F-DD2A08DC89F6}">
      <dgm:prSet/>
      <dgm:spPr/>
      <dgm:t>
        <a:bodyPr/>
        <a:lstStyle/>
        <a:p>
          <a:endParaRPr lang="en-US"/>
        </a:p>
      </dgm:t>
    </dgm:pt>
    <dgm:pt modelId="{57A6FEB5-2713-40B2-BE40-01AC77CFB0F1}">
      <dgm:prSet/>
      <dgm:spPr/>
      <dgm:t>
        <a:bodyPr/>
        <a:lstStyle/>
        <a:p>
          <a:r>
            <a:rPr lang="en-US"/>
            <a:t>Direct output uses the xsl:text tag</a:t>
          </a:r>
        </a:p>
      </dgm:t>
    </dgm:pt>
    <dgm:pt modelId="{C173BAA2-8019-4860-AE59-AB66748FF693}" type="parTrans" cxnId="{8B7C6D80-D975-43EA-AB4E-1C59E0634F3D}">
      <dgm:prSet/>
      <dgm:spPr/>
      <dgm:t>
        <a:bodyPr/>
        <a:lstStyle/>
        <a:p>
          <a:endParaRPr lang="en-US"/>
        </a:p>
      </dgm:t>
    </dgm:pt>
    <dgm:pt modelId="{1FBA2B38-C69A-464E-9921-1D16C7828495}" type="sibTrans" cxnId="{8B7C6D80-D975-43EA-AB4E-1C59E0634F3D}">
      <dgm:prSet/>
      <dgm:spPr/>
      <dgm:t>
        <a:bodyPr/>
        <a:lstStyle/>
        <a:p>
          <a:endParaRPr lang="en-US"/>
        </a:p>
      </dgm:t>
    </dgm:pt>
    <dgm:pt modelId="{2978678C-F152-49CF-9CDA-5D9E189C6B71}">
      <dgm:prSet/>
      <dgm:spPr/>
      <dgm:t>
        <a:bodyPr/>
        <a:lstStyle/>
        <a:p>
          <a:r>
            <a:rPr lang="en-US"/>
            <a:t>&lt;xsl:text&gt;model &lt;/xsl:text&gt;</a:t>
          </a:r>
        </a:p>
      </dgm:t>
    </dgm:pt>
    <dgm:pt modelId="{534CDB40-EF51-4433-8F4E-CAAE26EC25EC}" type="parTrans" cxnId="{30FDC76D-A908-419D-A888-F0F1128DB0D5}">
      <dgm:prSet/>
      <dgm:spPr/>
      <dgm:t>
        <a:bodyPr/>
        <a:lstStyle/>
        <a:p>
          <a:endParaRPr lang="en-US"/>
        </a:p>
      </dgm:t>
    </dgm:pt>
    <dgm:pt modelId="{29AC1D85-874A-4ECF-92AE-374132647AC2}" type="sibTrans" cxnId="{30FDC76D-A908-419D-A888-F0F1128DB0D5}">
      <dgm:prSet/>
      <dgm:spPr/>
      <dgm:t>
        <a:bodyPr/>
        <a:lstStyle/>
        <a:p>
          <a:endParaRPr lang="en-US"/>
        </a:p>
      </dgm:t>
    </dgm:pt>
    <dgm:pt modelId="{731D103A-1D2B-442C-B3D1-280AFFD3A26A}">
      <dgm:prSet/>
      <dgm:spPr/>
      <dgm:t>
        <a:bodyPr/>
        <a:lstStyle/>
        <a:p>
          <a:r>
            <a:rPr lang="en-US"/>
            <a:t>Object output uses the xsl:value-of tag</a:t>
          </a:r>
        </a:p>
      </dgm:t>
    </dgm:pt>
    <dgm:pt modelId="{E3DD3759-E9C9-4FB2-990C-AC75A200B79E}" type="parTrans" cxnId="{20B30ED2-A1E5-4FB4-9DB9-017EB4781C80}">
      <dgm:prSet/>
      <dgm:spPr/>
      <dgm:t>
        <a:bodyPr/>
        <a:lstStyle/>
        <a:p>
          <a:endParaRPr lang="en-US"/>
        </a:p>
      </dgm:t>
    </dgm:pt>
    <dgm:pt modelId="{E28A994D-E8A6-445A-9027-33FC9FC32AE7}" type="sibTrans" cxnId="{20B30ED2-A1E5-4FB4-9DB9-017EB4781C80}">
      <dgm:prSet/>
      <dgm:spPr/>
      <dgm:t>
        <a:bodyPr/>
        <a:lstStyle/>
        <a:p>
          <a:endParaRPr lang="en-US"/>
        </a:p>
      </dgm:t>
    </dgm:pt>
    <dgm:pt modelId="{FD6406B2-4DAB-48E9-A083-558EBF1DB012}">
      <dgm:prSet/>
      <dgm:spPr/>
      <dgm:t>
        <a:bodyPr/>
        <a:lstStyle/>
        <a:p>
          <a:r>
            <a:rPr lang="en-US"/>
            <a:t>&lt;xsl:value-of select=“cim:ACLineSegment.r” /&gt;</a:t>
          </a:r>
        </a:p>
      </dgm:t>
    </dgm:pt>
    <dgm:pt modelId="{5439A0ED-0018-4A3E-85F8-3B4777E0307F}" type="parTrans" cxnId="{8A38C491-A874-42D7-B615-F17D43A44850}">
      <dgm:prSet/>
      <dgm:spPr/>
      <dgm:t>
        <a:bodyPr/>
        <a:lstStyle/>
        <a:p>
          <a:endParaRPr lang="en-US"/>
        </a:p>
      </dgm:t>
    </dgm:pt>
    <dgm:pt modelId="{543F792B-7530-435F-847D-D0AB73BADA44}" type="sibTrans" cxnId="{8A38C491-A874-42D7-B615-F17D43A44850}">
      <dgm:prSet/>
      <dgm:spPr/>
      <dgm:t>
        <a:bodyPr/>
        <a:lstStyle/>
        <a:p>
          <a:endParaRPr lang="en-US"/>
        </a:p>
      </dgm:t>
    </dgm:pt>
    <dgm:pt modelId="{325DDB3F-DE71-40A1-9359-8E501B1476EB}">
      <dgm:prSet/>
      <dgm:spPr/>
      <dgm:t>
        <a:bodyPr/>
        <a:lstStyle/>
        <a:p>
          <a:r>
            <a:rPr lang="en-US"/>
            <a:t>Apply functions together with the xsl:value-of tag</a:t>
          </a:r>
        </a:p>
      </dgm:t>
    </dgm:pt>
    <dgm:pt modelId="{1C083664-2C8A-460F-B911-F54AB30EBEEF}" type="parTrans" cxnId="{203F142C-1F07-41DC-BFA1-F727A4AED193}">
      <dgm:prSet/>
      <dgm:spPr/>
      <dgm:t>
        <a:bodyPr/>
        <a:lstStyle/>
        <a:p>
          <a:endParaRPr lang="en-US"/>
        </a:p>
      </dgm:t>
    </dgm:pt>
    <dgm:pt modelId="{5575F4B7-6457-4F90-8B27-298DDA5C3DEE}" type="sibTrans" cxnId="{203F142C-1F07-41DC-BFA1-F727A4AED193}">
      <dgm:prSet/>
      <dgm:spPr/>
      <dgm:t>
        <a:bodyPr/>
        <a:lstStyle/>
        <a:p>
          <a:endParaRPr lang="en-US"/>
        </a:p>
      </dgm:t>
    </dgm:pt>
    <dgm:pt modelId="{6B2C2EC0-7DB5-4412-AECB-C617CF2AD2EC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xsl:value-of</a:t>
          </a:r>
          <a:r>
            <a:rPr lang="en-US" dirty="0"/>
            <a:t> select=“format-number(</a:t>
          </a:r>
          <a:r>
            <a:rPr lang="en-US" dirty="0" err="1"/>
            <a:t>cim:ACLineSegment.bch</a:t>
          </a:r>
          <a:r>
            <a:rPr lang="en-US" dirty="0"/>
            <a:t>, ‘0.0#’)” /&gt;</a:t>
          </a:r>
        </a:p>
      </dgm:t>
    </dgm:pt>
    <dgm:pt modelId="{A40FD380-3553-42EB-8272-5C19C4F71CCE}" type="parTrans" cxnId="{F4354EC7-2A25-4D8F-8AB7-7AFD132D3F1E}">
      <dgm:prSet/>
      <dgm:spPr/>
      <dgm:t>
        <a:bodyPr/>
        <a:lstStyle/>
        <a:p>
          <a:endParaRPr lang="en-US"/>
        </a:p>
      </dgm:t>
    </dgm:pt>
    <dgm:pt modelId="{6F2BECCC-ECBB-4E70-9982-6852782BA4BD}" type="sibTrans" cxnId="{F4354EC7-2A25-4D8F-8AB7-7AFD132D3F1E}">
      <dgm:prSet/>
      <dgm:spPr/>
      <dgm:t>
        <a:bodyPr/>
        <a:lstStyle/>
        <a:p>
          <a:endParaRPr lang="en-US"/>
        </a:p>
      </dgm:t>
    </dgm:pt>
    <dgm:pt modelId="{B94FCA83-EA58-42BB-83EA-207D304CDEC8}" type="pres">
      <dgm:prSet presAssocID="{72E332B8-A6FF-4D3E-AD84-E600C5D552C5}" presName="linear" presStyleCnt="0">
        <dgm:presLayoutVars>
          <dgm:animLvl val="lvl"/>
          <dgm:resizeHandles val="exact"/>
        </dgm:presLayoutVars>
      </dgm:prSet>
      <dgm:spPr/>
    </dgm:pt>
    <dgm:pt modelId="{92CF5AB7-3430-44E0-8AF5-939BDA05C812}" type="pres">
      <dgm:prSet presAssocID="{5A5E97EB-04BF-45C5-91B8-F6E4D52DAF7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DC5358E-6C01-4354-AAA0-1934DEE4A414}" type="pres">
      <dgm:prSet presAssocID="{5A5E97EB-04BF-45C5-91B8-F6E4D52DAF74}" presName="childText" presStyleLbl="revTx" presStyleIdx="0" presStyleCnt="4">
        <dgm:presLayoutVars>
          <dgm:bulletEnabled val="1"/>
        </dgm:presLayoutVars>
      </dgm:prSet>
      <dgm:spPr/>
    </dgm:pt>
    <dgm:pt modelId="{E67ED75D-077A-4D1A-88F5-32CED12A402C}" type="pres">
      <dgm:prSet presAssocID="{57A6FEB5-2713-40B2-BE40-01AC77CFB0F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CD2F347-E825-4F8C-B2A0-ABF019CD93DB}" type="pres">
      <dgm:prSet presAssocID="{57A6FEB5-2713-40B2-BE40-01AC77CFB0F1}" presName="childText" presStyleLbl="revTx" presStyleIdx="1" presStyleCnt="4">
        <dgm:presLayoutVars>
          <dgm:bulletEnabled val="1"/>
        </dgm:presLayoutVars>
      </dgm:prSet>
      <dgm:spPr/>
    </dgm:pt>
    <dgm:pt modelId="{AC89A00E-E2DA-4A99-B187-796476575A99}" type="pres">
      <dgm:prSet presAssocID="{731D103A-1D2B-442C-B3D1-280AFFD3A26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03968C6-D252-409E-B337-8B9C65469F1C}" type="pres">
      <dgm:prSet presAssocID="{731D103A-1D2B-442C-B3D1-280AFFD3A26A}" presName="childText" presStyleLbl="revTx" presStyleIdx="2" presStyleCnt="4">
        <dgm:presLayoutVars>
          <dgm:bulletEnabled val="1"/>
        </dgm:presLayoutVars>
      </dgm:prSet>
      <dgm:spPr/>
    </dgm:pt>
    <dgm:pt modelId="{9BC29F97-33CA-4BA0-AA61-9E3E899A10EA}" type="pres">
      <dgm:prSet presAssocID="{325DDB3F-DE71-40A1-9359-8E501B1476E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96EC01E-E05A-4429-A5A7-E4A71D5026E2}" type="pres">
      <dgm:prSet presAssocID="{325DDB3F-DE71-40A1-9359-8E501B1476E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89D05C01-9E91-4D56-827B-AF4786DFFE5A}" type="presOf" srcId="{731D103A-1D2B-442C-B3D1-280AFFD3A26A}" destId="{AC89A00E-E2DA-4A99-B187-796476575A99}" srcOrd="0" destOrd="0" presId="urn:microsoft.com/office/officeart/2005/8/layout/vList2"/>
    <dgm:cxn modelId="{A7275E05-7E97-47D9-9626-289CEF159A84}" type="presOf" srcId="{325DDB3F-DE71-40A1-9359-8E501B1476EB}" destId="{9BC29F97-33CA-4BA0-AA61-9E3E899A10EA}" srcOrd="0" destOrd="0" presId="urn:microsoft.com/office/officeart/2005/8/layout/vList2"/>
    <dgm:cxn modelId="{2D772E26-D5F4-48D3-B32F-DD2A08DC89F6}" srcId="{5A5E97EB-04BF-45C5-91B8-F6E4D52DAF74}" destId="{2C5C47FE-9887-48D3-A1C8-E74D06E197AD}" srcOrd="0" destOrd="0" parTransId="{8FCB0006-3AD0-483F-9742-EEDCEEEABA15}" sibTransId="{6C4B3B7E-CCD1-498B-956A-51E0F2E8BA66}"/>
    <dgm:cxn modelId="{203F142C-1F07-41DC-BFA1-F727A4AED193}" srcId="{72E332B8-A6FF-4D3E-AD84-E600C5D552C5}" destId="{325DDB3F-DE71-40A1-9359-8E501B1476EB}" srcOrd="3" destOrd="0" parTransId="{1C083664-2C8A-460F-B911-F54AB30EBEEF}" sibTransId="{5575F4B7-6457-4F90-8B27-298DDA5C3DEE}"/>
    <dgm:cxn modelId="{7F99A82F-F75F-44A5-A2C8-5A621F27BECC}" type="presOf" srcId="{FD6406B2-4DAB-48E9-A083-558EBF1DB012}" destId="{403968C6-D252-409E-B337-8B9C65469F1C}" srcOrd="0" destOrd="0" presId="urn:microsoft.com/office/officeart/2005/8/layout/vList2"/>
    <dgm:cxn modelId="{2EC06230-6F67-4AF8-B130-67F92ECA13C3}" type="presOf" srcId="{72E332B8-A6FF-4D3E-AD84-E600C5D552C5}" destId="{B94FCA83-EA58-42BB-83EA-207D304CDEC8}" srcOrd="0" destOrd="0" presId="urn:microsoft.com/office/officeart/2005/8/layout/vList2"/>
    <dgm:cxn modelId="{E274F740-2CB5-4E10-89D1-269168074FB5}" srcId="{72E332B8-A6FF-4D3E-AD84-E600C5D552C5}" destId="{5A5E97EB-04BF-45C5-91B8-F6E4D52DAF74}" srcOrd="0" destOrd="0" parTransId="{0C3FE52D-029F-4128-86D3-64D85ADE4E5E}" sibTransId="{AE886F4F-58C2-4F33-8AFC-26B025598A8C}"/>
    <dgm:cxn modelId="{20917863-7B33-43E4-A161-B7D691F47843}" type="presOf" srcId="{57A6FEB5-2713-40B2-BE40-01AC77CFB0F1}" destId="{E67ED75D-077A-4D1A-88F5-32CED12A402C}" srcOrd="0" destOrd="0" presId="urn:microsoft.com/office/officeart/2005/8/layout/vList2"/>
    <dgm:cxn modelId="{6D4BC865-D778-4584-A576-3922D4BB7BEF}" type="presOf" srcId="{2978678C-F152-49CF-9CDA-5D9E189C6B71}" destId="{8CD2F347-E825-4F8C-B2A0-ABF019CD93DB}" srcOrd="0" destOrd="0" presId="urn:microsoft.com/office/officeart/2005/8/layout/vList2"/>
    <dgm:cxn modelId="{30FDC76D-A908-419D-A888-F0F1128DB0D5}" srcId="{57A6FEB5-2713-40B2-BE40-01AC77CFB0F1}" destId="{2978678C-F152-49CF-9CDA-5D9E189C6B71}" srcOrd="0" destOrd="0" parTransId="{534CDB40-EF51-4433-8F4E-CAAE26EC25EC}" sibTransId="{29AC1D85-874A-4ECF-92AE-374132647AC2}"/>
    <dgm:cxn modelId="{8B7C6D80-D975-43EA-AB4E-1C59E0634F3D}" srcId="{72E332B8-A6FF-4D3E-AD84-E600C5D552C5}" destId="{57A6FEB5-2713-40B2-BE40-01AC77CFB0F1}" srcOrd="1" destOrd="0" parTransId="{C173BAA2-8019-4860-AE59-AB66748FF693}" sibTransId="{1FBA2B38-C69A-464E-9921-1D16C7828495}"/>
    <dgm:cxn modelId="{70AA1A81-580C-4F75-BC0A-577156EE1BD4}" type="presOf" srcId="{6B2C2EC0-7DB5-4412-AECB-C617CF2AD2EC}" destId="{196EC01E-E05A-4429-A5A7-E4A71D5026E2}" srcOrd="0" destOrd="0" presId="urn:microsoft.com/office/officeart/2005/8/layout/vList2"/>
    <dgm:cxn modelId="{8A38C491-A874-42D7-B615-F17D43A44850}" srcId="{731D103A-1D2B-442C-B3D1-280AFFD3A26A}" destId="{FD6406B2-4DAB-48E9-A083-558EBF1DB012}" srcOrd="0" destOrd="0" parTransId="{5439A0ED-0018-4A3E-85F8-3B4777E0307F}" sibTransId="{543F792B-7530-435F-847D-D0AB73BADA44}"/>
    <dgm:cxn modelId="{F4354EC7-2A25-4D8F-8AB7-7AFD132D3F1E}" srcId="{325DDB3F-DE71-40A1-9359-8E501B1476EB}" destId="{6B2C2EC0-7DB5-4412-AECB-C617CF2AD2EC}" srcOrd="0" destOrd="0" parTransId="{A40FD380-3553-42EB-8272-5C19C4F71CCE}" sibTransId="{6F2BECCC-ECBB-4E70-9982-6852782BA4BD}"/>
    <dgm:cxn modelId="{20B30ED2-A1E5-4FB4-9DB9-017EB4781C80}" srcId="{72E332B8-A6FF-4D3E-AD84-E600C5D552C5}" destId="{731D103A-1D2B-442C-B3D1-280AFFD3A26A}" srcOrd="2" destOrd="0" parTransId="{E3DD3759-E9C9-4FB2-990C-AC75A200B79E}" sibTransId="{E28A994D-E8A6-445A-9027-33FC9FC32AE7}"/>
    <dgm:cxn modelId="{67CF24D6-43A7-4F09-9C6A-BECA417E0432}" type="presOf" srcId="{5A5E97EB-04BF-45C5-91B8-F6E4D52DAF74}" destId="{92CF5AB7-3430-44E0-8AF5-939BDA05C812}" srcOrd="0" destOrd="0" presId="urn:microsoft.com/office/officeart/2005/8/layout/vList2"/>
    <dgm:cxn modelId="{104E50F4-DE77-4217-B619-B3FF38183AF7}" type="presOf" srcId="{2C5C47FE-9887-48D3-A1C8-E74D06E197AD}" destId="{ADC5358E-6C01-4354-AAA0-1934DEE4A414}" srcOrd="0" destOrd="0" presId="urn:microsoft.com/office/officeart/2005/8/layout/vList2"/>
    <dgm:cxn modelId="{BE0FB348-5F8E-4FF2-9533-B434E365D815}" type="presParOf" srcId="{B94FCA83-EA58-42BB-83EA-207D304CDEC8}" destId="{92CF5AB7-3430-44E0-8AF5-939BDA05C812}" srcOrd="0" destOrd="0" presId="urn:microsoft.com/office/officeart/2005/8/layout/vList2"/>
    <dgm:cxn modelId="{603C16F7-97E9-458B-8E5C-1A8B6E17447F}" type="presParOf" srcId="{B94FCA83-EA58-42BB-83EA-207D304CDEC8}" destId="{ADC5358E-6C01-4354-AAA0-1934DEE4A414}" srcOrd="1" destOrd="0" presId="urn:microsoft.com/office/officeart/2005/8/layout/vList2"/>
    <dgm:cxn modelId="{6A893137-AE90-43C2-96C5-9FEAF2779F4C}" type="presParOf" srcId="{B94FCA83-EA58-42BB-83EA-207D304CDEC8}" destId="{E67ED75D-077A-4D1A-88F5-32CED12A402C}" srcOrd="2" destOrd="0" presId="urn:microsoft.com/office/officeart/2005/8/layout/vList2"/>
    <dgm:cxn modelId="{7E081B23-25BD-418B-A6A8-EC0B9E1723C9}" type="presParOf" srcId="{B94FCA83-EA58-42BB-83EA-207D304CDEC8}" destId="{8CD2F347-E825-4F8C-B2A0-ABF019CD93DB}" srcOrd="3" destOrd="0" presId="urn:microsoft.com/office/officeart/2005/8/layout/vList2"/>
    <dgm:cxn modelId="{52DECB78-0D5D-4004-9BC0-BD6DE6DD8C59}" type="presParOf" srcId="{B94FCA83-EA58-42BB-83EA-207D304CDEC8}" destId="{AC89A00E-E2DA-4A99-B187-796476575A99}" srcOrd="4" destOrd="0" presId="urn:microsoft.com/office/officeart/2005/8/layout/vList2"/>
    <dgm:cxn modelId="{76C43552-C290-4993-AEFE-0C371B32DAE1}" type="presParOf" srcId="{B94FCA83-EA58-42BB-83EA-207D304CDEC8}" destId="{403968C6-D252-409E-B337-8B9C65469F1C}" srcOrd="5" destOrd="0" presId="urn:microsoft.com/office/officeart/2005/8/layout/vList2"/>
    <dgm:cxn modelId="{4838EDD7-F904-45B8-A094-3A8E092CF192}" type="presParOf" srcId="{B94FCA83-EA58-42BB-83EA-207D304CDEC8}" destId="{9BC29F97-33CA-4BA0-AA61-9E3E899A10EA}" srcOrd="6" destOrd="0" presId="urn:microsoft.com/office/officeart/2005/8/layout/vList2"/>
    <dgm:cxn modelId="{563EC5AC-B726-4D90-A5C3-8F56FDABDE52}" type="presParOf" srcId="{B94FCA83-EA58-42BB-83EA-207D304CDEC8}" destId="{196EC01E-E05A-4429-A5A7-E4A71D5026E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045A16-65C3-4869-922B-43F2D78055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27079AB-C2C1-402D-8BB6-CD04A536C8D0}">
      <dgm:prSet/>
      <dgm:spPr/>
      <dgm:t>
        <a:bodyPr/>
        <a:lstStyle/>
        <a:p>
          <a:r>
            <a:rPr lang="en-US"/>
            <a:t>Templates can have parameters</a:t>
          </a:r>
        </a:p>
      </dgm:t>
    </dgm:pt>
    <dgm:pt modelId="{D27C17F0-8A05-4930-9C8D-2E24CDC57BEB}" type="parTrans" cxnId="{39A385C8-A307-436F-ABF1-04DD3D445851}">
      <dgm:prSet/>
      <dgm:spPr/>
      <dgm:t>
        <a:bodyPr/>
        <a:lstStyle/>
        <a:p>
          <a:endParaRPr lang="en-US"/>
        </a:p>
      </dgm:t>
    </dgm:pt>
    <dgm:pt modelId="{4D18BD0F-D301-4F27-B28E-D6A4E29E1691}" type="sibTrans" cxnId="{39A385C8-A307-436F-ABF1-04DD3D445851}">
      <dgm:prSet/>
      <dgm:spPr/>
      <dgm:t>
        <a:bodyPr/>
        <a:lstStyle/>
        <a:p>
          <a:endParaRPr lang="en-US"/>
        </a:p>
      </dgm:t>
    </dgm:pt>
    <dgm:pt modelId="{C1170F6E-6097-45C8-996F-4A087861C5EB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xsl:template</a:t>
          </a:r>
          <a:r>
            <a:rPr lang="en-US" dirty="0"/>
            <a:t> match=“</a:t>
          </a:r>
          <a:r>
            <a:rPr lang="en-US" dirty="0" err="1"/>
            <a:t>cim:SynchronousMachine</a:t>
          </a:r>
          <a:r>
            <a:rPr lang="en-US" dirty="0"/>
            <a:t>”&gt;</a:t>
          </a:r>
          <a:br>
            <a:rPr lang="en-US" dirty="0"/>
          </a:br>
          <a:r>
            <a:rPr lang="en-US" dirty="0"/>
            <a:t>   &lt;</a:t>
          </a:r>
          <a:r>
            <a:rPr lang="en-US" dirty="0" err="1"/>
            <a:t>xsl:variable</a:t>
          </a:r>
          <a:r>
            <a:rPr lang="en-US" dirty="0"/>
            <a:t> name=“</a:t>
          </a:r>
          <a:r>
            <a:rPr lang="en-US" dirty="0" err="1"/>
            <a:t>GName</a:t>
          </a:r>
          <a:r>
            <a:rPr lang="en-US" dirty="0"/>
            <a:t>”&gt;</a:t>
          </a:r>
        </a:p>
      </dgm:t>
    </dgm:pt>
    <dgm:pt modelId="{EBC689A8-6E34-445F-B818-D534661E6306}" type="parTrans" cxnId="{226908A2-CA6D-4F1A-9097-5BFE8224EF4D}">
      <dgm:prSet/>
      <dgm:spPr/>
      <dgm:t>
        <a:bodyPr/>
        <a:lstStyle/>
        <a:p>
          <a:endParaRPr lang="en-US"/>
        </a:p>
      </dgm:t>
    </dgm:pt>
    <dgm:pt modelId="{8324720D-B52F-40A9-98CF-944B15DA6240}" type="sibTrans" cxnId="{226908A2-CA6D-4F1A-9097-5BFE8224EF4D}">
      <dgm:prSet/>
      <dgm:spPr/>
      <dgm:t>
        <a:bodyPr/>
        <a:lstStyle/>
        <a:p>
          <a:endParaRPr lang="en-US"/>
        </a:p>
      </dgm:t>
    </dgm:pt>
    <dgm:pt modelId="{8709CDAA-6063-4182-BC02-EEE8E95A60C0}">
      <dgm:prSet/>
      <dgm:spPr/>
      <dgm:t>
        <a:bodyPr/>
        <a:lstStyle/>
        <a:p>
          <a:r>
            <a:rPr lang="en-US"/>
            <a:t>To output the parameter</a:t>
          </a:r>
        </a:p>
      </dgm:t>
    </dgm:pt>
    <dgm:pt modelId="{43E91CA6-EDFB-43FF-947E-2888711FBA12}" type="parTrans" cxnId="{193565AC-DCF8-45B9-944F-8A7B7F342AE9}">
      <dgm:prSet/>
      <dgm:spPr/>
      <dgm:t>
        <a:bodyPr/>
        <a:lstStyle/>
        <a:p>
          <a:endParaRPr lang="en-US"/>
        </a:p>
      </dgm:t>
    </dgm:pt>
    <dgm:pt modelId="{0D69E1D8-DEDE-4337-B545-8E0247E1A495}" type="sibTrans" cxnId="{193565AC-DCF8-45B9-944F-8A7B7F342AE9}">
      <dgm:prSet/>
      <dgm:spPr/>
      <dgm:t>
        <a:bodyPr/>
        <a:lstStyle/>
        <a:p>
          <a:endParaRPr lang="en-US"/>
        </a:p>
      </dgm:t>
    </dgm:pt>
    <dgm:pt modelId="{7FC2A39E-0DE1-44CB-B9E9-2EA04C127B7E}">
      <dgm:prSet/>
      <dgm:spPr/>
      <dgm:t>
        <a:bodyPr/>
        <a:lstStyle/>
        <a:p>
          <a:r>
            <a:rPr lang="en-US"/>
            <a:t>&lt;xsl:copy-of select=“$GName” /&gt;</a:t>
          </a:r>
        </a:p>
      </dgm:t>
    </dgm:pt>
    <dgm:pt modelId="{3F63F1D5-278A-4908-992E-7B8FFE1EAFBB}" type="parTrans" cxnId="{1C52F27E-6AAF-40D4-B137-1D2C6F1EBEB8}">
      <dgm:prSet/>
      <dgm:spPr/>
      <dgm:t>
        <a:bodyPr/>
        <a:lstStyle/>
        <a:p>
          <a:endParaRPr lang="en-US"/>
        </a:p>
      </dgm:t>
    </dgm:pt>
    <dgm:pt modelId="{B6B1FFFB-9151-4791-B296-30C9C8D467B0}" type="sibTrans" cxnId="{1C52F27E-6AAF-40D4-B137-1D2C6F1EBEB8}">
      <dgm:prSet/>
      <dgm:spPr/>
      <dgm:t>
        <a:bodyPr/>
        <a:lstStyle/>
        <a:p>
          <a:endParaRPr lang="en-US"/>
        </a:p>
      </dgm:t>
    </dgm:pt>
    <dgm:pt modelId="{FD8CE5FC-5B8F-49CC-8AE6-86989104B9E5}">
      <dgm:prSet/>
      <dgm:spPr/>
      <dgm:t>
        <a:bodyPr/>
        <a:lstStyle/>
        <a:p>
          <a:r>
            <a:rPr lang="en-US"/>
            <a:t>To call the template with parameters</a:t>
          </a:r>
        </a:p>
      </dgm:t>
    </dgm:pt>
    <dgm:pt modelId="{4B0977A7-D0D3-4381-84ED-AE6EA8660EC0}" type="parTrans" cxnId="{0E666407-3A27-48CC-AEDF-D76CA069F1C0}">
      <dgm:prSet/>
      <dgm:spPr/>
      <dgm:t>
        <a:bodyPr/>
        <a:lstStyle/>
        <a:p>
          <a:endParaRPr lang="en-US"/>
        </a:p>
      </dgm:t>
    </dgm:pt>
    <dgm:pt modelId="{EB27D4E0-81A8-4660-9C38-D6249C3B5C79}" type="sibTrans" cxnId="{0E666407-3A27-48CC-AEDF-D76CA069F1C0}">
      <dgm:prSet/>
      <dgm:spPr/>
      <dgm:t>
        <a:bodyPr/>
        <a:lstStyle/>
        <a:p>
          <a:endParaRPr lang="en-US"/>
        </a:p>
      </dgm:t>
    </dgm:pt>
    <dgm:pt modelId="{CD298258-8A17-4F63-AB42-EACD885D93A2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xsl:call-template</a:t>
          </a:r>
          <a:r>
            <a:rPr lang="en-US" dirty="0"/>
            <a:t> name=“</a:t>
          </a:r>
          <a:r>
            <a:rPr lang="en-US" dirty="0" err="1"/>
            <a:t>MakeMachineForCode</a:t>
          </a:r>
          <a:r>
            <a:rPr lang="en-US" dirty="0"/>
            <a:t>”&gt;</a:t>
          </a:r>
          <a:br>
            <a:rPr lang="en-US" dirty="0"/>
          </a:br>
          <a:r>
            <a:rPr lang="en-US" dirty="0"/>
            <a:t>   &lt;</a:t>
          </a:r>
          <a:r>
            <a:rPr lang="en-US" dirty="0" err="1">
              <a:highlight>
                <a:srgbClr val="FFFF00"/>
              </a:highlight>
            </a:rPr>
            <a:t>xsl:with-param</a:t>
          </a:r>
          <a:r>
            <a:rPr lang="en-US" dirty="0">
              <a:highlight>
                <a:srgbClr val="FFFF00"/>
              </a:highlight>
            </a:rPr>
            <a:t> name</a:t>
          </a:r>
          <a:r>
            <a:rPr lang="en-US" dirty="0"/>
            <a:t>=“code” </a:t>
          </a:r>
          <a:r>
            <a:rPr lang="en-US" dirty="0">
              <a:highlight>
                <a:srgbClr val="FFFF00"/>
              </a:highlight>
            </a:rPr>
            <a:t>select</a:t>
          </a:r>
          <a:r>
            <a:rPr lang="en-US" dirty="0"/>
            <a:t>=“</a:t>
          </a:r>
          <a:r>
            <a:rPr lang="en-US" dirty="0" err="1"/>
            <a:t>concat</a:t>
          </a:r>
          <a:r>
            <a:rPr lang="en-US" dirty="0"/>
            <a:t>(‘#’,@</a:t>
          </a:r>
          <a:r>
            <a:rPr lang="en-US" dirty="0" err="1"/>
            <a:t>rdf:ID</a:t>
          </a:r>
          <a:r>
            <a:rPr lang="en-US" dirty="0"/>
            <a:t>)”/&gt;</a:t>
          </a:r>
          <a:br>
            <a:rPr lang="en-US" dirty="0"/>
          </a:br>
          <a:r>
            <a:rPr lang="en-US" dirty="0"/>
            <a:t>   &lt;</a:t>
          </a:r>
          <a:r>
            <a:rPr lang="en-US" dirty="0" err="1"/>
            <a:t>xsl:with-param</a:t>
          </a:r>
          <a:r>
            <a:rPr lang="en-US" dirty="0"/>
            <a:t> name=“</a:t>
          </a:r>
          <a:r>
            <a:rPr lang="en-US" dirty="0" err="1"/>
            <a:t>GenName</a:t>
          </a:r>
          <a:r>
            <a:rPr lang="en-US" dirty="0"/>
            <a:t>” select=“$</a:t>
          </a:r>
          <a:r>
            <a:rPr lang="en-US" dirty="0" err="1"/>
            <a:t>GName</a:t>
          </a:r>
          <a:r>
            <a:rPr lang="en-US" dirty="0"/>
            <a:t>” /&gt;</a:t>
          </a:r>
        </a:p>
      </dgm:t>
    </dgm:pt>
    <dgm:pt modelId="{504FA25B-A0B1-4D3F-A5C4-C7FF435CC3BE}" type="parTrans" cxnId="{17A15D65-6A6A-48FF-BB44-4BBE6329A9C8}">
      <dgm:prSet/>
      <dgm:spPr/>
      <dgm:t>
        <a:bodyPr/>
        <a:lstStyle/>
        <a:p>
          <a:endParaRPr lang="en-US"/>
        </a:p>
      </dgm:t>
    </dgm:pt>
    <dgm:pt modelId="{50EF4FD7-CA87-494C-8190-67069ECC6DAF}" type="sibTrans" cxnId="{17A15D65-6A6A-48FF-BB44-4BBE6329A9C8}">
      <dgm:prSet/>
      <dgm:spPr/>
      <dgm:t>
        <a:bodyPr/>
        <a:lstStyle/>
        <a:p>
          <a:endParaRPr lang="en-US"/>
        </a:p>
      </dgm:t>
    </dgm:pt>
    <dgm:pt modelId="{F80C9A91-174D-4EFA-BC5A-75A3598BED81}" type="pres">
      <dgm:prSet presAssocID="{7D045A16-65C3-4869-922B-43F2D780550C}" presName="linear" presStyleCnt="0">
        <dgm:presLayoutVars>
          <dgm:dir/>
          <dgm:animLvl val="lvl"/>
          <dgm:resizeHandles val="exact"/>
        </dgm:presLayoutVars>
      </dgm:prSet>
      <dgm:spPr/>
    </dgm:pt>
    <dgm:pt modelId="{3957186A-1DFF-4303-8575-DB944033D8A3}" type="pres">
      <dgm:prSet presAssocID="{B27079AB-C2C1-402D-8BB6-CD04A536C8D0}" presName="parentLin" presStyleCnt="0"/>
      <dgm:spPr/>
    </dgm:pt>
    <dgm:pt modelId="{6E5E4A9C-FAA8-4136-AA1E-65381FD8EE17}" type="pres">
      <dgm:prSet presAssocID="{B27079AB-C2C1-402D-8BB6-CD04A536C8D0}" presName="parentLeftMargin" presStyleLbl="node1" presStyleIdx="0" presStyleCnt="3"/>
      <dgm:spPr/>
    </dgm:pt>
    <dgm:pt modelId="{575CFE9D-1440-4263-B599-56F4C382752F}" type="pres">
      <dgm:prSet presAssocID="{B27079AB-C2C1-402D-8BB6-CD04A536C8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64F84B4-705B-4FC9-8A16-127D49AE4945}" type="pres">
      <dgm:prSet presAssocID="{B27079AB-C2C1-402D-8BB6-CD04A536C8D0}" presName="negativeSpace" presStyleCnt="0"/>
      <dgm:spPr/>
    </dgm:pt>
    <dgm:pt modelId="{DF3375A3-07E0-4909-86A9-7EC89DE194FE}" type="pres">
      <dgm:prSet presAssocID="{B27079AB-C2C1-402D-8BB6-CD04A536C8D0}" presName="childText" presStyleLbl="conFgAcc1" presStyleIdx="0" presStyleCnt="3">
        <dgm:presLayoutVars>
          <dgm:bulletEnabled val="1"/>
        </dgm:presLayoutVars>
      </dgm:prSet>
      <dgm:spPr/>
    </dgm:pt>
    <dgm:pt modelId="{FB16F817-DB34-4635-A071-8F968D21447A}" type="pres">
      <dgm:prSet presAssocID="{4D18BD0F-D301-4F27-B28E-D6A4E29E1691}" presName="spaceBetweenRectangles" presStyleCnt="0"/>
      <dgm:spPr/>
    </dgm:pt>
    <dgm:pt modelId="{7763A47E-D7CE-43E9-BD6F-FF960ED40FE1}" type="pres">
      <dgm:prSet presAssocID="{8709CDAA-6063-4182-BC02-EEE8E95A60C0}" presName="parentLin" presStyleCnt="0"/>
      <dgm:spPr/>
    </dgm:pt>
    <dgm:pt modelId="{AF2CF987-F83D-46DC-8544-264CCB9F9329}" type="pres">
      <dgm:prSet presAssocID="{8709CDAA-6063-4182-BC02-EEE8E95A60C0}" presName="parentLeftMargin" presStyleLbl="node1" presStyleIdx="0" presStyleCnt="3"/>
      <dgm:spPr/>
    </dgm:pt>
    <dgm:pt modelId="{6ECC9EE2-10FF-4FE3-9275-DD9D06FC0523}" type="pres">
      <dgm:prSet presAssocID="{8709CDAA-6063-4182-BC02-EEE8E95A60C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C665D94-AA6C-4EC6-A7B8-6462C24A6001}" type="pres">
      <dgm:prSet presAssocID="{8709CDAA-6063-4182-BC02-EEE8E95A60C0}" presName="negativeSpace" presStyleCnt="0"/>
      <dgm:spPr/>
    </dgm:pt>
    <dgm:pt modelId="{5C98B205-5D91-41D0-8082-C0876260A304}" type="pres">
      <dgm:prSet presAssocID="{8709CDAA-6063-4182-BC02-EEE8E95A60C0}" presName="childText" presStyleLbl="conFgAcc1" presStyleIdx="1" presStyleCnt="3">
        <dgm:presLayoutVars>
          <dgm:bulletEnabled val="1"/>
        </dgm:presLayoutVars>
      </dgm:prSet>
      <dgm:spPr/>
    </dgm:pt>
    <dgm:pt modelId="{7D550A65-A995-4C5F-BE2F-0725557AAEFC}" type="pres">
      <dgm:prSet presAssocID="{0D69E1D8-DEDE-4337-B545-8E0247E1A495}" presName="spaceBetweenRectangles" presStyleCnt="0"/>
      <dgm:spPr/>
    </dgm:pt>
    <dgm:pt modelId="{E633105F-4979-456D-A0D6-413D99907488}" type="pres">
      <dgm:prSet presAssocID="{FD8CE5FC-5B8F-49CC-8AE6-86989104B9E5}" presName="parentLin" presStyleCnt="0"/>
      <dgm:spPr/>
    </dgm:pt>
    <dgm:pt modelId="{74CB1766-E9DA-47EF-8DBF-8ECCBE6BDFD6}" type="pres">
      <dgm:prSet presAssocID="{FD8CE5FC-5B8F-49CC-8AE6-86989104B9E5}" presName="parentLeftMargin" presStyleLbl="node1" presStyleIdx="1" presStyleCnt="3"/>
      <dgm:spPr/>
    </dgm:pt>
    <dgm:pt modelId="{35F142D8-F5F1-438D-ADDC-9863DC815361}" type="pres">
      <dgm:prSet presAssocID="{FD8CE5FC-5B8F-49CC-8AE6-86989104B9E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A5F4F6-23E2-4C6E-B466-5912525574E7}" type="pres">
      <dgm:prSet presAssocID="{FD8CE5FC-5B8F-49CC-8AE6-86989104B9E5}" presName="negativeSpace" presStyleCnt="0"/>
      <dgm:spPr/>
    </dgm:pt>
    <dgm:pt modelId="{B42C2960-5880-4552-A02B-C7F26C68740E}" type="pres">
      <dgm:prSet presAssocID="{FD8CE5FC-5B8F-49CC-8AE6-86989104B9E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E666407-3A27-48CC-AEDF-D76CA069F1C0}" srcId="{7D045A16-65C3-4869-922B-43F2D780550C}" destId="{FD8CE5FC-5B8F-49CC-8AE6-86989104B9E5}" srcOrd="2" destOrd="0" parTransId="{4B0977A7-D0D3-4381-84ED-AE6EA8660EC0}" sibTransId="{EB27D4E0-81A8-4660-9C38-D6249C3B5C79}"/>
    <dgm:cxn modelId="{27879629-A630-45DF-B411-772EDD7D9AB5}" type="presOf" srcId="{B27079AB-C2C1-402D-8BB6-CD04A536C8D0}" destId="{6E5E4A9C-FAA8-4136-AA1E-65381FD8EE17}" srcOrd="0" destOrd="0" presId="urn:microsoft.com/office/officeart/2005/8/layout/list1"/>
    <dgm:cxn modelId="{86639D30-3894-4375-B1EE-675AEA54F50B}" type="presOf" srcId="{FD8CE5FC-5B8F-49CC-8AE6-86989104B9E5}" destId="{74CB1766-E9DA-47EF-8DBF-8ECCBE6BDFD6}" srcOrd="0" destOrd="0" presId="urn:microsoft.com/office/officeart/2005/8/layout/list1"/>
    <dgm:cxn modelId="{B785A640-D4E7-4C86-9525-AB3E8D2924B0}" type="presOf" srcId="{8709CDAA-6063-4182-BC02-EEE8E95A60C0}" destId="{AF2CF987-F83D-46DC-8544-264CCB9F9329}" srcOrd="0" destOrd="0" presId="urn:microsoft.com/office/officeart/2005/8/layout/list1"/>
    <dgm:cxn modelId="{17A15D65-6A6A-48FF-BB44-4BBE6329A9C8}" srcId="{FD8CE5FC-5B8F-49CC-8AE6-86989104B9E5}" destId="{CD298258-8A17-4F63-AB42-EACD885D93A2}" srcOrd="0" destOrd="0" parTransId="{504FA25B-A0B1-4D3F-A5C4-C7FF435CC3BE}" sibTransId="{50EF4FD7-CA87-494C-8190-67069ECC6DAF}"/>
    <dgm:cxn modelId="{5C3E6E6D-CDA6-43F8-AE1D-9B0340DD39D8}" type="presOf" srcId="{C1170F6E-6097-45C8-996F-4A087861C5EB}" destId="{DF3375A3-07E0-4909-86A9-7EC89DE194FE}" srcOrd="0" destOrd="0" presId="urn:microsoft.com/office/officeart/2005/8/layout/list1"/>
    <dgm:cxn modelId="{B6782379-E97A-4EC7-86A7-C89151287A16}" type="presOf" srcId="{7FC2A39E-0DE1-44CB-B9E9-2EA04C127B7E}" destId="{5C98B205-5D91-41D0-8082-C0876260A304}" srcOrd="0" destOrd="0" presId="urn:microsoft.com/office/officeart/2005/8/layout/list1"/>
    <dgm:cxn modelId="{1C52F27E-6AAF-40D4-B137-1D2C6F1EBEB8}" srcId="{8709CDAA-6063-4182-BC02-EEE8E95A60C0}" destId="{7FC2A39E-0DE1-44CB-B9E9-2EA04C127B7E}" srcOrd="0" destOrd="0" parTransId="{3F63F1D5-278A-4908-992E-7B8FFE1EAFBB}" sibTransId="{B6B1FFFB-9151-4791-B296-30C9C8D467B0}"/>
    <dgm:cxn modelId="{65D51A91-5C7C-4315-8AB5-B730373CDE48}" type="presOf" srcId="{8709CDAA-6063-4182-BC02-EEE8E95A60C0}" destId="{6ECC9EE2-10FF-4FE3-9275-DD9D06FC0523}" srcOrd="1" destOrd="0" presId="urn:microsoft.com/office/officeart/2005/8/layout/list1"/>
    <dgm:cxn modelId="{ED38959D-0B00-4286-8693-BF6AD6C1D588}" type="presOf" srcId="{CD298258-8A17-4F63-AB42-EACD885D93A2}" destId="{B42C2960-5880-4552-A02B-C7F26C68740E}" srcOrd="0" destOrd="0" presId="urn:microsoft.com/office/officeart/2005/8/layout/list1"/>
    <dgm:cxn modelId="{226908A2-CA6D-4F1A-9097-5BFE8224EF4D}" srcId="{B27079AB-C2C1-402D-8BB6-CD04A536C8D0}" destId="{C1170F6E-6097-45C8-996F-4A087861C5EB}" srcOrd="0" destOrd="0" parTransId="{EBC689A8-6E34-445F-B818-D534661E6306}" sibTransId="{8324720D-B52F-40A9-98CF-944B15DA6240}"/>
    <dgm:cxn modelId="{193565AC-DCF8-45B9-944F-8A7B7F342AE9}" srcId="{7D045A16-65C3-4869-922B-43F2D780550C}" destId="{8709CDAA-6063-4182-BC02-EEE8E95A60C0}" srcOrd="1" destOrd="0" parTransId="{43E91CA6-EDFB-43FF-947E-2888711FBA12}" sibTransId="{0D69E1D8-DEDE-4337-B545-8E0247E1A495}"/>
    <dgm:cxn modelId="{F40859C2-702C-4D26-AEC9-45F564C6716C}" type="presOf" srcId="{7D045A16-65C3-4869-922B-43F2D780550C}" destId="{F80C9A91-174D-4EFA-BC5A-75A3598BED81}" srcOrd="0" destOrd="0" presId="urn:microsoft.com/office/officeart/2005/8/layout/list1"/>
    <dgm:cxn modelId="{39A385C8-A307-436F-ABF1-04DD3D445851}" srcId="{7D045A16-65C3-4869-922B-43F2D780550C}" destId="{B27079AB-C2C1-402D-8BB6-CD04A536C8D0}" srcOrd="0" destOrd="0" parTransId="{D27C17F0-8A05-4930-9C8D-2E24CDC57BEB}" sibTransId="{4D18BD0F-D301-4F27-B28E-D6A4E29E1691}"/>
    <dgm:cxn modelId="{A50CF0CC-80E5-43C5-8062-D2E339F5C117}" type="presOf" srcId="{B27079AB-C2C1-402D-8BB6-CD04A536C8D0}" destId="{575CFE9D-1440-4263-B599-56F4C382752F}" srcOrd="1" destOrd="0" presId="urn:microsoft.com/office/officeart/2005/8/layout/list1"/>
    <dgm:cxn modelId="{2FCDDCE3-8E70-478E-860D-E1C64C5BD3CA}" type="presOf" srcId="{FD8CE5FC-5B8F-49CC-8AE6-86989104B9E5}" destId="{35F142D8-F5F1-438D-ADDC-9863DC815361}" srcOrd="1" destOrd="0" presId="urn:microsoft.com/office/officeart/2005/8/layout/list1"/>
    <dgm:cxn modelId="{F259E362-1EBE-4B39-B371-BA80DC94D859}" type="presParOf" srcId="{F80C9A91-174D-4EFA-BC5A-75A3598BED81}" destId="{3957186A-1DFF-4303-8575-DB944033D8A3}" srcOrd="0" destOrd="0" presId="urn:microsoft.com/office/officeart/2005/8/layout/list1"/>
    <dgm:cxn modelId="{440DF2FA-1603-4C5B-8E43-E8BED098A7C9}" type="presParOf" srcId="{3957186A-1DFF-4303-8575-DB944033D8A3}" destId="{6E5E4A9C-FAA8-4136-AA1E-65381FD8EE17}" srcOrd="0" destOrd="0" presId="urn:microsoft.com/office/officeart/2005/8/layout/list1"/>
    <dgm:cxn modelId="{11135173-A3D3-4238-A75C-4A49F26EED9A}" type="presParOf" srcId="{3957186A-1DFF-4303-8575-DB944033D8A3}" destId="{575CFE9D-1440-4263-B599-56F4C382752F}" srcOrd="1" destOrd="0" presId="urn:microsoft.com/office/officeart/2005/8/layout/list1"/>
    <dgm:cxn modelId="{1C892013-698F-44A0-B976-6FA363A04D3D}" type="presParOf" srcId="{F80C9A91-174D-4EFA-BC5A-75A3598BED81}" destId="{E64F84B4-705B-4FC9-8A16-127D49AE4945}" srcOrd="1" destOrd="0" presId="urn:microsoft.com/office/officeart/2005/8/layout/list1"/>
    <dgm:cxn modelId="{D2BC0A60-813A-42EC-BCAB-E916CDC48060}" type="presParOf" srcId="{F80C9A91-174D-4EFA-BC5A-75A3598BED81}" destId="{DF3375A3-07E0-4909-86A9-7EC89DE194FE}" srcOrd="2" destOrd="0" presId="urn:microsoft.com/office/officeart/2005/8/layout/list1"/>
    <dgm:cxn modelId="{01299385-902C-45D9-9843-6C2202229FC3}" type="presParOf" srcId="{F80C9A91-174D-4EFA-BC5A-75A3598BED81}" destId="{FB16F817-DB34-4635-A071-8F968D21447A}" srcOrd="3" destOrd="0" presId="urn:microsoft.com/office/officeart/2005/8/layout/list1"/>
    <dgm:cxn modelId="{F344C7D9-97EF-458C-B9E6-AF742E375002}" type="presParOf" srcId="{F80C9A91-174D-4EFA-BC5A-75A3598BED81}" destId="{7763A47E-D7CE-43E9-BD6F-FF960ED40FE1}" srcOrd="4" destOrd="0" presId="urn:microsoft.com/office/officeart/2005/8/layout/list1"/>
    <dgm:cxn modelId="{AD1F8FC6-EDDE-4E6D-B863-9739F859FC4A}" type="presParOf" srcId="{7763A47E-D7CE-43E9-BD6F-FF960ED40FE1}" destId="{AF2CF987-F83D-46DC-8544-264CCB9F9329}" srcOrd="0" destOrd="0" presId="urn:microsoft.com/office/officeart/2005/8/layout/list1"/>
    <dgm:cxn modelId="{A990183B-A23F-45E3-8CF2-AB036EC2141E}" type="presParOf" srcId="{7763A47E-D7CE-43E9-BD6F-FF960ED40FE1}" destId="{6ECC9EE2-10FF-4FE3-9275-DD9D06FC0523}" srcOrd="1" destOrd="0" presId="urn:microsoft.com/office/officeart/2005/8/layout/list1"/>
    <dgm:cxn modelId="{587727B9-4FAE-4420-B3B0-789ACD50F006}" type="presParOf" srcId="{F80C9A91-174D-4EFA-BC5A-75A3598BED81}" destId="{5C665D94-AA6C-4EC6-A7B8-6462C24A6001}" srcOrd="5" destOrd="0" presId="urn:microsoft.com/office/officeart/2005/8/layout/list1"/>
    <dgm:cxn modelId="{119E6DF1-E0E8-4F5D-AB1D-9D2AA0687B5C}" type="presParOf" srcId="{F80C9A91-174D-4EFA-BC5A-75A3598BED81}" destId="{5C98B205-5D91-41D0-8082-C0876260A304}" srcOrd="6" destOrd="0" presId="urn:microsoft.com/office/officeart/2005/8/layout/list1"/>
    <dgm:cxn modelId="{3FC69C31-3EC2-4959-B0D9-04293842C454}" type="presParOf" srcId="{F80C9A91-174D-4EFA-BC5A-75A3598BED81}" destId="{7D550A65-A995-4C5F-BE2F-0725557AAEFC}" srcOrd="7" destOrd="0" presId="urn:microsoft.com/office/officeart/2005/8/layout/list1"/>
    <dgm:cxn modelId="{58ABA23D-3CB9-46D6-AF00-596DAED89E69}" type="presParOf" srcId="{F80C9A91-174D-4EFA-BC5A-75A3598BED81}" destId="{E633105F-4979-456D-A0D6-413D99907488}" srcOrd="8" destOrd="0" presId="urn:microsoft.com/office/officeart/2005/8/layout/list1"/>
    <dgm:cxn modelId="{67DFC0BD-67B9-4137-A456-016CAF69A359}" type="presParOf" srcId="{E633105F-4979-456D-A0D6-413D99907488}" destId="{74CB1766-E9DA-47EF-8DBF-8ECCBE6BDFD6}" srcOrd="0" destOrd="0" presId="urn:microsoft.com/office/officeart/2005/8/layout/list1"/>
    <dgm:cxn modelId="{69957B6C-149D-4811-9C71-B644BC2AD5C4}" type="presParOf" srcId="{E633105F-4979-456D-A0D6-413D99907488}" destId="{35F142D8-F5F1-438D-ADDC-9863DC815361}" srcOrd="1" destOrd="0" presId="urn:microsoft.com/office/officeart/2005/8/layout/list1"/>
    <dgm:cxn modelId="{2503EFFA-0287-4EE6-9B48-46423C5505E5}" type="presParOf" srcId="{F80C9A91-174D-4EFA-BC5A-75A3598BED81}" destId="{08A5F4F6-23E2-4C6E-B466-5912525574E7}" srcOrd="9" destOrd="0" presId="urn:microsoft.com/office/officeart/2005/8/layout/list1"/>
    <dgm:cxn modelId="{ABE2C159-7554-4122-8047-D4C9215F70BC}" type="presParOf" srcId="{F80C9A91-174D-4EFA-BC5A-75A3598BED81}" destId="{B42C2960-5880-4552-A02B-C7F26C68740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5B3CF6-42DC-4A4F-BBDC-B3A252508EA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BFED96-8300-4E78-AEFA-9E1A2A0946E2}">
      <dgm:prSet/>
      <dgm:spPr/>
      <dgm:t>
        <a:bodyPr/>
        <a:lstStyle/>
        <a:p>
          <a:r>
            <a:rPr lang="en-US"/>
            <a:t>Pulls Modelica parameters from both EQ and DY files</a:t>
          </a:r>
        </a:p>
      </dgm:t>
    </dgm:pt>
    <dgm:pt modelId="{A0E47355-F56F-4642-AA31-73DCF65AE0BD}" type="parTrans" cxnId="{5B3FEE17-80F7-4671-9EF9-944B9C27DAA0}">
      <dgm:prSet/>
      <dgm:spPr/>
      <dgm:t>
        <a:bodyPr/>
        <a:lstStyle/>
        <a:p>
          <a:endParaRPr lang="en-US"/>
        </a:p>
      </dgm:t>
    </dgm:pt>
    <dgm:pt modelId="{8874662B-B99C-4F68-B220-5C886221C31B}" type="sibTrans" cxnId="{5B3FEE17-80F7-4671-9EF9-944B9C27DAA0}">
      <dgm:prSet/>
      <dgm:spPr/>
      <dgm:t>
        <a:bodyPr/>
        <a:lstStyle/>
        <a:p>
          <a:endParaRPr lang="en-US"/>
        </a:p>
      </dgm:t>
    </dgm:pt>
    <dgm:pt modelId="{1551D94A-63FA-47ED-936E-FF699EC6D67F}">
      <dgm:prSet/>
      <dgm:spPr/>
      <dgm:t>
        <a:bodyPr/>
        <a:lstStyle/>
        <a:p>
          <a:r>
            <a:rPr lang="en-US"/>
            <a:t>EQ Parameter Inputs</a:t>
          </a:r>
        </a:p>
      </dgm:t>
    </dgm:pt>
    <dgm:pt modelId="{41C7E6C8-AAA0-4978-B3EF-285AF89C75BC}" type="parTrans" cxnId="{15FC32FF-E61D-4B3F-A727-1CBDF23A5C10}">
      <dgm:prSet/>
      <dgm:spPr/>
      <dgm:t>
        <a:bodyPr/>
        <a:lstStyle/>
        <a:p>
          <a:endParaRPr lang="en-US"/>
        </a:p>
      </dgm:t>
    </dgm:pt>
    <dgm:pt modelId="{22757CF6-7930-490B-AA68-FAE879C34D46}" type="sibTrans" cxnId="{15FC32FF-E61D-4B3F-A727-1CBDF23A5C10}">
      <dgm:prSet/>
      <dgm:spPr/>
      <dgm:t>
        <a:bodyPr/>
        <a:lstStyle/>
        <a:p>
          <a:endParaRPr lang="en-US"/>
        </a:p>
      </dgm:t>
    </dgm:pt>
    <dgm:pt modelId="{9F180512-17EA-4F36-805D-9E96CEE39ADC}">
      <dgm:prSet/>
      <dgm:spPr/>
      <dgm:t>
        <a:bodyPr/>
        <a:lstStyle/>
        <a:p>
          <a:r>
            <a:rPr lang="en-US" dirty="0"/>
            <a:t>Code as </a:t>
          </a:r>
          <a:r>
            <a:rPr lang="en-US" dirty="0" err="1"/>
            <a:t>concat</a:t>
          </a:r>
          <a:r>
            <a:rPr lang="en-US" dirty="0"/>
            <a:t>(‘#’,</a:t>
          </a:r>
          <a:r>
            <a:rPr lang="en-US" dirty="0" err="1"/>
            <a:t>rdf:ID</a:t>
          </a:r>
          <a:r>
            <a:rPr lang="en-US" dirty="0"/>
            <a:t>)</a:t>
          </a:r>
        </a:p>
      </dgm:t>
    </dgm:pt>
    <dgm:pt modelId="{72E8FB7E-FE6E-4435-BB81-13E961B32A16}" type="parTrans" cxnId="{AF23D521-4243-487A-9277-5432AB56293D}">
      <dgm:prSet/>
      <dgm:spPr/>
      <dgm:t>
        <a:bodyPr/>
        <a:lstStyle/>
        <a:p>
          <a:endParaRPr lang="en-US"/>
        </a:p>
      </dgm:t>
    </dgm:pt>
    <dgm:pt modelId="{5FA3EB55-00EC-4A7F-8564-469EE35A2DB0}" type="sibTrans" cxnId="{AF23D521-4243-487A-9277-5432AB56293D}">
      <dgm:prSet/>
      <dgm:spPr/>
      <dgm:t>
        <a:bodyPr/>
        <a:lstStyle/>
        <a:p>
          <a:endParaRPr lang="en-US"/>
        </a:p>
      </dgm:t>
    </dgm:pt>
    <dgm:pt modelId="{9F5453F8-600F-4561-8253-6816095079A2}">
      <dgm:prSet/>
      <dgm:spPr/>
      <dgm:t>
        <a:bodyPr/>
        <a:lstStyle/>
        <a:p>
          <a:r>
            <a:rPr lang="en-US" dirty="0"/>
            <a:t>#_703939f0-9562-11e7-9e89-b46d83638f70</a:t>
          </a:r>
        </a:p>
      </dgm:t>
    </dgm:pt>
    <dgm:pt modelId="{6452A5EF-7DC2-4792-B87A-3CD104F18DD9}" type="parTrans" cxnId="{79A18C0F-C416-4076-91F1-E988D1CC3FA1}">
      <dgm:prSet/>
      <dgm:spPr/>
      <dgm:t>
        <a:bodyPr/>
        <a:lstStyle/>
        <a:p>
          <a:endParaRPr lang="en-US"/>
        </a:p>
      </dgm:t>
    </dgm:pt>
    <dgm:pt modelId="{2EBB15C5-D821-4C5C-8B5E-01ADB432B24C}" type="sibTrans" cxnId="{79A18C0F-C416-4076-91F1-E988D1CC3FA1}">
      <dgm:prSet/>
      <dgm:spPr/>
      <dgm:t>
        <a:bodyPr/>
        <a:lstStyle/>
        <a:p>
          <a:endParaRPr lang="en-US"/>
        </a:p>
      </dgm:t>
    </dgm:pt>
    <dgm:pt modelId="{2D01750B-703B-48A7-916D-7ED7D376A948}">
      <dgm:prSet/>
      <dgm:spPr/>
      <dgm:t>
        <a:bodyPr/>
        <a:lstStyle/>
        <a:p>
          <a:r>
            <a:rPr lang="en-US" dirty="0"/>
            <a:t>Changes the primary key to a foreign key to match same entity in DY file</a:t>
          </a:r>
        </a:p>
      </dgm:t>
    </dgm:pt>
    <dgm:pt modelId="{AEEA4644-F128-4061-91BB-3F0A5E069D06}" type="parTrans" cxnId="{B47E1ECA-DE9B-4C95-9F72-28A5B28231C8}">
      <dgm:prSet/>
      <dgm:spPr/>
      <dgm:t>
        <a:bodyPr/>
        <a:lstStyle/>
        <a:p>
          <a:endParaRPr lang="en-US"/>
        </a:p>
      </dgm:t>
    </dgm:pt>
    <dgm:pt modelId="{E98BA83C-DD02-4552-AA1E-382C71C921B4}" type="sibTrans" cxnId="{B47E1ECA-DE9B-4C95-9F72-28A5B28231C8}">
      <dgm:prSet/>
      <dgm:spPr/>
      <dgm:t>
        <a:bodyPr/>
        <a:lstStyle/>
        <a:p>
          <a:endParaRPr lang="en-US"/>
        </a:p>
      </dgm:t>
    </dgm:pt>
    <dgm:pt modelId="{D53EC2FF-0F1C-4376-ABE1-50D17E06BB70}">
      <dgm:prSet/>
      <dgm:spPr/>
      <dgm:t>
        <a:bodyPr/>
        <a:lstStyle/>
        <a:p>
          <a:r>
            <a:rPr lang="en-US"/>
            <a:t>GenName as SM + gkh:transformerName(cim:IdentifiedObject.name)</a:t>
          </a:r>
        </a:p>
      </dgm:t>
    </dgm:pt>
    <dgm:pt modelId="{08D42440-E41A-471A-A506-095A5A47C7F2}" type="parTrans" cxnId="{92A17929-435B-4321-BDC4-22824AD2ADFC}">
      <dgm:prSet/>
      <dgm:spPr/>
      <dgm:t>
        <a:bodyPr/>
        <a:lstStyle/>
        <a:p>
          <a:endParaRPr lang="en-US"/>
        </a:p>
      </dgm:t>
    </dgm:pt>
    <dgm:pt modelId="{C5AB1B80-E442-4E31-A714-EBE3D0A3C7FC}" type="sibTrans" cxnId="{92A17929-435B-4321-BDC4-22824AD2ADFC}">
      <dgm:prSet/>
      <dgm:spPr/>
      <dgm:t>
        <a:bodyPr/>
        <a:lstStyle/>
        <a:p>
          <a:endParaRPr lang="en-US"/>
        </a:p>
      </dgm:t>
    </dgm:pt>
    <dgm:pt modelId="{C50C7AAC-ADEB-48C2-AAD1-BE8977847348}">
      <dgm:prSet/>
      <dgm:spPr/>
      <dgm:t>
        <a:bodyPr/>
        <a:lstStyle/>
        <a:p>
          <a:r>
            <a:rPr lang="en-US"/>
            <a:t>SM1_G1</a:t>
          </a:r>
        </a:p>
      </dgm:t>
    </dgm:pt>
    <dgm:pt modelId="{56139568-E915-4524-87AC-F7CA217DC6BF}" type="parTrans" cxnId="{DBCAED76-8B4A-4568-B783-A3D846BED74E}">
      <dgm:prSet/>
      <dgm:spPr/>
      <dgm:t>
        <a:bodyPr/>
        <a:lstStyle/>
        <a:p>
          <a:endParaRPr lang="en-US"/>
        </a:p>
      </dgm:t>
    </dgm:pt>
    <dgm:pt modelId="{883DDF43-1688-4CC2-95A2-FD8297C4DC04}" type="sibTrans" cxnId="{DBCAED76-8B4A-4568-B783-A3D846BED74E}">
      <dgm:prSet/>
      <dgm:spPr/>
      <dgm:t>
        <a:bodyPr/>
        <a:lstStyle/>
        <a:p>
          <a:endParaRPr lang="en-US"/>
        </a:p>
      </dgm:t>
    </dgm:pt>
    <dgm:pt modelId="{DEE5669E-A3BB-4518-9944-F3024F67D6BC}" type="pres">
      <dgm:prSet presAssocID="{0E5B3CF6-42DC-4A4F-BBDC-B3A252508EAB}" presName="linear" presStyleCnt="0">
        <dgm:presLayoutVars>
          <dgm:animLvl val="lvl"/>
          <dgm:resizeHandles val="exact"/>
        </dgm:presLayoutVars>
      </dgm:prSet>
      <dgm:spPr/>
    </dgm:pt>
    <dgm:pt modelId="{320C4F83-C7F7-4B90-B2EF-D1537DE5FB90}" type="pres">
      <dgm:prSet presAssocID="{79BFED96-8300-4E78-AEFA-9E1A2A0946E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ECA3CD-0E40-41E6-9309-CA82E293275A}" type="pres">
      <dgm:prSet presAssocID="{8874662B-B99C-4F68-B220-5C886221C31B}" presName="spacer" presStyleCnt="0"/>
      <dgm:spPr/>
    </dgm:pt>
    <dgm:pt modelId="{11C1E75F-B60D-4F8F-8FCD-25CFA1A956AA}" type="pres">
      <dgm:prSet presAssocID="{1551D94A-63FA-47ED-936E-FF699EC6D67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434441B-EB97-4D6E-A47A-E77AFFD9257F}" type="pres">
      <dgm:prSet presAssocID="{1551D94A-63FA-47ED-936E-FF699EC6D67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9A18C0F-C416-4076-91F1-E988D1CC3FA1}" srcId="{9F180512-17EA-4F36-805D-9E96CEE39ADC}" destId="{9F5453F8-600F-4561-8253-6816095079A2}" srcOrd="0" destOrd="0" parTransId="{6452A5EF-7DC2-4792-B87A-3CD104F18DD9}" sibTransId="{2EBB15C5-D821-4C5C-8B5E-01ADB432B24C}"/>
    <dgm:cxn modelId="{5B3FEE17-80F7-4671-9EF9-944B9C27DAA0}" srcId="{0E5B3CF6-42DC-4A4F-BBDC-B3A252508EAB}" destId="{79BFED96-8300-4E78-AEFA-9E1A2A0946E2}" srcOrd="0" destOrd="0" parTransId="{A0E47355-F56F-4642-AA31-73DCF65AE0BD}" sibTransId="{8874662B-B99C-4F68-B220-5C886221C31B}"/>
    <dgm:cxn modelId="{2A374319-0CB6-4691-9B8C-4B8E429978A7}" type="presOf" srcId="{C50C7AAC-ADEB-48C2-AAD1-BE8977847348}" destId="{F434441B-EB97-4D6E-A47A-E77AFFD9257F}" srcOrd="0" destOrd="4" presId="urn:microsoft.com/office/officeart/2005/8/layout/vList2"/>
    <dgm:cxn modelId="{AF23D521-4243-487A-9277-5432AB56293D}" srcId="{1551D94A-63FA-47ED-936E-FF699EC6D67F}" destId="{9F180512-17EA-4F36-805D-9E96CEE39ADC}" srcOrd="0" destOrd="0" parTransId="{72E8FB7E-FE6E-4435-BB81-13E961B32A16}" sibTransId="{5FA3EB55-00EC-4A7F-8564-469EE35A2DB0}"/>
    <dgm:cxn modelId="{92A17929-435B-4321-BDC4-22824AD2ADFC}" srcId="{1551D94A-63FA-47ED-936E-FF699EC6D67F}" destId="{D53EC2FF-0F1C-4376-ABE1-50D17E06BB70}" srcOrd="1" destOrd="0" parTransId="{08D42440-E41A-471A-A506-095A5A47C7F2}" sibTransId="{C5AB1B80-E442-4E31-A714-EBE3D0A3C7FC}"/>
    <dgm:cxn modelId="{81952937-7BAF-4D11-8476-4DAE2181E311}" type="presOf" srcId="{D53EC2FF-0F1C-4376-ABE1-50D17E06BB70}" destId="{F434441B-EB97-4D6E-A47A-E77AFFD9257F}" srcOrd="0" destOrd="3" presId="urn:microsoft.com/office/officeart/2005/8/layout/vList2"/>
    <dgm:cxn modelId="{9B17EC37-DD63-4F82-94C7-6CC51A1FE846}" type="presOf" srcId="{0E5B3CF6-42DC-4A4F-BBDC-B3A252508EAB}" destId="{DEE5669E-A3BB-4518-9944-F3024F67D6BC}" srcOrd="0" destOrd="0" presId="urn:microsoft.com/office/officeart/2005/8/layout/vList2"/>
    <dgm:cxn modelId="{FC8BF953-7C29-45F0-B22D-79F96C344560}" type="presOf" srcId="{9F5453F8-600F-4561-8253-6816095079A2}" destId="{F434441B-EB97-4D6E-A47A-E77AFFD9257F}" srcOrd="0" destOrd="1" presId="urn:microsoft.com/office/officeart/2005/8/layout/vList2"/>
    <dgm:cxn modelId="{DBCAED76-8B4A-4568-B783-A3D846BED74E}" srcId="{D53EC2FF-0F1C-4376-ABE1-50D17E06BB70}" destId="{C50C7AAC-ADEB-48C2-AAD1-BE8977847348}" srcOrd="0" destOrd="0" parTransId="{56139568-E915-4524-87AC-F7CA217DC6BF}" sibTransId="{883DDF43-1688-4CC2-95A2-FD8297C4DC04}"/>
    <dgm:cxn modelId="{7889D3B2-E758-4D3D-B9E8-DCB937C2DE08}" type="presOf" srcId="{79BFED96-8300-4E78-AEFA-9E1A2A0946E2}" destId="{320C4F83-C7F7-4B90-B2EF-D1537DE5FB90}" srcOrd="0" destOrd="0" presId="urn:microsoft.com/office/officeart/2005/8/layout/vList2"/>
    <dgm:cxn modelId="{730793C3-C989-4C18-8D32-947A4D0D8D64}" type="presOf" srcId="{2D01750B-703B-48A7-916D-7ED7D376A948}" destId="{F434441B-EB97-4D6E-A47A-E77AFFD9257F}" srcOrd="0" destOrd="2" presId="urn:microsoft.com/office/officeart/2005/8/layout/vList2"/>
    <dgm:cxn modelId="{B47E1ECA-DE9B-4C95-9F72-28A5B28231C8}" srcId="{9F180512-17EA-4F36-805D-9E96CEE39ADC}" destId="{2D01750B-703B-48A7-916D-7ED7D376A948}" srcOrd="1" destOrd="0" parTransId="{AEEA4644-F128-4061-91BB-3F0A5E069D06}" sibTransId="{E98BA83C-DD02-4552-AA1E-382C71C921B4}"/>
    <dgm:cxn modelId="{194CBDED-BB32-420F-8968-9633CFBCF4A8}" type="presOf" srcId="{9F180512-17EA-4F36-805D-9E96CEE39ADC}" destId="{F434441B-EB97-4D6E-A47A-E77AFFD9257F}" srcOrd="0" destOrd="0" presId="urn:microsoft.com/office/officeart/2005/8/layout/vList2"/>
    <dgm:cxn modelId="{1DAF47F0-13EF-49C4-8036-2F4240ECCED8}" type="presOf" srcId="{1551D94A-63FA-47ED-936E-FF699EC6D67F}" destId="{11C1E75F-B60D-4F8F-8FCD-25CFA1A956AA}" srcOrd="0" destOrd="0" presId="urn:microsoft.com/office/officeart/2005/8/layout/vList2"/>
    <dgm:cxn modelId="{15FC32FF-E61D-4B3F-A727-1CBDF23A5C10}" srcId="{0E5B3CF6-42DC-4A4F-BBDC-B3A252508EAB}" destId="{1551D94A-63FA-47ED-936E-FF699EC6D67F}" srcOrd="1" destOrd="0" parTransId="{41C7E6C8-AAA0-4978-B3EF-285AF89C75BC}" sibTransId="{22757CF6-7930-490B-AA68-FAE879C34D46}"/>
    <dgm:cxn modelId="{B76BA3F7-6526-4BA7-BF16-5DA6D11D74FD}" type="presParOf" srcId="{DEE5669E-A3BB-4518-9944-F3024F67D6BC}" destId="{320C4F83-C7F7-4B90-B2EF-D1537DE5FB90}" srcOrd="0" destOrd="0" presId="urn:microsoft.com/office/officeart/2005/8/layout/vList2"/>
    <dgm:cxn modelId="{5C9F21F8-1A00-40D5-BF6F-73EA389BA480}" type="presParOf" srcId="{DEE5669E-A3BB-4518-9944-F3024F67D6BC}" destId="{0FECA3CD-0E40-41E6-9309-CA82E293275A}" srcOrd="1" destOrd="0" presId="urn:microsoft.com/office/officeart/2005/8/layout/vList2"/>
    <dgm:cxn modelId="{A3131623-24A1-4FCC-9BB6-B5E0A9A5DBEA}" type="presParOf" srcId="{DEE5669E-A3BB-4518-9944-F3024F67D6BC}" destId="{11C1E75F-B60D-4F8F-8FCD-25CFA1A956AA}" srcOrd="2" destOrd="0" presId="urn:microsoft.com/office/officeart/2005/8/layout/vList2"/>
    <dgm:cxn modelId="{A8C9FE66-E721-424E-9100-36B002A7CCD9}" type="presParOf" srcId="{DEE5669E-A3BB-4518-9944-F3024F67D6BC}" destId="{F434441B-EB97-4D6E-A47A-E77AFFD925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0188EE-B42A-4FBB-A8AD-8603296B81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584F0A-2492-4027-A5DD-D2C68731507C}">
      <dgm:prSet/>
      <dgm:spPr/>
      <dgm:t>
        <a:bodyPr/>
        <a:lstStyle/>
        <a:p>
          <a:r>
            <a:rPr lang="en-US"/>
            <a:t>Runs the appropriate template in DY file tree</a:t>
          </a:r>
        </a:p>
      </dgm:t>
    </dgm:pt>
    <dgm:pt modelId="{419C283C-F64C-4FC5-AED3-231FCC4A2E53}" type="parTrans" cxnId="{439E7598-AA5F-48EC-A01F-1CA618D99E86}">
      <dgm:prSet/>
      <dgm:spPr/>
      <dgm:t>
        <a:bodyPr/>
        <a:lstStyle/>
        <a:p>
          <a:endParaRPr lang="en-US"/>
        </a:p>
      </dgm:t>
    </dgm:pt>
    <dgm:pt modelId="{64959B82-ED7D-4D7A-B625-B2F4E8348F31}" type="sibTrans" cxnId="{439E7598-AA5F-48EC-A01F-1CA618D99E86}">
      <dgm:prSet/>
      <dgm:spPr/>
      <dgm:t>
        <a:bodyPr/>
        <a:lstStyle/>
        <a:p>
          <a:endParaRPr lang="en-US"/>
        </a:p>
      </dgm:t>
    </dgm:pt>
    <dgm:pt modelId="{5DC904FE-C339-4B7D-B38D-8165F11E875A}">
      <dgm:prSet/>
      <dgm:spPr/>
      <dgm:t>
        <a:bodyPr/>
        <a:lstStyle/>
        <a:p>
          <a:r>
            <a:rPr lang="en-US"/>
            <a:t>SynchronousMachineTimeConstantReactance template</a:t>
          </a:r>
        </a:p>
      </dgm:t>
    </dgm:pt>
    <dgm:pt modelId="{CE2ED9F5-01F8-4A52-91F4-4C1AF2337FB5}" type="parTrans" cxnId="{2AECE3C4-D803-4E19-9049-10811F89DBC1}">
      <dgm:prSet/>
      <dgm:spPr/>
      <dgm:t>
        <a:bodyPr/>
        <a:lstStyle/>
        <a:p>
          <a:endParaRPr lang="en-US"/>
        </a:p>
      </dgm:t>
    </dgm:pt>
    <dgm:pt modelId="{E91A5BF1-B6D5-4888-BA6C-D74A317E7578}" type="sibTrans" cxnId="{2AECE3C4-D803-4E19-9049-10811F89DBC1}">
      <dgm:prSet/>
      <dgm:spPr/>
      <dgm:t>
        <a:bodyPr/>
        <a:lstStyle/>
        <a:p>
          <a:endParaRPr lang="en-US"/>
        </a:p>
      </dgm:t>
    </dgm:pt>
    <dgm:pt modelId="{FD409B9D-B7AB-43ED-8793-8AA7D07DAC6B}">
      <dgm:prSet/>
      <dgm:spPr/>
      <dgm:t>
        <a:bodyPr/>
        <a:lstStyle/>
        <a:p>
          <a:r>
            <a:rPr lang="en-US"/>
            <a:t>GENROU for RotorType = roundRotor</a:t>
          </a:r>
        </a:p>
      </dgm:t>
    </dgm:pt>
    <dgm:pt modelId="{D083E331-CE13-4ACE-8F3B-36505DD79F03}" type="parTrans" cxnId="{495EB0E5-8803-4351-A7D8-3A06D0F8E627}">
      <dgm:prSet/>
      <dgm:spPr/>
      <dgm:t>
        <a:bodyPr/>
        <a:lstStyle/>
        <a:p>
          <a:endParaRPr lang="en-US"/>
        </a:p>
      </dgm:t>
    </dgm:pt>
    <dgm:pt modelId="{5A2BD28D-824C-4EB4-9FD8-5E1329D57B39}" type="sibTrans" cxnId="{495EB0E5-8803-4351-A7D8-3A06D0F8E627}">
      <dgm:prSet/>
      <dgm:spPr/>
      <dgm:t>
        <a:bodyPr/>
        <a:lstStyle/>
        <a:p>
          <a:endParaRPr lang="en-US"/>
        </a:p>
      </dgm:t>
    </dgm:pt>
    <dgm:pt modelId="{04C3B229-0322-446C-AED1-ADE4CC22FCA7}">
      <dgm:prSet/>
      <dgm:spPr/>
      <dgm:t>
        <a:bodyPr/>
        <a:lstStyle/>
        <a:p>
          <a:r>
            <a:rPr lang="en-US"/>
            <a:t>GENSAL for RotorType = salientPole</a:t>
          </a:r>
        </a:p>
      </dgm:t>
    </dgm:pt>
    <dgm:pt modelId="{02E466E1-9C83-45D0-AFE2-2559767EEAE9}" type="parTrans" cxnId="{128F301C-9B8F-4BA3-93E0-56EFED7C3F03}">
      <dgm:prSet/>
      <dgm:spPr/>
      <dgm:t>
        <a:bodyPr/>
        <a:lstStyle/>
        <a:p>
          <a:endParaRPr lang="en-US"/>
        </a:p>
      </dgm:t>
    </dgm:pt>
    <dgm:pt modelId="{BABAE208-4861-450F-B216-DEF1022CCDE7}" type="sibTrans" cxnId="{128F301C-9B8F-4BA3-93E0-56EFED7C3F03}">
      <dgm:prSet/>
      <dgm:spPr/>
      <dgm:t>
        <a:bodyPr/>
        <a:lstStyle/>
        <a:p>
          <a:endParaRPr lang="en-US"/>
        </a:p>
      </dgm:t>
    </dgm:pt>
    <dgm:pt modelId="{5AB0394F-9E4B-461A-8589-865961BAB6E4}">
      <dgm:prSet/>
      <dgm:spPr/>
      <dgm:t>
        <a:bodyPr/>
        <a:lstStyle/>
        <a:p>
          <a:r>
            <a:rPr lang="en-US"/>
            <a:t>SynchronousMachineSimplified template</a:t>
          </a:r>
        </a:p>
      </dgm:t>
    </dgm:pt>
    <dgm:pt modelId="{771C46B5-9695-47DE-A7B5-68FE716566E6}" type="parTrans" cxnId="{11C95DFC-928D-4CA1-8DA7-EE9737F82737}">
      <dgm:prSet/>
      <dgm:spPr/>
      <dgm:t>
        <a:bodyPr/>
        <a:lstStyle/>
        <a:p>
          <a:endParaRPr lang="en-US"/>
        </a:p>
      </dgm:t>
    </dgm:pt>
    <dgm:pt modelId="{FBAFF266-0D90-4190-9A82-0281D598A0A2}" type="sibTrans" cxnId="{11C95DFC-928D-4CA1-8DA7-EE9737F82737}">
      <dgm:prSet/>
      <dgm:spPr/>
      <dgm:t>
        <a:bodyPr/>
        <a:lstStyle/>
        <a:p>
          <a:endParaRPr lang="en-US"/>
        </a:p>
      </dgm:t>
    </dgm:pt>
    <dgm:pt modelId="{FBA2F112-BA82-4346-9EB6-3821975FA667}">
      <dgm:prSet/>
      <dgm:spPr/>
      <dgm:t>
        <a:bodyPr/>
        <a:lstStyle/>
        <a:p>
          <a:r>
            <a:rPr lang="en-US"/>
            <a:t>GENCLS</a:t>
          </a:r>
        </a:p>
      </dgm:t>
    </dgm:pt>
    <dgm:pt modelId="{EFE67CD0-B384-48A7-A51A-F2B5521D2E1A}" type="parTrans" cxnId="{3F0298DA-E81C-4E4D-A097-B7354B607BDF}">
      <dgm:prSet/>
      <dgm:spPr/>
      <dgm:t>
        <a:bodyPr/>
        <a:lstStyle/>
        <a:p>
          <a:endParaRPr lang="en-US"/>
        </a:p>
      </dgm:t>
    </dgm:pt>
    <dgm:pt modelId="{5E5F2AB8-3179-4D66-9C8D-58A8F76664B9}" type="sibTrans" cxnId="{3F0298DA-E81C-4E4D-A097-B7354B607BDF}">
      <dgm:prSet/>
      <dgm:spPr/>
      <dgm:t>
        <a:bodyPr/>
        <a:lstStyle/>
        <a:p>
          <a:endParaRPr lang="en-US"/>
        </a:p>
      </dgm:t>
    </dgm:pt>
    <dgm:pt modelId="{669541FD-EBCC-46F2-AC06-F7868748668A}">
      <dgm:prSet/>
      <dgm:spPr/>
      <dgm:t>
        <a:bodyPr/>
        <a:lstStyle/>
        <a:p>
          <a:r>
            <a:rPr lang="en-US"/>
            <a:t>Synchronous GLEN typically means that  the wrong file is selected</a:t>
          </a:r>
        </a:p>
      </dgm:t>
    </dgm:pt>
    <dgm:pt modelId="{F6F23588-C853-4975-9A24-2B2B9ECA31B1}" type="parTrans" cxnId="{9CB2C901-1A5E-49CF-B7FB-AC1C701EFF1E}">
      <dgm:prSet/>
      <dgm:spPr/>
      <dgm:t>
        <a:bodyPr/>
        <a:lstStyle/>
        <a:p>
          <a:endParaRPr lang="en-US"/>
        </a:p>
      </dgm:t>
    </dgm:pt>
    <dgm:pt modelId="{BAC71AAC-5AB4-4957-A31B-7EA53ABEEC01}" type="sibTrans" cxnId="{9CB2C901-1A5E-49CF-B7FB-AC1C701EFF1E}">
      <dgm:prSet/>
      <dgm:spPr/>
      <dgm:t>
        <a:bodyPr/>
        <a:lstStyle/>
        <a:p>
          <a:endParaRPr lang="en-US"/>
        </a:p>
      </dgm:t>
    </dgm:pt>
    <dgm:pt modelId="{A3953838-FF28-4CA5-895D-F89E4537ECD8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xsl:variable</a:t>
          </a:r>
          <a:r>
            <a:rPr lang="en-US" dirty="0"/>
            <a:t> name="dynamic" select="document('IEEE_9bus_DY.xml')"/&gt;</a:t>
          </a:r>
        </a:p>
      </dgm:t>
    </dgm:pt>
    <dgm:pt modelId="{9D96302A-716F-4B14-A217-F3C4F181BBE9}" type="parTrans" cxnId="{0588845D-4CAB-411C-A91A-131A52F65197}">
      <dgm:prSet/>
      <dgm:spPr/>
      <dgm:t>
        <a:bodyPr/>
        <a:lstStyle/>
        <a:p>
          <a:endParaRPr lang="en-US"/>
        </a:p>
      </dgm:t>
    </dgm:pt>
    <dgm:pt modelId="{DACBAEBB-F3BB-4733-B2B4-ADBEA47FCF50}" type="sibTrans" cxnId="{0588845D-4CAB-411C-A91A-131A52F65197}">
      <dgm:prSet/>
      <dgm:spPr/>
      <dgm:t>
        <a:bodyPr/>
        <a:lstStyle/>
        <a:p>
          <a:endParaRPr lang="en-US"/>
        </a:p>
      </dgm:t>
    </dgm:pt>
    <dgm:pt modelId="{E21DB750-35B8-4688-8B53-7F9C15DFE49C}" type="pres">
      <dgm:prSet presAssocID="{C30188EE-B42A-4FBB-A8AD-8603296B817F}" presName="linear" presStyleCnt="0">
        <dgm:presLayoutVars>
          <dgm:animLvl val="lvl"/>
          <dgm:resizeHandles val="exact"/>
        </dgm:presLayoutVars>
      </dgm:prSet>
      <dgm:spPr/>
    </dgm:pt>
    <dgm:pt modelId="{9EA5678E-1B7C-4831-9088-61237B475F3E}" type="pres">
      <dgm:prSet presAssocID="{4A584F0A-2492-4027-A5DD-D2C68731507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E963C43-DF2C-4596-8D5D-959EB6FE1195}" type="pres">
      <dgm:prSet presAssocID="{64959B82-ED7D-4D7A-B625-B2F4E8348F31}" presName="spacer" presStyleCnt="0"/>
      <dgm:spPr/>
    </dgm:pt>
    <dgm:pt modelId="{CA5FDD81-7167-4F0E-85D2-18C21342ED12}" type="pres">
      <dgm:prSet presAssocID="{5DC904FE-C339-4B7D-B38D-8165F11E875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BE3B9D-F238-4837-82C9-F53BCAF5BF95}" type="pres">
      <dgm:prSet presAssocID="{5DC904FE-C339-4B7D-B38D-8165F11E875A}" presName="childText" presStyleLbl="revTx" presStyleIdx="0" presStyleCnt="3">
        <dgm:presLayoutVars>
          <dgm:bulletEnabled val="1"/>
        </dgm:presLayoutVars>
      </dgm:prSet>
      <dgm:spPr/>
    </dgm:pt>
    <dgm:pt modelId="{AD981B23-2749-40F1-A6EC-B6122C6611CA}" type="pres">
      <dgm:prSet presAssocID="{5AB0394F-9E4B-461A-8589-865961BAB6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838EEDD-44CF-4694-8104-B8D4703167BB}" type="pres">
      <dgm:prSet presAssocID="{5AB0394F-9E4B-461A-8589-865961BAB6E4}" presName="childText" presStyleLbl="revTx" presStyleIdx="1" presStyleCnt="3">
        <dgm:presLayoutVars>
          <dgm:bulletEnabled val="1"/>
        </dgm:presLayoutVars>
      </dgm:prSet>
      <dgm:spPr/>
    </dgm:pt>
    <dgm:pt modelId="{E1585CA3-4B89-4B28-8DDF-94A45FD92BCF}" type="pres">
      <dgm:prSet presAssocID="{669541FD-EBCC-46F2-AC06-F7868748668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AD69094-69FB-4287-9F03-A218F6C31FDC}" type="pres">
      <dgm:prSet presAssocID="{669541FD-EBCC-46F2-AC06-F7868748668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CB2C901-1A5E-49CF-B7FB-AC1C701EFF1E}" srcId="{C30188EE-B42A-4FBB-A8AD-8603296B817F}" destId="{669541FD-EBCC-46F2-AC06-F7868748668A}" srcOrd="3" destOrd="0" parTransId="{F6F23588-C853-4975-9A24-2B2B9ECA31B1}" sibTransId="{BAC71AAC-5AB4-4957-A31B-7EA53ABEEC01}"/>
    <dgm:cxn modelId="{05090E06-1DBB-456E-A914-27A0EF10EA86}" type="presOf" srcId="{FD409B9D-B7AB-43ED-8793-8AA7D07DAC6B}" destId="{ECBE3B9D-F238-4837-82C9-F53BCAF5BF95}" srcOrd="0" destOrd="0" presId="urn:microsoft.com/office/officeart/2005/8/layout/vList2"/>
    <dgm:cxn modelId="{2544D50E-9BA1-48CA-B106-01D0D848FADD}" type="presOf" srcId="{669541FD-EBCC-46F2-AC06-F7868748668A}" destId="{E1585CA3-4B89-4B28-8DDF-94A45FD92BCF}" srcOrd="0" destOrd="0" presId="urn:microsoft.com/office/officeart/2005/8/layout/vList2"/>
    <dgm:cxn modelId="{128F301C-9B8F-4BA3-93E0-56EFED7C3F03}" srcId="{5DC904FE-C339-4B7D-B38D-8165F11E875A}" destId="{04C3B229-0322-446C-AED1-ADE4CC22FCA7}" srcOrd="1" destOrd="0" parTransId="{02E466E1-9C83-45D0-AFE2-2559767EEAE9}" sibTransId="{BABAE208-4861-450F-B216-DEF1022CCDE7}"/>
    <dgm:cxn modelId="{9437D62E-8045-40F3-8C53-36A044DD5CFA}" type="presOf" srcId="{FBA2F112-BA82-4346-9EB6-3821975FA667}" destId="{4838EEDD-44CF-4694-8104-B8D4703167BB}" srcOrd="0" destOrd="0" presId="urn:microsoft.com/office/officeart/2005/8/layout/vList2"/>
    <dgm:cxn modelId="{2319713E-1F63-4964-8E3B-7447CE6F7C5C}" type="presOf" srcId="{A3953838-FF28-4CA5-895D-F89E4537ECD8}" destId="{FAD69094-69FB-4287-9F03-A218F6C31FDC}" srcOrd="0" destOrd="0" presId="urn:microsoft.com/office/officeart/2005/8/layout/vList2"/>
    <dgm:cxn modelId="{0588845D-4CAB-411C-A91A-131A52F65197}" srcId="{669541FD-EBCC-46F2-AC06-F7868748668A}" destId="{A3953838-FF28-4CA5-895D-F89E4537ECD8}" srcOrd="0" destOrd="0" parTransId="{9D96302A-716F-4B14-A217-F3C4F181BBE9}" sibTransId="{DACBAEBB-F3BB-4733-B2B4-ADBEA47FCF50}"/>
    <dgm:cxn modelId="{F7E07687-CF37-4B95-9283-719268383DF3}" type="presOf" srcId="{4A584F0A-2492-4027-A5DD-D2C68731507C}" destId="{9EA5678E-1B7C-4831-9088-61237B475F3E}" srcOrd="0" destOrd="0" presId="urn:microsoft.com/office/officeart/2005/8/layout/vList2"/>
    <dgm:cxn modelId="{B9ED968F-E2F4-4B5F-81D4-9C6FA2F7BB4A}" type="presOf" srcId="{C30188EE-B42A-4FBB-A8AD-8603296B817F}" destId="{E21DB750-35B8-4688-8B53-7F9C15DFE49C}" srcOrd="0" destOrd="0" presId="urn:microsoft.com/office/officeart/2005/8/layout/vList2"/>
    <dgm:cxn modelId="{439E7598-AA5F-48EC-A01F-1CA618D99E86}" srcId="{C30188EE-B42A-4FBB-A8AD-8603296B817F}" destId="{4A584F0A-2492-4027-A5DD-D2C68731507C}" srcOrd="0" destOrd="0" parTransId="{419C283C-F64C-4FC5-AED3-231FCC4A2E53}" sibTransId="{64959B82-ED7D-4D7A-B625-B2F4E8348F31}"/>
    <dgm:cxn modelId="{2AECE3C4-D803-4E19-9049-10811F89DBC1}" srcId="{C30188EE-B42A-4FBB-A8AD-8603296B817F}" destId="{5DC904FE-C339-4B7D-B38D-8165F11E875A}" srcOrd="1" destOrd="0" parTransId="{CE2ED9F5-01F8-4A52-91F4-4C1AF2337FB5}" sibTransId="{E91A5BF1-B6D5-4888-BA6C-D74A317E7578}"/>
    <dgm:cxn modelId="{E0ECFACB-ADB9-44D5-9D0A-E81CC3D651DD}" type="presOf" srcId="{5DC904FE-C339-4B7D-B38D-8165F11E875A}" destId="{CA5FDD81-7167-4F0E-85D2-18C21342ED12}" srcOrd="0" destOrd="0" presId="urn:microsoft.com/office/officeart/2005/8/layout/vList2"/>
    <dgm:cxn modelId="{6F6943CC-C430-48FB-84EB-AB5B9864B115}" type="presOf" srcId="{5AB0394F-9E4B-461A-8589-865961BAB6E4}" destId="{AD981B23-2749-40F1-A6EC-B6122C6611CA}" srcOrd="0" destOrd="0" presId="urn:microsoft.com/office/officeart/2005/8/layout/vList2"/>
    <dgm:cxn modelId="{3F0298DA-E81C-4E4D-A097-B7354B607BDF}" srcId="{5AB0394F-9E4B-461A-8589-865961BAB6E4}" destId="{FBA2F112-BA82-4346-9EB6-3821975FA667}" srcOrd="0" destOrd="0" parTransId="{EFE67CD0-B384-48A7-A51A-F2B5521D2E1A}" sibTransId="{5E5F2AB8-3179-4D66-9C8D-58A8F76664B9}"/>
    <dgm:cxn modelId="{495EB0E5-8803-4351-A7D8-3A06D0F8E627}" srcId="{5DC904FE-C339-4B7D-B38D-8165F11E875A}" destId="{FD409B9D-B7AB-43ED-8793-8AA7D07DAC6B}" srcOrd="0" destOrd="0" parTransId="{D083E331-CE13-4ACE-8F3B-36505DD79F03}" sibTransId="{5A2BD28D-824C-4EB4-9FD8-5E1329D57B39}"/>
    <dgm:cxn modelId="{DD9AEBF1-6E72-4E52-BD0E-76CF987F55AA}" type="presOf" srcId="{04C3B229-0322-446C-AED1-ADE4CC22FCA7}" destId="{ECBE3B9D-F238-4837-82C9-F53BCAF5BF95}" srcOrd="0" destOrd="1" presId="urn:microsoft.com/office/officeart/2005/8/layout/vList2"/>
    <dgm:cxn modelId="{11C95DFC-928D-4CA1-8DA7-EE9737F82737}" srcId="{C30188EE-B42A-4FBB-A8AD-8603296B817F}" destId="{5AB0394F-9E4B-461A-8589-865961BAB6E4}" srcOrd="2" destOrd="0" parTransId="{771C46B5-9695-47DE-A7B5-68FE716566E6}" sibTransId="{FBAFF266-0D90-4190-9A82-0281D598A0A2}"/>
    <dgm:cxn modelId="{B914A5B1-87DA-4F04-BE73-6CAF9017EEA5}" type="presParOf" srcId="{E21DB750-35B8-4688-8B53-7F9C15DFE49C}" destId="{9EA5678E-1B7C-4831-9088-61237B475F3E}" srcOrd="0" destOrd="0" presId="urn:microsoft.com/office/officeart/2005/8/layout/vList2"/>
    <dgm:cxn modelId="{E52382C1-169F-47CB-8441-6C01DDE5D3E5}" type="presParOf" srcId="{E21DB750-35B8-4688-8B53-7F9C15DFE49C}" destId="{6E963C43-DF2C-4596-8D5D-959EB6FE1195}" srcOrd="1" destOrd="0" presId="urn:microsoft.com/office/officeart/2005/8/layout/vList2"/>
    <dgm:cxn modelId="{F8067646-3CD2-4E7B-B56C-C3413450DC9D}" type="presParOf" srcId="{E21DB750-35B8-4688-8B53-7F9C15DFE49C}" destId="{CA5FDD81-7167-4F0E-85D2-18C21342ED12}" srcOrd="2" destOrd="0" presId="urn:microsoft.com/office/officeart/2005/8/layout/vList2"/>
    <dgm:cxn modelId="{4CDA7605-DA4D-43A9-803B-C20F54ECD062}" type="presParOf" srcId="{E21DB750-35B8-4688-8B53-7F9C15DFE49C}" destId="{ECBE3B9D-F238-4837-82C9-F53BCAF5BF95}" srcOrd="3" destOrd="0" presId="urn:microsoft.com/office/officeart/2005/8/layout/vList2"/>
    <dgm:cxn modelId="{116535B5-D5E1-413A-9ADC-EAB5F0BFA0D4}" type="presParOf" srcId="{E21DB750-35B8-4688-8B53-7F9C15DFE49C}" destId="{AD981B23-2749-40F1-A6EC-B6122C6611CA}" srcOrd="4" destOrd="0" presId="urn:microsoft.com/office/officeart/2005/8/layout/vList2"/>
    <dgm:cxn modelId="{9A2C6966-FE81-4B84-97A7-520D6EB08E51}" type="presParOf" srcId="{E21DB750-35B8-4688-8B53-7F9C15DFE49C}" destId="{4838EEDD-44CF-4694-8104-B8D4703167BB}" srcOrd="5" destOrd="0" presId="urn:microsoft.com/office/officeart/2005/8/layout/vList2"/>
    <dgm:cxn modelId="{3DA39BCC-E4C2-4DEF-A3B9-D9DAE71B4419}" type="presParOf" srcId="{E21DB750-35B8-4688-8B53-7F9C15DFE49C}" destId="{E1585CA3-4B89-4B28-8DDF-94A45FD92BCF}" srcOrd="6" destOrd="0" presId="urn:microsoft.com/office/officeart/2005/8/layout/vList2"/>
    <dgm:cxn modelId="{D378249B-B84A-4F73-99B2-3AEA134E02A6}" type="presParOf" srcId="{E21DB750-35B8-4688-8B53-7F9C15DFE49C}" destId="{FAD69094-69FB-4287-9F03-A218F6C31FD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CCAC3-19AC-432D-87FC-DCFA5BC752D1}">
      <dsp:nvSpPr>
        <dsp:cNvPr id="0" name=""/>
        <dsp:cNvSpPr/>
      </dsp:nvSpPr>
      <dsp:spPr>
        <a:xfrm>
          <a:off x="0" y="228631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E860A-AD07-4BEC-843F-E632476A9351}">
      <dsp:nvSpPr>
        <dsp:cNvPr id="0" name=""/>
        <dsp:cNvSpPr/>
      </dsp:nvSpPr>
      <dsp:spPr>
        <a:xfrm>
          <a:off x="525780" y="7231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Namespaces</a:t>
          </a:r>
        </a:p>
      </dsp:txBody>
      <dsp:txXfrm>
        <a:off x="547396" y="28847"/>
        <a:ext cx="7317688" cy="399568"/>
      </dsp:txXfrm>
    </dsp:sp>
    <dsp:sp modelId="{AC70E1F5-0A35-44B2-B624-191D695FE06A}">
      <dsp:nvSpPr>
        <dsp:cNvPr id="0" name=""/>
        <dsp:cNvSpPr/>
      </dsp:nvSpPr>
      <dsp:spPr>
        <a:xfrm>
          <a:off x="0" y="909031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DEDFB-A638-4265-93C2-2E82C24E7E6A}">
      <dsp:nvSpPr>
        <dsp:cNvPr id="0" name=""/>
        <dsp:cNvSpPr/>
      </dsp:nvSpPr>
      <dsp:spPr>
        <a:xfrm>
          <a:off x="525780" y="687631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Variables and Custom Functions at the top</a:t>
          </a:r>
        </a:p>
      </dsp:txBody>
      <dsp:txXfrm>
        <a:off x="547396" y="709247"/>
        <a:ext cx="7317688" cy="399568"/>
      </dsp:txXfrm>
    </dsp:sp>
    <dsp:sp modelId="{22958A39-8DAF-4CBB-BAF2-5F8963265D62}">
      <dsp:nvSpPr>
        <dsp:cNvPr id="0" name=""/>
        <dsp:cNvSpPr/>
      </dsp:nvSpPr>
      <dsp:spPr>
        <a:xfrm>
          <a:off x="0" y="1589431"/>
          <a:ext cx="1051560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Match the root node, then all the children nodes are in scope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&lt;</a:t>
          </a:r>
          <a:r>
            <a:rPr lang="en-US" sz="1500" kern="1200" dirty="0" err="1"/>
            <a:t>xsl:template</a:t>
          </a:r>
          <a:r>
            <a:rPr lang="en-US" sz="1500" kern="1200" dirty="0"/>
            <a:t> match=“/</a:t>
          </a:r>
          <a:r>
            <a:rPr lang="en-US" sz="1500" kern="1200" dirty="0" err="1"/>
            <a:t>rdf:RDF</a:t>
          </a:r>
          <a:r>
            <a:rPr lang="en-US" sz="1500" kern="1200" dirty="0"/>
            <a:t>”&gt;</a:t>
          </a:r>
        </a:p>
      </dsp:txBody>
      <dsp:txXfrm>
        <a:off x="0" y="1589431"/>
        <a:ext cx="10515600" cy="874125"/>
      </dsp:txXfrm>
    </dsp:sp>
    <dsp:sp modelId="{4C652781-EE3E-4781-88C2-F41204974B2F}">
      <dsp:nvSpPr>
        <dsp:cNvPr id="0" name=""/>
        <dsp:cNvSpPr/>
      </dsp:nvSpPr>
      <dsp:spPr>
        <a:xfrm>
          <a:off x="525780" y="1368031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template (always to start)</a:t>
          </a:r>
        </a:p>
      </dsp:txBody>
      <dsp:txXfrm>
        <a:off x="547396" y="1389647"/>
        <a:ext cx="7317688" cy="399568"/>
      </dsp:txXfrm>
    </dsp:sp>
    <dsp:sp modelId="{945931FC-9845-4601-964C-4647AB4F1AB1}">
      <dsp:nvSpPr>
        <dsp:cNvPr id="0" name=""/>
        <dsp:cNvSpPr/>
      </dsp:nvSpPr>
      <dsp:spPr>
        <a:xfrm>
          <a:off x="0" y="2765956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&lt;xsl:apply-templates select=“cim:SynchronousMachine” /&gt;</a:t>
          </a:r>
        </a:p>
      </dsp:txBody>
      <dsp:txXfrm>
        <a:off x="0" y="2765956"/>
        <a:ext cx="10515600" cy="637875"/>
      </dsp:txXfrm>
    </dsp:sp>
    <dsp:sp modelId="{DAE6FC53-279F-4617-800F-2F289BF0C353}">
      <dsp:nvSpPr>
        <dsp:cNvPr id="0" name=""/>
        <dsp:cNvSpPr/>
      </dsp:nvSpPr>
      <dsp:spPr>
        <a:xfrm>
          <a:off x="525780" y="2544556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apply-template</a:t>
          </a:r>
        </a:p>
      </dsp:txBody>
      <dsp:txXfrm>
        <a:off x="547396" y="2566172"/>
        <a:ext cx="7317688" cy="399568"/>
      </dsp:txXfrm>
    </dsp:sp>
    <dsp:sp modelId="{72D8DCA2-BE10-4F04-84EB-F44FBFDE69A3}">
      <dsp:nvSpPr>
        <dsp:cNvPr id="0" name=""/>
        <dsp:cNvSpPr/>
      </dsp:nvSpPr>
      <dsp:spPr>
        <a:xfrm>
          <a:off x="0" y="3706231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&lt;xsl:for-each select=“cim:ACLineSegment”&gt;</a:t>
          </a:r>
        </a:p>
      </dsp:txBody>
      <dsp:txXfrm>
        <a:off x="0" y="3706231"/>
        <a:ext cx="10515600" cy="637875"/>
      </dsp:txXfrm>
    </dsp:sp>
    <dsp:sp modelId="{3A60DF4F-7651-4AA2-8F09-E522A9ABFEF1}">
      <dsp:nvSpPr>
        <dsp:cNvPr id="0" name=""/>
        <dsp:cNvSpPr/>
      </dsp:nvSpPr>
      <dsp:spPr>
        <a:xfrm>
          <a:off x="525780" y="3484831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Looping is similar to Apply-Template</a:t>
          </a:r>
        </a:p>
      </dsp:txBody>
      <dsp:txXfrm>
        <a:off x="547396" y="3506447"/>
        <a:ext cx="731768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F5AB7-3430-44E0-8AF5-939BDA05C812}">
      <dsp:nvSpPr>
        <dsp:cNvPr id="0" name=""/>
        <dsp:cNvSpPr/>
      </dsp:nvSpPr>
      <dsp:spPr>
        <a:xfrm>
          <a:off x="0" y="67328"/>
          <a:ext cx="10515600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Type is Text for MO file right after Namespace definitions</a:t>
          </a:r>
        </a:p>
      </dsp:txBody>
      <dsp:txXfrm>
        <a:off x="30442" y="97770"/>
        <a:ext cx="10454716" cy="562726"/>
      </dsp:txXfrm>
    </dsp:sp>
    <dsp:sp modelId="{ADC5358E-6C01-4354-AAA0-1934DEE4A414}">
      <dsp:nvSpPr>
        <dsp:cNvPr id="0" name=""/>
        <dsp:cNvSpPr/>
      </dsp:nvSpPr>
      <dsp:spPr>
        <a:xfrm>
          <a:off x="0" y="690938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&lt;xsl:output indent="no" method="text"/&gt;</a:t>
          </a:r>
        </a:p>
      </dsp:txBody>
      <dsp:txXfrm>
        <a:off x="0" y="690938"/>
        <a:ext cx="10515600" cy="430560"/>
      </dsp:txXfrm>
    </dsp:sp>
    <dsp:sp modelId="{E67ED75D-077A-4D1A-88F5-32CED12A402C}">
      <dsp:nvSpPr>
        <dsp:cNvPr id="0" name=""/>
        <dsp:cNvSpPr/>
      </dsp:nvSpPr>
      <dsp:spPr>
        <a:xfrm>
          <a:off x="0" y="1121499"/>
          <a:ext cx="105156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Direct output uses the xsl:text tag</a:t>
          </a:r>
        </a:p>
      </dsp:txBody>
      <dsp:txXfrm>
        <a:off x="30442" y="1151941"/>
        <a:ext cx="10454716" cy="562726"/>
      </dsp:txXfrm>
    </dsp:sp>
    <dsp:sp modelId="{8CD2F347-E825-4F8C-B2A0-ABF019CD93DB}">
      <dsp:nvSpPr>
        <dsp:cNvPr id="0" name=""/>
        <dsp:cNvSpPr/>
      </dsp:nvSpPr>
      <dsp:spPr>
        <a:xfrm>
          <a:off x="0" y="1745109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&lt;xsl:text&gt;model &lt;/xsl:text&gt;</a:t>
          </a:r>
        </a:p>
      </dsp:txBody>
      <dsp:txXfrm>
        <a:off x="0" y="1745109"/>
        <a:ext cx="10515600" cy="430560"/>
      </dsp:txXfrm>
    </dsp:sp>
    <dsp:sp modelId="{AC89A00E-E2DA-4A99-B187-796476575A99}">
      <dsp:nvSpPr>
        <dsp:cNvPr id="0" name=""/>
        <dsp:cNvSpPr/>
      </dsp:nvSpPr>
      <dsp:spPr>
        <a:xfrm>
          <a:off x="0" y="2175669"/>
          <a:ext cx="10515600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Object output uses the xsl:value-of tag</a:t>
          </a:r>
        </a:p>
      </dsp:txBody>
      <dsp:txXfrm>
        <a:off x="30442" y="2206111"/>
        <a:ext cx="10454716" cy="562726"/>
      </dsp:txXfrm>
    </dsp:sp>
    <dsp:sp modelId="{403968C6-D252-409E-B337-8B9C65469F1C}">
      <dsp:nvSpPr>
        <dsp:cNvPr id="0" name=""/>
        <dsp:cNvSpPr/>
      </dsp:nvSpPr>
      <dsp:spPr>
        <a:xfrm>
          <a:off x="0" y="2799279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&lt;xsl:value-of select=“cim:ACLineSegment.r” /&gt;</a:t>
          </a:r>
        </a:p>
      </dsp:txBody>
      <dsp:txXfrm>
        <a:off x="0" y="2799279"/>
        <a:ext cx="10515600" cy="430560"/>
      </dsp:txXfrm>
    </dsp:sp>
    <dsp:sp modelId="{9BC29F97-33CA-4BA0-AA61-9E3E899A10EA}">
      <dsp:nvSpPr>
        <dsp:cNvPr id="0" name=""/>
        <dsp:cNvSpPr/>
      </dsp:nvSpPr>
      <dsp:spPr>
        <a:xfrm>
          <a:off x="0" y="3229839"/>
          <a:ext cx="10515600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Apply functions together with the xsl:value-of tag</a:t>
          </a:r>
        </a:p>
      </dsp:txBody>
      <dsp:txXfrm>
        <a:off x="30442" y="3260281"/>
        <a:ext cx="10454716" cy="562726"/>
      </dsp:txXfrm>
    </dsp:sp>
    <dsp:sp modelId="{196EC01E-E05A-4429-A5A7-E4A71D5026E2}">
      <dsp:nvSpPr>
        <dsp:cNvPr id="0" name=""/>
        <dsp:cNvSpPr/>
      </dsp:nvSpPr>
      <dsp:spPr>
        <a:xfrm>
          <a:off x="0" y="3853449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&lt;</a:t>
          </a:r>
          <a:r>
            <a:rPr lang="en-US" sz="2000" kern="1200" dirty="0" err="1"/>
            <a:t>xsl:value-of</a:t>
          </a:r>
          <a:r>
            <a:rPr lang="en-US" sz="2000" kern="1200" dirty="0"/>
            <a:t> select=“format-number(</a:t>
          </a:r>
          <a:r>
            <a:rPr lang="en-US" sz="2000" kern="1200" dirty="0" err="1"/>
            <a:t>cim:ACLineSegment.bch</a:t>
          </a:r>
          <a:r>
            <a:rPr lang="en-US" sz="2000" kern="1200" dirty="0"/>
            <a:t>, ‘0.0#’)” /&gt;</a:t>
          </a:r>
        </a:p>
      </dsp:txBody>
      <dsp:txXfrm>
        <a:off x="0" y="3853449"/>
        <a:ext cx="10515600" cy="430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375A3-07E0-4909-86A9-7EC89DE194FE}">
      <dsp:nvSpPr>
        <dsp:cNvPr id="0" name=""/>
        <dsp:cNvSpPr/>
      </dsp:nvSpPr>
      <dsp:spPr>
        <a:xfrm>
          <a:off x="0" y="370493"/>
          <a:ext cx="646983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131" tIns="416560" rIns="50213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&lt;</a:t>
          </a:r>
          <a:r>
            <a:rPr lang="en-US" sz="2000" kern="1200" dirty="0" err="1"/>
            <a:t>xsl:template</a:t>
          </a:r>
          <a:r>
            <a:rPr lang="en-US" sz="2000" kern="1200" dirty="0"/>
            <a:t> match=“</a:t>
          </a:r>
          <a:r>
            <a:rPr lang="en-US" sz="2000" kern="1200" dirty="0" err="1"/>
            <a:t>cim:SynchronousMachine</a:t>
          </a:r>
          <a:r>
            <a:rPr lang="en-US" sz="2000" kern="1200" dirty="0"/>
            <a:t>”&gt;</a:t>
          </a:r>
          <a:br>
            <a:rPr lang="en-US" sz="2000" kern="1200" dirty="0"/>
          </a:br>
          <a:r>
            <a:rPr lang="en-US" sz="2000" kern="1200" dirty="0"/>
            <a:t>   &lt;</a:t>
          </a:r>
          <a:r>
            <a:rPr lang="en-US" sz="2000" kern="1200" dirty="0" err="1"/>
            <a:t>xsl:variable</a:t>
          </a:r>
          <a:r>
            <a:rPr lang="en-US" sz="2000" kern="1200" dirty="0"/>
            <a:t> name=“</a:t>
          </a:r>
          <a:r>
            <a:rPr lang="en-US" sz="2000" kern="1200" dirty="0" err="1"/>
            <a:t>GName</a:t>
          </a:r>
          <a:r>
            <a:rPr lang="en-US" sz="2000" kern="1200" dirty="0"/>
            <a:t>”&gt;</a:t>
          </a:r>
        </a:p>
      </dsp:txBody>
      <dsp:txXfrm>
        <a:off x="0" y="370493"/>
        <a:ext cx="6469833" cy="1134000"/>
      </dsp:txXfrm>
    </dsp:sp>
    <dsp:sp modelId="{575CFE9D-1440-4263-B599-56F4C382752F}">
      <dsp:nvSpPr>
        <dsp:cNvPr id="0" name=""/>
        <dsp:cNvSpPr/>
      </dsp:nvSpPr>
      <dsp:spPr>
        <a:xfrm>
          <a:off x="323491" y="75293"/>
          <a:ext cx="4528883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81" tIns="0" rIns="17118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Templates can have parameters</a:t>
          </a:r>
        </a:p>
      </dsp:txBody>
      <dsp:txXfrm>
        <a:off x="352312" y="104114"/>
        <a:ext cx="4471241" cy="532758"/>
      </dsp:txXfrm>
    </dsp:sp>
    <dsp:sp modelId="{5C98B205-5D91-41D0-8082-C0876260A304}">
      <dsp:nvSpPr>
        <dsp:cNvPr id="0" name=""/>
        <dsp:cNvSpPr/>
      </dsp:nvSpPr>
      <dsp:spPr>
        <a:xfrm>
          <a:off x="0" y="1907693"/>
          <a:ext cx="6469833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131" tIns="416560" rIns="50213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&lt;xsl:copy-of select=“$GName” /&gt;</a:t>
          </a:r>
        </a:p>
      </dsp:txBody>
      <dsp:txXfrm>
        <a:off x="0" y="1907693"/>
        <a:ext cx="6469833" cy="850500"/>
      </dsp:txXfrm>
    </dsp:sp>
    <dsp:sp modelId="{6ECC9EE2-10FF-4FE3-9275-DD9D06FC0523}">
      <dsp:nvSpPr>
        <dsp:cNvPr id="0" name=""/>
        <dsp:cNvSpPr/>
      </dsp:nvSpPr>
      <dsp:spPr>
        <a:xfrm>
          <a:off x="323491" y="1612493"/>
          <a:ext cx="4528883" cy="5904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81" tIns="0" rIns="17118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 output the parameter</a:t>
          </a:r>
        </a:p>
      </dsp:txBody>
      <dsp:txXfrm>
        <a:off x="352312" y="1641314"/>
        <a:ext cx="4471241" cy="532758"/>
      </dsp:txXfrm>
    </dsp:sp>
    <dsp:sp modelId="{B42C2960-5880-4552-A02B-C7F26C68740E}">
      <dsp:nvSpPr>
        <dsp:cNvPr id="0" name=""/>
        <dsp:cNvSpPr/>
      </dsp:nvSpPr>
      <dsp:spPr>
        <a:xfrm>
          <a:off x="0" y="3161393"/>
          <a:ext cx="6469833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131" tIns="416560" rIns="50213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&lt;</a:t>
          </a:r>
          <a:r>
            <a:rPr lang="en-US" sz="2000" kern="1200" dirty="0" err="1"/>
            <a:t>xsl:call-template</a:t>
          </a:r>
          <a:r>
            <a:rPr lang="en-US" sz="2000" kern="1200" dirty="0"/>
            <a:t> name=“</a:t>
          </a:r>
          <a:r>
            <a:rPr lang="en-US" sz="2000" kern="1200" dirty="0" err="1"/>
            <a:t>MakeMachineForCode</a:t>
          </a:r>
          <a:r>
            <a:rPr lang="en-US" sz="2000" kern="1200" dirty="0"/>
            <a:t>”&gt;</a:t>
          </a:r>
          <a:br>
            <a:rPr lang="en-US" sz="2000" kern="1200" dirty="0"/>
          </a:br>
          <a:r>
            <a:rPr lang="en-US" sz="2000" kern="1200" dirty="0"/>
            <a:t>   &lt;</a:t>
          </a:r>
          <a:r>
            <a:rPr lang="en-US" sz="2000" kern="1200" dirty="0" err="1">
              <a:highlight>
                <a:srgbClr val="FFFF00"/>
              </a:highlight>
            </a:rPr>
            <a:t>xsl:with-param</a:t>
          </a:r>
          <a:r>
            <a:rPr lang="en-US" sz="2000" kern="1200" dirty="0">
              <a:highlight>
                <a:srgbClr val="FFFF00"/>
              </a:highlight>
            </a:rPr>
            <a:t> name</a:t>
          </a:r>
          <a:r>
            <a:rPr lang="en-US" sz="2000" kern="1200" dirty="0"/>
            <a:t>=“code” </a:t>
          </a:r>
          <a:r>
            <a:rPr lang="en-US" sz="2000" kern="1200" dirty="0">
              <a:highlight>
                <a:srgbClr val="FFFF00"/>
              </a:highlight>
            </a:rPr>
            <a:t>select</a:t>
          </a:r>
          <a:r>
            <a:rPr lang="en-US" sz="2000" kern="1200" dirty="0"/>
            <a:t>=“</a:t>
          </a:r>
          <a:r>
            <a:rPr lang="en-US" sz="2000" kern="1200" dirty="0" err="1"/>
            <a:t>concat</a:t>
          </a:r>
          <a:r>
            <a:rPr lang="en-US" sz="2000" kern="1200" dirty="0"/>
            <a:t>(‘#’,@</a:t>
          </a:r>
          <a:r>
            <a:rPr lang="en-US" sz="2000" kern="1200" dirty="0" err="1"/>
            <a:t>rdf:ID</a:t>
          </a:r>
          <a:r>
            <a:rPr lang="en-US" sz="2000" kern="1200" dirty="0"/>
            <a:t>)”/&gt;</a:t>
          </a:r>
          <a:br>
            <a:rPr lang="en-US" sz="2000" kern="1200" dirty="0"/>
          </a:br>
          <a:r>
            <a:rPr lang="en-US" sz="2000" kern="1200" dirty="0"/>
            <a:t>   &lt;</a:t>
          </a:r>
          <a:r>
            <a:rPr lang="en-US" sz="2000" kern="1200" dirty="0" err="1"/>
            <a:t>xsl:with-param</a:t>
          </a:r>
          <a:r>
            <a:rPr lang="en-US" sz="2000" kern="1200" dirty="0"/>
            <a:t> name=“</a:t>
          </a:r>
          <a:r>
            <a:rPr lang="en-US" sz="2000" kern="1200" dirty="0" err="1"/>
            <a:t>GenName</a:t>
          </a:r>
          <a:r>
            <a:rPr lang="en-US" sz="2000" kern="1200" dirty="0"/>
            <a:t>” select=“$</a:t>
          </a:r>
          <a:r>
            <a:rPr lang="en-US" sz="2000" kern="1200" dirty="0" err="1"/>
            <a:t>GName</a:t>
          </a:r>
          <a:r>
            <a:rPr lang="en-US" sz="2000" kern="1200" dirty="0"/>
            <a:t>” /&gt;</a:t>
          </a:r>
        </a:p>
      </dsp:txBody>
      <dsp:txXfrm>
        <a:off x="0" y="3161393"/>
        <a:ext cx="6469833" cy="2268000"/>
      </dsp:txXfrm>
    </dsp:sp>
    <dsp:sp modelId="{35F142D8-F5F1-438D-ADDC-9863DC815361}">
      <dsp:nvSpPr>
        <dsp:cNvPr id="0" name=""/>
        <dsp:cNvSpPr/>
      </dsp:nvSpPr>
      <dsp:spPr>
        <a:xfrm>
          <a:off x="323491" y="2866193"/>
          <a:ext cx="4528883" cy="590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81" tIns="0" rIns="17118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 call the template with parameters</a:t>
          </a:r>
        </a:p>
      </dsp:txBody>
      <dsp:txXfrm>
        <a:off x="352312" y="2895014"/>
        <a:ext cx="4471241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C4F83-C7F7-4B90-B2EF-D1537DE5FB90}">
      <dsp:nvSpPr>
        <dsp:cNvPr id="0" name=""/>
        <dsp:cNvSpPr/>
      </dsp:nvSpPr>
      <dsp:spPr>
        <a:xfrm>
          <a:off x="0" y="437769"/>
          <a:ext cx="6263640" cy="1074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Pulls Modelica parameters from both EQ and DY files</a:t>
          </a:r>
        </a:p>
      </dsp:txBody>
      <dsp:txXfrm>
        <a:off x="52431" y="490200"/>
        <a:ext cx="6158778" cy="969198"/>
      </dsp:txXfrm>
    </dsp:sp>
    <dsp:sp modelId="{11C1E75F-B60D-4F8F-8FCD-25CFA1A956AA}">
      <dsp:nvSpPr>
        <dsp:cNvPr id="0" name=""/>
        <dsp:cNvSpPr/>
      </dsp:nvSpPr>
      <dsp:spPr>
        <a:xfrm>
          <a:off x="0" y="1589589"/>
          <a:ext cx="6263640" cy="10740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EQ Parameter Inputs</a:t>
          </a:r>
        </a:p>
      </dsp:txBody>
      <dsp:txXfrm>
        <a:off x="52431" y="1642020"/>
        <a:ext cx="6158778" cy="969198"/>
      </dsp:txXfrm>
    </dsp:sp>
    <dsp:sp modelId="{F434441B-EB97-4D6E-A47A-E77AFFD9257F}">
      <dsp:nvSpPr>
        <dsp:cNvPr id="0" name=""/>
        <dsp:cNvSpPr/>
      </dsp:nvSpPr>
      <dsp:spPr>
        <a:xfrm>
          <a:off x="0" y="2663649"/>
          <a:ext cx="6263640" cy="2403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Code as </a:t>
          </a:r>
          <a:r>
            <a:rPr lang="en-US" sz="2100" kern="1200" dirty="0" err="1"/>
            <a:t>concat</a:t>
          </a:r>
          <a:r>
            <a:rPr lang="en-US" sz="2100" kern="1200" dirty="0"/>
            <a:t>(‘#’,</a:t>
          </a:r>
          <a:r>
            <a:rPr lang="en-US" sz="2100" kern="1200" dirty="0" err="1"/>
            <a:t>rdf:ID</a:t>
          </a:r>
          <a:r>
            <a:rPr lang="en-US" sz="2100" kern="1200" dirty="0"/>
            <a:t>)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#_703939f0-9562-11e7-9e89-b46d83638f70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Changes the primary key to a foreign key to match same entity in DY file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GenName as SM + gkh:transformerName(cim:IdentifiedObject.name)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SM1_G1</a:t>
          </a:r>
        </a:p>
      </dsp:txBody>
      <dsp:txXfrm>
        <a:off x="0" y="2663649"/>
        <a:ext cx="6263640" cy="24032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5678E-1B7C-4831-9088-61237B475F3E}">
      <dsp:nvSpPr>
        <dsp:cNvPr id="0" name=""/>
        <dsp:cNvSpPr/>
      </dsp:nvSpPr>
      <dsp:spPr>
        <a:xfrm>
          <a:off x="0" y="3119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Runs the appropriate template in DY file tree</a:t>
          </a:r>
        </a:p>
      </dsp:txBody>
      <dsp:txXfrm>
        <a:off x="31613" y="62807"/>
        <a:ext cx="10452374" cy="584369"/>
      </dsp:txXfrm>
    </dsp:sp>
    <dsp:sp modelId="{CA5FDD81-7167-4F0E-85D2-18C21342ED12}">
      <dsp:nvSpPr>
        <dsp:cNvPr id="0" name=""/>
        <dsp:cNvSpPr/>
      </dsp:nvSpPr>
      <dsp:spPr>
        <a:xfrm>
          <a:off x="0" y="75654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SynchronousMachineTimeConstantReactance template</a:t>
          </a:r>
        </a:p>
      </dsp:txBody>
      <dsp:txXfrm>
        <a:off x="31613" y="788162"/>
        <a:ext cx="10452374" cy="584369"/>
      </dsp:txXfrm>
    </dsp:sp>
    <dsp:sp modelId="{ECBE3B9D-F238-4837-82C9-F53BCAF5BF95}">
      <dsp:nvSpPr>
        <dsp:cNvPr id="0" name=""/>
        <dsp:cNvSpPr/>
      </dsp:nvSpPr>
      <dsp:spPr>
        <a:xfrm>
          <a:off x="0" y="1404144"/>
          <a:ext cx="105156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GENROU for RotorType = roundRotor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GENSAL for RotorType = salientPole</a:t>
          </a:r>
        </a:p>
      </dsp:txBody>
      <dsp:txXfrm>
        <a:off x="0" y="1404144"/>
        <a:ext cx="10515600" cy="726570"/>
      </dsp:txXfrm>
    </dsp:sp>
    <dsp:sp modelId="{AD981B23-2749-40F1-A6EC-B6122C6611CA}">
      <dsp:nvSpPr>
        <dsp:cNvPr id="0" name=""/>
        <dsp:cNvSpPr/>
      </dsp:nvSpPr>
      <dsp:spPr>
        <a:xfrm>
          <a:off x="0" y="213071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SynchronousMachineSimplified template</a:t>
          </a:r>
        </a:p>
      </dsp:txBody>
      <dsp:txXfrm>
        <a:off x="31613" y="2162327"/>
        <a:ext cx="10452374" cy="584369"/>
      </dsp:txXfrm>
    </dsp:sp>
    <dsp:sp modelId="{4838EEDD-44CF-4694-8104-B8D4703167BB}">
      <dsp:nvSpPr>
        <dsp:cNvPr id="0" name=""/>
        <dsp:cNvSpPr/>
      </dsp:nvSpPr>
      <dsp:spPr>
        <a:xfrm>
          <a:off x="0" y="2778309"/>
          <a:ext cx="10515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GENCLS</a:t>
          </a:r>
        </a:p>
      </dsp:txBody>
      <dsp:txXfrm>
        <a:off x="0" y="2778309"/>
        <a:ext cx="10515600" cy="447120"/>
      </dsp:txXfrm>
    </dsp:sp>
    <dsp:sp modelId="{E1585CA3-4B89-4B28-8DDF-94A45FD92BCF}">
      <dsp:nvSpPr>
        <dsp:cNvPr id="0" name=""/>
        <dsp:cNvSpPr/>
      </dsp:nvSpPr>
      <dsp:spPr>
        <a:xfrm>
          <a:off x="0" y="322542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Synchronous GLEN typically means that  the wrong file is selected</a:t>
          </a:r>
        </a:p>
      </dsp:txBody>
      <dsp:txXfrm>
        <a:off x="31613" y="3257042"/>
        <a:ext cx="10452374" cy="584369"/>
      </dsp:txXfrm>
    </dsp:sp>
    <dsp:sp modelId="{FAD69094-69FB-4287-9F03-A218F6C31FDC}">
      <dsp:nvSpPr>
        <dsp:cNvPr id="0" name=""/>
        <dsp:cNvSpPr/>
      </dsp:nvSpPr>
      <dsp:spPr>
        <a:xfrm>
          <a:off x="0" y="3873024"/>
          <a:ext cx="10515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&lt;</a:t>
          </a:r>
          <a:r>
            <a:rPr lang="en-US" sz="2100" kern="1200" dirty="0" err="1"/>
            <a:t>xsl:variable</a:t>
          </a:r>
          <a:r>
            <a:rPr lang="en-US" sz="2100" kern="1200" dirty="0"/>
            <a:t> name="dynamic" select="document('IEEE_9bus_DY.xml')"/&gt;</a:t>
          </a:r>
        </a:p>
      </dsp:txBody>
      <dsp:txXfrm>
        <a:off x="0" y="3873024"/>
        <a:ext cx="10515600" cy="44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F0D1-2554-4BC4-905F-E12943615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C9BC8-05AB-4D6C-BB6B-902FAD003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864DE-C6BE-4779-8BCA-CDA3DA65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BEEA-1557-40CD-AC38-CA9E3FAAFC4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9E7B-8890-4A9F-9D4F-8D5FCE14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23DDE-A345-49B5-9D97-326515EB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952B-4C86-4B55-9780-DC69F4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5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AB8C-01B5-41CA-9748-DB63C080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7D546-8D0A-4314-B7AB-E363FE243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3E1E1-2A3A-4E0C-B1AB-222964F1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BEEA-1557-40CD-AC38-CA9E3FAAFC4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295EF-2F69-447F-87A6-D3E2910C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480F-9A29-48E7-876B-5D3C149C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952B-4C86-4B55-9780-DC69F4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0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68101-ACE7-4199-BD32-F90254F97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50003-84DD-42F5-ACDA-ED99599C6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6863C-5111-4E75-88A9-3EFB7B9B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BEEA-1557-40CD-AC38-CA9E3FAAFC4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51BB9-0A98-4530-AA09-CEEB56C1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60D4C-9AD1-48BF-8D98-C714556F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952B-4C86-4B55-9780-DC69F4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6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DE7F-8796-4308-9692-A52B3320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53D12-8B88-4E06-B344-CDECE4B56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2602-D2A9-4840-A6F3-E4A9F82F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BEEA-1557-40CD-AC38-CA9E3FAAFC4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63B2C-B522-46DF-A7A1-37CB09BD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91145-BDFF-49E9-922F-D97D7DF5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952B-4C86-4B55-9780-DC69F4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B141-C103-4234-B7F5-F402E567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7975E-C9C3-4FA1-BDB4-4A0FCB3C1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2C3A0-330E-4D98-983F-2DD7CFD3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BEEA-1557-40CD-AC38-CA9E3FAAFC4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EF187-A49F-4450-928F-32659952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EF27A-D44D-4539-8483-0F9B3873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952B-4C86-4B55-9780-DC69F4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9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87DC-2A3E-4837-818A-CD416322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B2ED6-55C0-4E44-8889-396072B9C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4570E-B4A1-4762-A2A5-11B61C310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97BBC-1332-40B2-BEC3-6A3830BF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BEEA-1557-40CD-AC38-CA9E3FAAFC4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B6C0E-5ED9-4171-A3A1-1A079A7D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5BA5B-2425-4A63-A677-F7038EF1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952B-4C86-4B55-9780-DC69F4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8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BD1E-7673-4F1E-B12F-570E3B23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589BD-B643-4E5A-B491-BFAB697E5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AB916-4D67-43D5-B500-05F64B5B6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ED166-EE66-48E9-A3A9-45D156D29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8F804-2C56-4BC4-AC7C-30C8BAF6B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D1EE8-A61A-494F-978F-1394120E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BEEA-1557-40CD-AC38-CA9E3FAAFC4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AA8BD-A7DE-4422-AF64-1DA0DEA3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35F71-6BCF-45A9-B3BC-AF06D619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952B-4C86-4B55-9780-DC69F4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2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4A06-41E6-4AA7-8376-1F1B5A6C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24866-8DC4-4A62-BD3F-CBBD00A9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BEEA-1557-40CD-AC38-CA9E3FAAFC4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7B84C-4A62-40BF-ACDB-36B832A7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F59A0-6C87-4DB0-80D4-EA76389D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952B-4C86-4B55-9780-DC69F4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9EFCB-BAE5-49CD-B92B-BCFD4A10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BEEA-1557-40CD-AC38-CA9E3FAAFC4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343D3-343F-4DF5-A0EC-5851159B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E4314-5E5A-4B02-BFAC-12879899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952B-4C86-4B55-9780-DC69F4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9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64E1-ED20-4F81-9301-11E2E322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6117-F30C-4021-85AE-687645453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BCE1C-BA94-43A8-B372-D3A1299B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01AFA-DE00-461B-A21E-C3EA5DC0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BEEA-1557-40CD-AC38-CA9E3FAAFC4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04C2F-993C-4E6A-9453-263B12C2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17028-DDA3-40EC-A5B7-852AF949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952B-4C86-4B55-9780-DC69F4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0770-470A-44CD-9D82-3D05F8A0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FC8E7-E282-44A9-9BF0-1ECD3F0B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E5B7C-E180-4F5F-A875-F373881D8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DBF7E-D60E-4F6F-8710-EFD9AA2F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BEEA-1557-40CD-AC38-CA9E3FAAFC4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1035D-629C-40BC-ABCF-E30A25F4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3A5A2-629A-47FD-8D4E-C73D27BF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952B-4C86-4B55-9780-DC69F4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3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D558D-9AAB-45B3-8C0C-2228025C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14C70-ACEA-4305-87EC-B7BA2F8F2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9A3CE-F60D-4971-B4BB-048DE6C5B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CBEEA-1557-40CD-AC38-CA9E3FAAFC4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10D82-1D2A-48C4-A20E-0DA98E97F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AB29-6FF4-4040-8970-75B1FB382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1952B-4C86-4B55-9780-DC69F4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9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8425-78FE-4C0D-84A5-EA57DBB2B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PSS/E CIM to 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802BD-489D-40C4-B6F2-25ECC75AB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Training for using XSLT</a:t>
            </a:r>
          </a:p>
        </p:txBody>
      </p:sp>
    </p:spTree>
    <p:extLst>
      <p:ext uri="{BB962C8B-B14F-4D97-AF65-F5344CB8AC3E}">
        <p14:creationId xmlns:p14="http://schemas.microsoft.com/office/powerpoint/2010/main" val="363893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D5D6-AC6D-41E1-A953-61F6E577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CGMES Namespace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F864-9CF3-4FC3-B30D-F8B9FEE3F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Namespaces provide a way to avoid name collisions when two XML elements have the same name.</a:t>
            </a:r>
          </a:p>
          <a:p>
            <a:pPr lvl="1"/>
            <a:r>
              <a:rPr lang="en-US" dirty="0"/>
              <a:t>‘&lt;</a:t>
            </a:r>
            <a:r>
              <a:rPr lang="en-US" dirty="0" err="1"/>
              <a:t>xsl:stylesheet</a:t>
            </a:r>
            <a:r>
              <a:rPr lang="en-US" dirty="0"/>
              <a:t> </a:t>
            </a:r>
            <a:r>
              <a:rPr lang="en-US" dirty="0" err="1"/>
              <a:t>xmlns:rdf</a:t>
            </a:r>
            <a:r>
              <a:rPr lang="en-US" dirty="0"/>
              <a:t>…’ identifies a ‘</a:t>
            </a:r>
            <a:r>
              <a:rPr lang="en-US" dirty="0" err="1"/>
              <a:t>rdf</a:t>
            </a:r>
            <a:r>
              <a:rPr lang="en-US" dirty="0"/>
              <a:t>’ namespace </a:t>
            </a:r>
          </a:p>
          <a:p>
            <a:pPr lvl="1"/>
            <a:r>
              <a:rPr lang="en-US" dirty="0"/>
              <a:t>‘cim’, ‘</a:t>
            </a:r>
            <a:r>
              <a:rPr lang="en-US" dirty="0" err="1"/>
              <a:t>entsoe</a:t>
            </a:r>
            <a:r>
              <a:rPr lang="en-US" dirty="0"/>
              <a:t>’, ‘</a:t>
            </a:r>
            <a:r>
              <a:rPr lang="en-US" dirty="0" err="1"/>
              <a:t>pti</a:t>
            </a:r>
            <a:r>
              <a:rPr lang="en-US" dirty="0"/>
              <a:t>’, ‘md’ are other common namespaces within ENTSO-E CIM.</a:t>
            </a:r>
          </a:p>
          <a:p>
            <a:r>
              <a:rPr lang="en-US" dirty="0"/>
              <a:t>Attributes are designed to contain data related to a specific element.</a:t>
            </a:r>
          </a:p>
          <a:p>
            <a:pPr lvl="1"/>
            <a:r>
              <a:rPr lang="en-US" dirty="0"/>
              <a:t>Key: Primary and Foreign</a:t>
            </a:r>
          </a:p>
          <a:p>
            <a:pPr lvl="1"/>
            <a:r>
              <a:rPr lang="en-US" dirty="0"/>
              <a:t>Enumeration: </a:t>
            </a:r>
            <a:r>
              <a:rPr lang="en-US" dirty="0" err="1"/>
              <a:t>SynchronousMachine.type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0472B-3C00-4674-BC02-12E24D106038}"/>
              </a:ext>
            </a:extLst>
          </p:cNvPr>
          <p:cNvSpPr txBox="1"/>
          <p:nvPr/>
        </p:nvSpPr>
        <p:spPr>
          <a:xfrm>
            <a:off x="1567228" y="4738549"/>
            <a:ext cx="8469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cim:SynchronousMachine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rdf:ID</a:t>
            </a:r>
            <a:r>
              <a:rPr lang="en-US" dirty="0">
                <a:highlight>
                  <a:srgbClr val="FFFF00"/>
                </a:highlight>
              </a:rPr>
              <a:t>="_49e4fbf3-6d10-11eb-a65a-74e5f963e191"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>
                <a:highlight>
                  <a:srgbClr val="FFFF00"/>
                </a:highlight>
              </a:rPr>
              <a:t>cim</a:t>
            </a:r>
            <a:r>
              <a:rPr lang="en-US" dirty="0" err="1"/>
              <a:t>:SynchronousMachine.maxQ</a:t>
            </a:r>
            <a:r>
              <a:rPr lang="en-US" dirty="0"/>
              <a:t>&gt;193&lt;/</a:t>
            </a:r>
            <a:r>
              <a:rPr lang="en-US" dirty="0" err="1"/>
              <a:t>cim:SynchronousMachine.maxQ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>
                <a:highlight>
                  <a:srgbClr val="FFFF00"/>
                </a:highlight>
              </a:rPr>
              <a:t>cim</a:t>
            </a:r>
            <a:r>
              <a:rPr lang="en-US" dirty="0" err="1"/>
              <a:t>:SynchronousMachine.minQ</a:t>
            </a:r>
            <a:r>
              <a:rPr lang="en-US" dirty="0"/>
              <a:t>&gt;-96.5&lt;/</a:t>
            </a:r>
            <a:r>
              <a:rPr lang="en-US" dirty="0" err="1"/>
              <a:t>cim:SynchronousMachine.minQ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>
                <a:highlight>
                  <a:srgbClr val="FFFF00"/>
                </a:highlight>
              </a:rPr>
              <a:t>cim</a:t>
            </a:r>
            <a:r>
              <a:rPr lang="en-US" dirty="0" err="1"/>
              <a:t>:SynchronousMachine.qPercent</a:t>
            </a:r>
            <a:r>
              <a:rPr lang="en-US" dirty="0"/>
              <a:t>&gt;100&lt;/</a:t>
            </a:r>
            <a:r>
              <a:rPr lang="en-US" dirty="0" err="1"/>
              <a:t>cim:SynchronousMachine.qPercent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cim:SynchronousMachine.type</a:t>
            </a:r>
            <a:r>
              <a:rPr lang="en-US" dirty="0"/>
              <a:t> </a:t>
            </a:r>
            <a:r>
              <a:rPr lang="en-US" dirty="0" err="1"/>
              <a:t>rdf:resource</a:t>
            </a:r>
            <a:r>
              <a:rPr lang="en-US" dirty="0"/>
              <a:t>="</a:t>
            </a:r>
            <a:r>
              <a:rPr lang="en-US" dirty="0">
                <a:highlight>
                  <a:srgbClr val="FFFF00"/>
                </a:highlight>
              </a:rPr>
              <a:t>http://iec.ch/TC57/2013/CIM-schema-cim16#SynchronousMachineKind.generator</a:t>
            </a:r>
            <a:r>
              <a:rPr lang="en-US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86399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D69BE9-9845-427A-A2A0-FC6AE0BA4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018" b="77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07FD91-B7D1-479E-A834-9C2866FE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XSLT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3B30D5-946A-42C4-B31C-2A61ABB34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7182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1311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C298A-2C9A-43E6-A280-372A0D7DED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DFB6D1-5202-42E7-B374-C3B0C905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Output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74A5EB-12BB-4D87-A61B-98B0070E8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7525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0197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F043B-273E-425B-B1B2-BB5CD1E2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Parameters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D52015-F112-4285-A0C5-7D53D56A1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854422"/>
              </p:ext>
            </p:extLst>
          </p:nvPr>
        </p:nvGraphicFramePr>
        <p:xfrm>
          <a:off x="5262196" y="620392"/>
          <a:ext cx="6469833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82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27D0-35B6-4ED1-98AD-D84CDD82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CCD4-78BA-4622-9884-F0A4DC4A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$dynamic variable from function looking in DY File</a:t>
            </a:r>
            <a:br>
              <a:rPr lang="en-US" dirty="0"/>
            </a:br>
            <a:r>
              <a:rPr lang="en-US" dirty="0" err="1"/>
              <a:t>rdf:RDF</a:t>
            </a:r>
            <a:r>
              <a:rPr lang="en-US" dirty="0"/>
              <a:t> root node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cim:SynchronousMachineTimeConstantReactance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cim:SynchronousMachineDynamics.SynchronousMachine</a:t>
            </a:r>
            <a:br>
              <a:rPr lang="en-US" dirty="0"/>
            </a:br>
            <a:r>
              <a:rPr lang="en-US" dirty="0"/>
              <a:t>			@rdf:resource is attribute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7121B-33A8-46B7-8076-D24168B01311}"/>
              </a:ext>
            </a:extLst>
          </p:cNvPr>
          <p:cNvSpPr txBox="1"/>
          <p:nvPr/>
        </p:nvSpPr>
        <p:spPr>
          <a:xfrm>
            <a:off x="1028700" y="3859823"/>
            <a:ext cx="102474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xsl:choose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xsl:when</a:t>
            </a:r>
            <a:r>
              <a:rPr lang="en-US" dirty="0"/>
              <a:t> test="$dynamic/</a:t>
            </a:r>
            <a:r>
              <a:rPr lang="en-US" dirty="0" err="1"/>
              <a:t>rdf:RDF</a:t>
            </a:r>
            <a:r>
              <a:rPr lang="en-US" dirty="0"/>
              <a:t>/</a:t>
            </a:r>
            <a:r>
              <a:rPr lang="en-US" dirty="0" err="1"/>
              <a:t>cim:SynchronousMachineTimeConstantReactance</a:t>
            </a:r>
            <a:r>
              <a:rPr lang="en-US" dirty="0"/>
              <a:t>/</a:t>
            </a:r>
            <a:r>
              <a:rPr lang="en-US" dirty="0" err="1"/>
              <a:t>cim:SynchronousMachineDynamics.SynchronousMachine</a:t>
            </a:r>
            <a:r>
              <a:rPr lang="en-US" dirty="0"/>
              <a:t>[@rdf:resource=$code]"&gt;</a:t>
            </a:r>
          </a:p>
          <a:p>
            <a:r>
              <a:rPr lang="en-US" dirty="0"/>
              <a:t>		&lt;</a:t>
            </a:r>
            <a:r>
              <a:rPr lang="en-US" dirty="0" err="1"/>
              <a:t>xsl:apply-templates</a:t>
            </a:r>
            <a:r>
              <a:rPr lang="en-US" dirty="0"/>
              <a:t> select="$dynamic/</a:t>
            </a:r>
            <a:r>
              <a:rPr lang="en-US" dirty="0" err="1"/>
              <a:t>rdf:RDF</a:t>
            </a:r>
            <a:r>
              <a:rPr lang="en-US" dirty="0"/>
              <a:t>/</a:t>
            </a:r>
            <a:r>
              <a:rPr lang="en-US" dirty="0" err="1"/>
              <a:t>cim:SynchronousMachineTimeConstantReactance</a:t>
            </a:r>
            <a:r>
              <a:rPr lang="en-US" dirty="0"/>
              <a:t>/</a:t>
            </a:r>
            <a:r>
              <a:rPr lang="en-US" dirty="0" err="1"/>
              <a:t>cim:SynchronousMachineDynamics.SynchronousMachine</a:t>
            </a:r>
            <a:r>
              <a:rPr lang="en-US" dirty="0"/>
              <a:t>[@rdf:resource=$code]/.."&gt;</a:t>
            </a:r>
          </a:p>
          <a:p>
            <a:r>
              <a:rPr lang="en-US" dirty="0"/>
              <a:t>			&lt;</a:t>
            </a:r>
            <a:r>
              <a:rPr lang="en-US" dirty="0" err="1"/>
              <a:t>xsl:with-param</a:t>
            </a:r>
            <a:r>
              <a:rPr lang="en-US" dirty="0"/>
              <a:t> name="</a:t>
            </a:r>
            <a:r>
              <a:rPr lang="en-US" dirty="0" err="1"/>
              <a:t>MainName</a:t>
            </a:r>
            <a:r>
              <a:rPr lang="en-US" dirty="0"/>
              <a:t>" select="$</a:t>
            </a:r>
            <a:r>
              <a:rPr lang="en-US" dirty="0" err="1"/>
              <a:t>GenName</a:t>
            </a:r>
            <a:r>
              <a:rPr lang="en-US" dirty="0"/>
              <a:t>"/&gt;</a:t>
            </a:r>
          </a:p>
          <a:p>
            <a:r>
              <a:rPr lang="en-US" dirty="0"/>
              <a:t>		&lt;/</a:t>
            </a:r>
            <a:r>
              <a:rPr lang="en-US" dirty="0" err="1"/>
              <a:t>xsl:apply-templates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25992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6657B-4B74-475A-B55C-F3EC45BC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2900">
                <a:solidFill>
                  <a:schemeClr val="bg1"/>
                </a:solidFill>
              </a:rPr>
              <a:t>Template MakeMachineForCode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B6EB9B-FB2B-49C1-89E6-D5D73901D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25002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482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F916-4EC4-44F1-99B4-33BBBE4A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 err="1"/>
              <a:t>MakeMachineForCode</a:t>
            </a:r>
            <a:r>
              <a:rPr lang="en-US" dirty="0"/>
              <a:t> (continued)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3ADE48-6251-4732-9C84-31632B054B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992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2B14-E71C-4628-AEF7-85201C08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 err="1"/>
              <a:t>PowerTransformer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F937-25F9-4197-9B6D-48585D3D8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the </a:t>
            </a:r>
            <a:r>
              <a:rPr lang="en-US" dirty="0" err="1"/>
              <a:t>PowerTransformerEnd</a:t>
            </a:r>
            <a:endParaRPr lang="en-US" dirty="0"/>
          </a:p>
          <a:p>
            <a:r>
              <a:rPr lang="en-US" dirty="0"/>
              <a:t>key function will lookup Transformer primary key in 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7BC72-0186-46B6-81B0-A6461628AD44}"/>
              </a:ext>
            </a:extLst>
          </p:cNvPr>
          <p:cNvSpPr txBox="1"/>
          <p:nvPr/>
        </p:nvSpPr>
        <p:spPr>
          <a:xfrm>
            <a:off x="910004" y="2875085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xsl:key</a:t>
            </a:r>
            <a:r>
              <a:rPr lang="en-US" dirty="0"/>
              <a:t> name="</a:t>
            </a:r>
            <a:r>
              <a:rPr lang="en-US" dirty="0" err="1">
                <a:highlight>
                  <a:srgbClr val="FFFF00"/>
                </a:highlight>
              </a:rPr>
              <a:t>PTend</a:t>
            </a:r>
            <a:r>
              <a:rPr lang="en-US" dirty="0"/>
              <a:t>" match="</a:t>
            </a:r>
            <a:r>
              <a:rPr lang="en-US" dirty="0" err="1">
                <a:highlight>
                  <a:srgbClr val="00FF00"/>
                </a:highlight>
              </a:rPr>
              <a:t>cim:PowerTransformerEnd</a:t>
            </a:r>
            <a:r>
              <a:rPr lang="en-US" dirty="0"/>
              <a:t>/</a:t>
            </a:r>
            <a:r>
              <a:rPr lang="en-US" dirty="0" err="1"/>
              <a:t>cim:PowerTransformerEnd.PowerTransformer</a:t>
            </a:r>
            <a:r>
              <a:rPr lang="en-US" dirty="0"/>
              <a:t>" use="substring(@rdf:resource,2)"/&gt;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xsl:for-each</a:t>
            </a:r>
            <a:r>
              <a:rPr lang="en-US" dirty="0"/>
              <a:t> select="</a:t>
            </a:r>
            <a:r>
              <a:rPr lang="en-US" dirty="0" err="1"/>
              <a:t>cim:PowerTransformer</a:t>
            </a:r>
            <a:r>
              <a:rPr lang="en-US" dirty="0"/>
              <a:t>"&gt;</a:t>
            </a:r>
          </a:p>
          <a:p>
            <a:r>
              <a:rPr lang="en-US" dirty="0"/>
              <a:t>	&lt;</a:t>
            </a:r>
            <a:r>
              <a:rPr lang="en-US" dirty="0" err="1"/>
              <a:t>xsl:text</a:t>
            </a:r>
            <a:r>
              <a:rPr lang="en-US" dirty="0"/>
              <a:t>&gt;</a:t>
            </a:r>
            <a:r>
              <a:rPr lang="en-US" dirty="0" err="1"/>
              <a:t>OpenIPSL.Electrical.Branches.PSSE.TwoWindingTransformer</a:t>
            </a:r>
            <a:r>
              <a:rPr lang="en-US" dirty="0"/>
              <a:t> &lt;/</a:t>
            </a:r>
            <a:r>
              <a:rPr lang="en-US" dirty="0" err="1"/>
              <a:t>xsl:text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xsl:value-of</a:t>
            </a:r>
            <a:r>
              <a:rPr lang="en-US" dirty="0"/>
              <a:t> select="</a:t>
            </a:r>
            <a:r>
              <a:rPr lang="en-US" dirty="0" err="1"/>
              <a:t>gkh:transformerName</a:t>
            </a:r>
            <a:r>
              <a:rPr lang="en-US" dirty="0"/>
              <a:t>(</a:t>
            </a:r>
            <a:r>
              <a:rPr lang="en-US" dirty="0" err="1"/>
              <a:t>concat</a:t>
            </a:r>
            <a:r>
              <a:rPr lang="en-US" dirty="0"/>
              <a:t>('XF-',</a:t>
            </a:r>
            <a:r>
              <a:rPr lang="en-US" dirty="0" err="1"/>
              <a:t>cim:IdentifiedObject.description</a:t>
            </a:r>
            <a:r>
              <a:rPr lang="en-US" dirty="0"/>
              <a:t>))"/&gt;</a:t>
            </a:r>
          </a:p>
          <a:p>
            <a:r>
              <a:rPr lang="en-US" dirty="0"/>
              <a:t>	&lt;</a:t>
            </a:r>
            <a:r>
              <a:rPr lang="en-US" dirty="0" err="1"/>
              <a:t>xsl:text</a:t>
            </a:r>
            <a:r>
              <a:rPr lang="en-US" dirty="0"/>
              <a:t>&gt;(CZ = &lt;/</a:t>
            </a:r>
            <a:r>
              <a:rPr lang="en-US" dirty="0" err="1"/>
              <a:t>xsl:text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xsl:value-of</a:t>
            </a:r>
            <a:r>
              <a:rPr lang="en-US" dirty="0"/>
              <a:t> select="</a:t>
            </a:r>
            <a:r>
              <a:rPr lang="en-US" dirty="0" err="1"/>
              <a:t>gkh:defaultNumbers</a:t>
            </a:r>
            <a:r>
              <a:rPr lang="en-US" dirty="0"/>
              <a:t>(pti:PowerTransformer.cz,1.0)"/&gt;</a:t>
            </a:r>
          </a:p>
          <a:p>
            <a:r>
              <a:rPr lang="en-US" dirty="0"/>
              <a:t>	&lt;</a:t>
            </a:r>
            <a:r>
              <a:rPr lang="en-US" dirty="0" err="1"/>
              <a:t>xsl:text</a:t>
            </a:r>
            <a:r>
              <a:rPr lang="en-US" dirty="0"/>
              <a:t>&gt;, CW = &lt;/</a:t>
            </a:r>
            <a:r>
              <a:rPr lang="en-US" dirty="0" err="1"/>
              <a:t>xsl:text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xsl:value-of</a:t>
            </a:r>
            <a:r>
              <a:rPr lang="en-US" dirty="0"/>
              <a:t> select="</a:t>
            </a:r>
            <a:r>
              <a:rPr lang="en-US" dirty="0" err="1"/>
              <a:t>gkh:defaultNumbers</a:t>
            </a:r>
            <a:r>
              <a:rPr lang="en-US" dirty="0"/>
              <a:t>(pti:PowerTransformer.cw,1.0)"/&gt;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&lt;</a:t>
            </a:r>
            <a:r>
              <a:rPr lang="en-US" dirty="0" err="1">
                <a:highlight>
                  <a:srgbClr val="00FF00"/>
                </a:highlight>
              </a:rPr>
              <a:t>xsl:apply-templates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select="key('</a:t>
            </a:r>
            <a:r>
              <a:rPr lang="en-US" dirty="0" err="1">
                <a:highlight>
                  <a:srgbClr val="FFFF00"/>
                </a:highlight>
              </a:rPr>
              <a:t>PTend</a:t>
            </a:r>
            <a:r>
              <a:rPr lang="en-US" dirty="0">
                <a:highlight>
                  <a:srgbClr val="FFFF00"/>
                </a:highlight>
              </a:rPr>
              <a:t>',@</a:t>
            </a:r>
            <a:r>
              <a:rPr lang="en-US" dirty="0" err="1">
                <a:highlight>
                  <a:srgbClr val="FFFF00"/>
                </a:highlight>
              </a:rPr>
              <a:t>rdf:ID</a:t>
            </a:r>
            <a:r>
              <a:rPr lang="en-US" dirty="0">
                <a:highlight>
                  <a:srgbClr val="FFFF00"/>
                </a:highlight>
              </a:rPr>
              <a:t>)"/&gt;</a:t>
            </a:r>
          </a:p>
          <a:p>
            <a:r>
              <a:rPr lang="en-US" dirty="0"/>
              <a:t>	&lt;</a:t>
            </a:r>
            <a:r>
              <a:rPr lang="en-US" dirty="0" err="1"/>
              <a:t>xsl:text</a:t>
            </a:r>
            <a:r>
              <a:rPr lang="en-US" dirty="0"/>
              <a:t>&gt;);</a:t>
            </a:r>
          </a:p>
          <a:p>
            <a:r>
              <a:rPr lang="en-US" dirty="0"/>
              <a:t>	&lt;/</a:t>
            </a:r>
            <a:r>
              <a:rPr lang="en-US" dirty="0" err="1"/>
              <a:t>xsl:text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xsl:for-each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2508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2F04-B054-42FF-8703-7D6454D9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6545D-F0CF-4D57-A8C7-1960E60C1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Items to achieve 500 Bus System validation</a:t>
            </a:r>
          </a:p>
          <a:p>
            <a:r>
              <a:rPr lang="en-US" dirty="0"/>
              <a:t>Introduce XSLT Translation</a:t>
            </a:r>
          </a:p>
          <a:p>
            <a:pPr lvl="1"/>
            <a:r>
              <a:rPr lang="en-US" dirty="0"/>
              <a:t>Paper – </a:t>
            </a:r>
          </a:p>
          <a:p>
            <a:pPr lvl="2"/>
            <a:r>
              <a:rPr lang="en-US" dirty="0"/>
              <a:t>XSLT CIM V2.docx</a:t>
            </a:r>
          </a:p>
          <a:p>
            <a:pPr lvl="1"/>
            <a:r>
              <a:rPr lang="en-US" dirty="0"/>
              <a:t>PowerPoint Status</a:t>
            </a:r>
          </a:p>
          <a:p>
            <a:pPr lvl="2"/>
            <a:r>
              <a:rPr lang="en-US" dirty="0"/>
              <a:t>XSLT.pptx</a:t>
            </a:r>
          </a:p>
          <a:p>
            <a:pPr lvl="2"/>
            <a:r>
              <a:rPr lang="en-US" dirty="0"/>
              <a:t>Distribution Modeling in Modelica.pptx</a:t>
            </a:r>
          </a:p>
          <a:p>
            <a:r>
              <a:rPr lang="en-US" dirty="0"/>
              <a:t>Validation Process Discussion</a:t>
            </a:r>
          </a:p>
          <a:p>
            <a:pPr lvl="1"/>
            <a:r>
              <a:rPr lang="en-US" dirty="0"/>
              <a:t>Wolfram System Modeler 12.3</a:t>
            </a:r>
          </a:p>
        </p:txBody>
      </p:sp>
    </p:spTree>
    <p:extLst>
      <p:ext uri="{BB962C8B-B14F-4D97-AF65-F5344CB8AC3E}">
        <p14:creationId xmlns:p14="http://schemas.microsoft.com/office/powerpoint/2010/main" val="298827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790A-FE16-412D-B051-072FD681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719D-EF12-47CB-91D1-60C1D14A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Note: All files referenced are in Dropbox Deliverable</a:t>
            </a:r>
          </a:p>
          <a:p>
            <a:r>
              <a:rPr lang="en-US" dirty="0"/>
              <a:t>NYPA Model Transformation</a:t>
            </a:r>
          </a:p>
          <a:p>
            <a:pPr lvl="1"/>
            <a:r>
              <a:rPr lang="en-US" dirty="0"/>
              <a:t>Unable to download project</a:t>
            </a:r>
          </a:p>
          <a:p>
            <a:pPr lvl="1"/>
            <a:r>
              <a:rPr lang="en-US" dirty="0"/>
              <a:t>Would be helpful to use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Account for all Modelica components</a:t>
            </a:r>
          </a:p>
          <a:p>
            <a:pPr lvl="1"/>
            <a:r>
              <a:rPr lang="en-US" dirty="0"/>
              <a:t>Which components should I investigate further?</a:t>
            </a:r>
          </a:p>
          <a:p>
            <a:pPr lvl="1"/>
            <a:r>
              <a:rPr lang="en-US" dirty="0"/>
              <a:t>Next slides</a:t>
            </a:r>
          </a:p>
          <a:p>
            <a:r>
              <a:rPr lang="en-US" dirty="0"/>
              <a:t>Simulate (compile) and Validate</a:t>
            </a:r>
          </a:p>
          <a:p>
            <a:pPr lvl="1"/>
            <a:r>
              <a:rPr lang="en-US" dirty="0"/>
              <a:t>Maybe start with IEEE 9Bus?</a:t>
            </a:r>
          </a:p>
          <a:p>
            <a:pPr lvl="1"/>
            <a:r>
              <a:rPr lang="en-US" dirty="0"/>
              <a:t>MO directory</a:t>
            </a:r>
          </a:p>
        </p:txBody>
      </p:sp>
    </p:spTree>
    <p:extLst>
      <p:ext uri="{BB962C8B-B14F-4D97-AF65-F5344CB8AC3E}">
        <p14:creationId xmlns:p14="http://schemas.microsoft.com/office/powerpoint/2010/main" val="192615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BAF5-EB57-4C44-B127-8C01066B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Parameters Transformed</a:t>
            </a:r>
            <a:br>
              <a:rPr lang="en-US" dirty="0"/>
            </a:br>
            <a:r>
              <a:rPr lang="en-US" dirty="0"/>
              <a:t>Need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EC315-F5DA-44D9-9699-CC14A53D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Base Voltage</a:t>
            </a:r>
          </a:p>
          <a:p>
            <a:r>
              <a:rPr lang="en-US" dirty="0"/>
              <a:t>AC Line Segment</a:t>
            </a:r>
          </a:p>
          <a:p>
            <a:r>
              <a:rPr lang="en-US" dirty="0"/>
              <a:t>Busbar Section</a:t>
            </a:r>
          </a:p>
          <a:p>
            <a:r>
              <a:rPr lang="en-US" dirty="0"/>
              <a:t>Conform Load</a:t>
            </a:r>
          </a:p>
          <a:p>
            <a:r>
              <a:rPr lang="en-US" dirty="0"/>
              <a:t>Linear Shunt Compensator</a:t>
            </a:r>
          </a:p>
          <a:p>
            <a:r>
              <a:rPr lang="en-US" dirty="0"/>
              <a:t>Power Transformer</a:t>
            </a:r>
          </a:p>
          <a:p>
            <a:pPr lvl="1"/>
            <a:r>
              <a:rPr lang="en-US" dirty="0"/>
              <a:t>Power Transformer End</a:t>
            </a:r>
          </a:p>
          <a:p>
            <a:pPr lvl="1"/>
            <a:r>
              <a:rPr lang="en-US" dirty="0"/>
              <a:t>Ratio Tap Changer</a:t>
            </a:r>
          </a:p>
          <a:p>
            <a:r>
              <a:rPr lang="en-US" dirty="0"/>
              <a:t>Synchronous Machine </a:t>
            </a:r>
          </a:p>
          <a:p>
            <a:r>
              <a:rPr lang="en-US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231427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A022-7788-4753-A70A-D0BD10ED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Parameters</a:t>
            </a:r>
            <a:br>
              <a:rPr lang="en-US" dirty="0"/>
            </a:br>
            <a:r>
              <a:rPr lang="en-US" dirty="0"/>
              <a:t>Not Transformed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9C7E-A42B-4712-AE3D-984CD824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Connectivity Node</a:t>
            </a:r>
          </a:p>
          <a:p>
            <a:r>
              <a:rPr lang="en-US" dirty="0"/>
              <a:t>Current Limit or Voltage Limit</a:t>
            </a:r>
          </a:p>
          <a:p>
            <a:r>
              <a:rPr lang="en-US" dirty="0">
                <a:highlight>
                  <a:srgbClr val="FFFF00"/>
                </a:highlight>
              </a:rPr>
              <a:t>Hydro Generating Unit</a:t>
            </a:r>
          </a:p>
          <a:p>
            <a:r>
              <a:rPr lang="en-US" dirty="0"/>
              <a:t>Operational Limit Set</a:t>
            </a:r>
          </a:p>
          <a:p>
            <a:r>
              <a:rPr lang="en-US" dirty="0"/>
              <a:t>Operational Limit Type</a:t>
            </a:r>
          </a:p>
          <a:p>
            <a:r>
              <a:rPr lang="en-US" dirty="0"/>
              <a:t>Phase Tap Changer Table, Table Point, Tabular</a:t>
            </a:r>
          </a:p>
          <a:p>
            <a:r>
              <a:rPr lang="en-US" dirty="0"/>
              <a:t>Ratio Tap Changer Table Point</a:t>
            </a:r>
          </a:p>
          <a:p>
            <a:r>
              <a:rPr lang="en-US" dirty="0">
                <a:highlight>
                  <a:srgbClr val="FFFF00"/>
                </a:highlight>
              </a:rPr>
              <a:t>Regulating Control</a:t>
            </a:r>
          </a:p>
          <a:p>
            <a:r>
              <a:rPr lang="en-US" dirty="0"/>
              <a:t>Tap Changer Control</a:t>
            </a:r>
          </a:p>
          <a:p>
            <a:r>
              <a:rPr lang="en-US" dirty="0">
                <a:highlight>
                  <a:srgbClr val="FFFF00"/>
                </a:highlight>
              </a:rPr>
              <a:t>Wind Generating Unit</a:t>
            </a:r>
          </a:p>
        </p:txBody>
      </p:sp>
    </p:spTree>
    <p:extLst>
      <p:ext uri="{BB962C8B-B14F-4D97-AF65-F5344CB8AC3E}">
        <p14:creationId xmlns:p14="http://schemas.microsoft.com/office/powerpoint/2010/main" val="325804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09A65-6798-478D-8610-9889C251C4B9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500 Bus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Dynamic Parameters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251519-CCE6-4E28-A41D-59ADC0D2A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012"/>
          <a:stretch/>
        </p:blipFill>
        <p:spPr>
          <a:xfrm>
            <a:off x="5709319" y="643466"/>
            <a:ext cx="491669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7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67E1-498B-4EE0-9D0E-0278E982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D972-99A7-409C-8D2F-05BCC1C29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/>
              <a:t>Either &lt;tag&gt; open tag and &lt;/tag&gt; close tag (</a:t>
            </a:r>
            <a:r>
              <a:rPr lang="en-US" dirty="0" err="1"/>
              <a:t>ie</a:t>
            </a:r>
            <a:r>
              <a:rPr lang="en-US" dirty="0"/>
              <a:t> ‘&lt;tag&gt;value&lt;/tag&gt;’)</a:t>
            </a:r>
          </a:p>
          <a:p>
            <a:pPr lvl="1"/>
            <a:r>
              <a:rPr lang="en-US" dirty="0"/>
              <a:t>Or &lt;tag /&gt; empty tag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&lt;tag attribute=“attribute value” /&gt;</a:t>
            </a:r>
          </a:p>
          <a:p>
            <a:r>
              <a:rPr lang="en-US" dirty="0"/>
              <a:t>Namespace provides a way to avoid name collisions when two XML elements have the same name.</a:t>
            </a:r>
          </a:p>
          <a:p>
            <a:r>
              <a:rPr lang="en-US" dirty="0"/>
              <a:t>Tree Structure – root to trunk/branches to leaves</a:t>
            </a:r>
          </a:p>
        </p:txBody>
      </p:sp>
    </p:spTree>
    <p:extLst>
      <p:ext uri="{BB962C8B-B14F-4D97-AF65-F5344CB8AC3E}">
        <p14:creationId xmlns:p14="http://schemas.microsoft.com/office/powerpoint/2010/main" val="405653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CEF3B9E-D1F0-4380-BEC7-2638D2F3D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" r="-2" b="-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2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3040-CD88-42EE-9F9F-0F9D06F6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 Grid Model Exchange Standard (CGMES)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AEB31-D7CE-41E7-B124-DFF595AFB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CGMES adds more rules to the XML structure</a:t>
            </a:r>
          </a:p>
          <a:p>
            <a:r>
              <a:rPr lang="en-US" dirty="0"/>
              <a:t>Triples derived from Resource Descriptor Framework (RDF)</a:t>
            </a:r>
          </a:p>
          <a:p>
            <a:pPr lvl="1"/>
            <a:r>
              <a:rPr lang="en-US" dirty="0"/>
              <a:t>Subject = Synchronous Machine</a:t>
            </a:r>
          </a:p>
          <a:p>
            <a:pPr lvl="1"/>
            <a:r>
              <a:rPr lang="en-US" dirty="0"/>
              <a:t>Predicate = </a:t>
            </a:r>
            <a:r>
              <a:rPr lang="en-US" dirty="0" err="1"/>
              <a:t>SynchronousMachine.qPercent</a:t>
            </a:r>
            <a:endParaRPr lang="en-US" dirty="0"/>
          </a:p>
          <a:p>
            <a:pPr lvl="1"/>
            <a:r>
              <a:rPr lang="en-US" dirty="0"/>
              <a:t>Object = 100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7EAE7-85DD-4499-9AC8-83A801366A5B}"/>
              </a:ext>
            </a:extLst>
          </p:cNvPr>
          <p:cNvSpPr txBox="1"/>
          <p:nvPr/>
        </p:nvSpPr>
        <p:spPr>
          <a:xfrm>
            <a:off x="1224328" y="4132384"/>
            <a:ext cx="8033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cim:</a:t>
            </a:r>
            <a:r>
              <a:rPr lang="en-US" dirty="0" err="1">
                <a:highlight>
                  <a:srgbClr val="FFFF00"/>
                </a:highlight>
              </a:rPr>
              <a:t>SynchronousMachine</a:t>
            </a:r>
            <a:r>
              <a:rPr lang="en-US" dirty="0"/>
              <a:t> </a:t>
            </a:r>
            <a:r>
              <a:rPr lang="en-US" dirty="0" err="1"/>
              <a:t>rdf:ID</a:t>
            </a:r>
            <a:r>
              <a:rPr lang="en-US" dirty="0"/>
              <a:t>="_49e4fbf3-6d10-11eb-a65a-74e5f963e191"&gt;</a:t>
            </a:r>
          </a:p>
          <a:p>
            <a:r>
              <a:rPr lang="en-US" dirty="0"/>
              <a:t>    &lt;</a:t>
            </a:r>
            <a:r>
              <a:rPr lang="en-US" dirty="0" err="1"/>
              <a:t>cim:SynchronousMachine.maxQ</a:t>
            </a:r>
            <a:r>
              <a:rPr lang="en-US" dirty="0"/>
              <a:t>&gt;193&lt;/</a:t>
            </a:r>
            <a:r>
              <a:rPr lang="en-US" dirty="0" err="1"/>
              <a:t>cim:SynchronousMachine.maxQ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cim:SynchronousMachine.minQ</a:t>
            </a:r>
            <a:r>
              <a:rPr lang="en-US" dirty="0"/>
              <a:t>&gt;-96.5&lt;/</a:t>
            </a:r>
            <a:r>
              <a:rPr lang="en-US" dirty="0" err="1"/>
              <a:t>cim:SynchronousMachine.minQ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cim:</a:t>
            </a:r>
            <a:r>
              <a:rPr lang="en-US" dirty="0" err="1">
                <a:highlight>
                  <a:srgbClr val="FFFF00"/>
                </a:highlight>
              </a:rPr>
              <a:t>SynchronousMachine.qPercent</a:t>
            </a:r>
            <a:r>
              <a:rPr lang="en-US" dirty="0"/>
              <a:t>&gt;</a:t>
            </a:r>
            <a:r>
              <a:rPr lang="en-US" dirty="0">
                <a:highlight>
                  <a:srgbClr val="FFFF00"/>
                </a:highlight>
              </a:rPr>
              <a:t>100</a:t>
            </a:r>
            <a:r>
              <a:rPr lang="en-US" dirty="0"/>
              <a:t>&lt;/</a:t>
            </a:r>
            <a:r>
              <a:rPr lang="en-US" dirty="0" err="1"/>
              <a:t>cim:SynchronousMachine.qPercent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1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1172</Words>
  <Application>Microsoft Office PowerPoint</Application>
  <PresentationFormat>Widescreen</PresentationFormat>
  <Paragraphs>143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PSS/E CIM to MO</vt:lpstr>
      <vt:lpstr>Agenda for Today</vt:lpstr>
      <vt:lpstr>Action Items</vt:lpstr>
      <vt:lpstr>Equipment Parameters Transformed Need Validation</vt:lpstr>
      <vt:lpstr>Equipment Parameters Not Transformed</vt:lpstr>
      <vt:lpstr>PowerPoint Presentation</vt:lpstr>
      <vt:lpstr>XML Structure</vt:lpstr>
      <vt:lpstr>PowerPoint Presentation</vt:lpstr>
      <vt:lpstr>Common Grid Model Exchange Standard (CGMES)</vt:lpstr>
      <vt:lpstr>CGMES Namespace and Attributes</vt:lpstr>
      <vt:lpstr>XSLT Structure</vt:lpstr>
      <vt:lpstr>Output</vt:lpstr>
      <vt:lpstr>Parameters</vt:lpstr>
      <vt:lpstr>Tree Navigation</vt:lpstr>
      <vt:lpstr>Template MakeMachineForCode</vt:lpstr>
      <vt:lpstr>Template MakeMachineForCode (continued)</vt:lpstr>
      <vt:lpstr>Template PowerTransformer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Halley</dc:creator>
  <cp:lastModifiedBy>Glen Halley</cp:lastModifiedBy>
  <cp:revision>27</cp:revision>
  <dcterms:created xsi:type="dcterms:W3CDTF">2021-05-23T20:56:06Z</dcterms:created>
  <dcterms:modified xsi:type="dcterms:W3CDTF">2021-05-24T16:22:02Z</dcterms:modified>
</cp:coreProperties>
</file>