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27" r:id="rId3"/>
    <p:sldId id="328" r:id="rId4"/>
    <p:sldId id="329" r:id="rId5"/>
    <p:sldId id="313" r:id="rId6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85" autoAdjust="0"/>
    <p:restoredTop sz="95540" autoAdjust="0"/>
  </p:normalViewPr>
  <p:slideViewPr>
    <p:cSldViewPr snapToObjects="1" showGuides="1">
      <p:cViewPr>
        <p:scale>
          <a:sx n="90" d="100"/>
          <a:sy n="90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F0DA5A35-2950-4C25-8153-B4B3B1803AC4}" type="datetimeFigureOut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585E691B-D122-443B-AF4C-3EC0F83EC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53CCC08-2A2E-4D49-9718-6FEB52ADC991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F737-A39D-4899-8608-94EECEB74767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BDB-CD5A-4D12-B474-39673A96C3F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511F-8EE2-4C19-AD9D-F5A44D221A12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2925-3162-4898-8C4B-AC831D6DE2C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8D20-41E4-4CA2-B8F1-A90463B2E30B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EB4A-F91E-4397-8BEC-52973D224CF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3D4D-8DC9-45DE-8A05-439DA146D509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D0A-61DA-497B-8478-17AC17806C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3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EBDF-5EEA-4A40-8D7E-A8CE39F6A4A5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827E-45A2-4B28-8D52-063F53A5D60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4AFC8-7F96-48A8-A15B-A5AA9FFC7490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4C55-D38F-4D56-A7DE-BDE20786DB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13E-3FA2-40F3-9F88-A8AD96763639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40A2-5A01-4998-A4CC-205D855DAD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4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34AD-FEA1-4F09-88E9-3C8126FAB02D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820F-2BB7-4830-AC18-B57A70052AF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218-C0AF-4FB1-9C16-ADE3F8F1925C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4D44-0B86-4832-80F9-4E7BE9055D7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0ADB-13FC-4E0D-8910-34B3A7B07C1E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B09-7B03-406D-98FE-0FA935EDDDD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1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9655-CEF4-4A75-BCB8-BCED610BF0D0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7AA0-6762-4B4B-93C7-9634687230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9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E7822B9-0B9A-4DFC-85BF-27C05074FE79}" type="datetime1">
              <a:rPr lang="fr-FR"/>
              <a:pPr>
                <a:defRPr/>
              </a:pPr>
              <a:t>13/01/2014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A7DF48C-91E9-4D66-B988-39D080A720D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685800" y="980728"/>
            <a:ext cx="8206680" cy="2448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dirty="0" smtClean="0">
                <a:ea typeface="Geneva"/>
                <a:cs typeface="Geneva"/>
              </a:rPr>
              <a:t>WP4.3</a:t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en-US" sz="3200" dirty="0" smtClean="0">
                <a:ea typeface="Geneva"/>
                <a:cs typeface="Geneva"/>
              </a:rPr>
              <a:t>Deliverable D4.3</a:t>
            </a:r>
            <a:br>
              <a:rPr lang="en-US" sz="3200" dirty="0" smtClean="0">
                <a:ea typeface="Geneva"/>
                <a:cs typeface="Geneva"/>
              </a:rPr>
            </a:br>
            <a:r>
              <a:rPr lang="en-US" sz="3200" dirty="0"/>
              <a:t>“Power System Stability Impact Assessment using Time Series from</a:t>
            </a:r>
            <a:br>
              <a:rPr lang="en-US" sz="3200" dirty="0"/>
            </a:br>
            <a:r>
              <a:rPr lang="sv-SE" sz="3200" dirty="0" err="1"/>
              <a:t>Phasor-Time-Domain</a:t>
            </a:r>
            <a:r>
              <a:rPr lang="sv-SE" sz="3200" dirty="0"/>
              <a:t> Simulations”</a:t>
            </a:r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endParaRPr lang="en-US" sz="3200" b="1" dirty="0" smtClean="0">
              <a:ea typeface="Geneva"/>
              <a:cs typeface="Geneva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3764632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Segundo and Luigi Vanfretti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January 15 2014, Brussels, Belgium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97040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419056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55319"/>
            <a:ext cx="3874566" cy="577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314048"/>
            <a:ext cx="4896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5 indexes where developed as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functions by KTH.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detailed report was written to illustrate the use of each of the functions.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first draft of the deliverable was available the 10</a:t>
            </a:r>
            <a:r>
              <a:rPr lang="en-US" baseline="30000" dirty="0" smtClean="0"/>
              <a:t>th</a:t>
            </a:r>
            <a:r>
              <a:rPr lang="en-US" dirty="0" smtClean="0"/>
              <a:t> of </a:t>
            </a:r>
            <a:r>
              <a:rPr lang="en-US" dirty="0"/>
              <a:t>O</a:t>
            </a:r>
            <a:r>
              <a:rPr lang="en-US" dirty="0" smtClean="0"/>
              <a:t>ctober 2013.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some interaction and reviews of RTE and </a:t>
            </a:r>
            <a:r>
              <a:rPr lang="en-US" dirty="0" err="1" smtClean="0"/>
              <a:t>Quinary</a:t>
            </a:r>
            <a:r>
              <a:rPr lang="en-US" dirty="0" smtClean="0"/>
              <a:t>, the final deliverable was realized the 4</a:t>
            </a:r>
            <a:r>
              <a:rPr lang="en-US" baseline="30000" dirty="0" smtClean="0"/>
              <a:t>th</a:t>
            </a:r>
            <a:r>
              <a:rPr lang="en-US" dirty="0" smtClean="0"/>
              <a:t> of November 2013.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order to contribute with the final integration of the indexes, KTH will have a meeting with </a:t>
            </a:r>
            <a:r>
              <a:rPr lang="en-US" dirty="0" err="1" smtClean="0"/>
              <a:t>Quinary</a:t>
            </a:r>
            <a:r>
              <a:rPr lang="en-US" dirty="0" smtClean="0"/>
              <a:t> and others to answer any possible question regarding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30742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419056" cy="1143000"/>
          </a:xfrm>
        </p:spPr>
        <p:txBody>
          <a:bodyPr/>
          <a:lstStyle/>
          <a:p>
            <a:r>
              <a:rPr lang="en-US" dirty="0" smtClean="0"/>
              <a:t>Results and Dissemination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26" y="1417638"/>
            <a:ext cx="83529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As part of the dissemination process, the results of WP4.3 have been and will be presented in the following platforms: 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Poster</a:t>
            </a:r>
            <a:r>
              <a:rPr lang="en-US" dirty="0" smtClean="0"/>
              <a:t> in the Real-Smart Conference organized by Imperial College 28-29 November 2013.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sz="1600" i="1" dirty="0" smtClean="0"/>
              <a:t>Power </a:t>
            </a:r>
            <a:r>
              <a:rPr lang="en-US" sz="1600" i="1" dirty="0"/>
              <a:t>System Stability Impact Assessment </a:t>
            </a:r>
            <a:r>
              <a:rPr lang="en-US" sz="1600" i="1" dirty="0" smtClean="0"/>
              <a:t>using </a:t>
            </a:r>
            <a:r>
              <a:rPr lang="sv-SE" sz="1600" i="1" dirty="0" err="1" smtClean="0"/>
              <a:t>Time</a:t>
            </a:r>
            <a:r>
              <a:rPr lang="sv-SE" sz="1600" i="1" dirty="0" smtClean="0"/>
              <a:t>-Series </a:t>
            </a:r>
            <a:r>
              <a:rPr lang="sv-SE" sz="1600" i="1" dirty="0"/>
              <a:t>from </a:t>
            </a:r>
            <a:r>
              <a:rPr lang="sv-SE" sz="1600" i="1" dirty="0" err="1"/>
              <a:t>Phasor-Time-Domain</a:t>
            </a:r>
            <a:r>
              <a:rPr lang="sv-SE" sz="1600" i="1" dirty="0"/>
              <a:t> </a:t>
            </a:r>
            <a:r>
              <a:rPr lang="sv-SE" sz="1600" i="1" dirty="0" smtClean="0"/>
              <a:t>Simulations” </a:t>
            </a:r>
            <a:r>
              <a:rPr lang="sv-SE" sz="1600" dirty="0" smtClean="0">
                <a:solidFill>
                  <a:srgbClr val="FF0000"/>
                </a:solidFill>
              </a:rPr>
              <a:t>(Presented)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Conference Publication </a:t>
            </a:r>
            <a:r>
              <a:rPr lang="en-US" dirty="0" smtClean="0"/>
              <a:t>in the next IEEE PES General Meeting 2014, Washington DC, USA  “</a:t>
            </a:r>
            <a:r>
              <a:rPr lang="en-US" sz="1600" i="1" dirty="0" smtClean="0"/>
              <a:t>A </a:t>
            </a:r>
            <a:r>
              <a:rPr lang="en-US" sz="1600" i="1" dirty="0"/>
              <a:t>Small-Signal Stability Index for Power </a:t>
            </a:r>
            <a:r>
              <a:rPr lang="en-US" sz="1600" i="1" dirty="0" smtClean="0"/>
              <a:t>System Dynamic </a:t>
            </a:r>
            <a:r>
              <a:rPr lang="en-US" sz="1600" i="1" dirty="0"/>
              <a:t>Impact Assessment using </a:t>
            </a:r>
            <a:r>
              <a:rPr lang="en-US" sz="1600" i="1" dirty="0" smtClean="0"/>
              <a:t>Time-domain </a:t>
            </a:r>
            <a:r>
              <a:rPr lang="sv-SE" sz="1600" i="1" dirty="0" smtClean="0"/>
              <a:t>Simulations</a:t>
            </a:r>
            <a:r>
              <a:rPr lang="sv-SE" dirty="0" smtClean="0"/>
              <a:t>”</a:t>
            </a:r>
            <a:r>
              <a:rPr lang="en-US" dirty="0" smtClean="0"/>
              <a:t> </a:t>
            </a:r>
            <a:r>
              <a:rPr lang="sv-SE" sz="1600" dirty="0" smtClean="0">
                <a:solidFill>
                  <a:srgbClr val="FF0000"/>
                </a:solidFill>
              </a:rPr>
              <a:t>(</a:t>
            </a:r>
            <a:r>
              <a:rPr lang="sv-SE" sz="1600" dirty="0" err="1" smtClean="0">
                <a:solidFill>
                  <a:srgbClr val="FF0000"/>
                </a:solidFill>
              </a:rPr>
              <a:t>Submitted</a:t>
            </a:r>
            <a:r>
              <a:rPr lang="sv-SE" sz="1600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Conference Publication </a:t>
            </a:r>
            <a:r>
              <a:rPr lang="en-US" dirty="0"/>
              <a:t>in the next IEEE ISGT 2014, Istanbul, Turkey,  </a:t>
            </a:r>
            <a:r>
              <a:rPr lang="en-US" i="1" dirty="0"/>
              <a:t>“A Voltage Stability Index for Dynamic Impact Assessment in Energy Systems using Time-domain </a:t>
            </a:r>
            <a:r>
              <a:rPr lang="sv-SE" i="1" dirty="0"/>
              <a:t>Simulations”</a:t>
            </a:r>
            <a:r>
              <a:rPr lang="en-US" i="1" dirty="0"/>
              <a:t> </a:t>
            </a:r>
            <a:r>
              <a:rPr lang="sv-SE" sz="1600" dirty="0" smtClean="0">
                <a:solidFill>
                  <a:srgbClr val="FF0000"/>
                </a:solidFill>
              </a:rPr>
              <a:t>(In Process)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419056" cy="1143000"/>
          </a:xfrm>
        </p:spPr>
        <p:txBody>
          <a:bodyPr/>
          <a:lstStyle/>
          <a:p>
            <a:r>
              <a:rPr lang="en-US" dirty="0" smtClean="0"/>
              <a:t>Results and Dissemination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48894"/>
            <a:ext cx="83529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Conference Publication </a:t>
            </a:r>
            <a:r>
              <a:rPr lang="en-US" dirty="0"/>
              <a:t>in the next IEEE </a:t>
            </a:r>
            <a:r>
              <a:rPr lang="en-US" dirty="0" smtClean="0"/>
              <a:t>PES T&amp;D 2014</a:t>
            </a:r>
            <a:r>
              <a:rPr lang="en-US" dirty="0"/>
              <a:t>, </a:t>
            </a:r>
            <a:r>
              <a:rPr lang="en-US" dirty="0" smtClean="0"/>
              <a:t>Medellin, Colombia,  </a:t>
            </a:r>
            <a:r>
              <a:rPr lang="en-US" i="1" dirty="0" smtClean="0"/>
              <a:t>“Static Stability Indexes </a:t>
            </a:r>
            <a:r>
              <a:rPr lang="en-US" i="1" dirty="0"/>
              <a:t>for Dynamic Impact </a:t>
            </a:r>
            <a:r>
              <a:rPr lang="en-US" i="1" dirty="0" smtClean="0"/>
              <a:t>Assessment</a:t>
            </a:r>
            <a:r>
              <a:rPr lang="sv-SE" i="1" dirty="0" smtClean="0"/>
              <a:t>”</a:t>
            </a:r>
            <a:r>
              <a:rPr lang="en-US" i="1" dirty="0" smtClean="0"/>
              <a:t> , </a:t>
            </a:r>
            <a:r>
              <a:rPr lang="sv-SE" sz="1600" dirty="0" smtClean="0">
                <a:solidFill>
                  <a:srgbClr val="FF0000"/>
                </a:solidFill>
              </a:rPr>
              <a:t>(</a:t>
            </a:r>
            <a:r>
              <a:rPr lang="sv-SE" sz="1600" dirty="0">
                <a:solidFill>
                  <a:srgbClr val="FF0000"/>
                </a:solidFill>
              </a:rPr>
              <a:t>In Process)</a:t>
            </a: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i="1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Journal Publication</a:t>
            </a:r>
            <a:r>
              <a:rPr lang="en-US" dirty="0" smtClean="0"/>
              <a:t> in one of the </a:t>
            </a:r>
            <a:r>
              <a:rPr lang="en-US" dirty="0"/>
              <a:t>IEEE </a:t>
            </a:r>
            <a:r>
              <a:rPr lang="en-US" dirty="0" smtClean="0"/>
              <a:t>Transactions magazine, </a:t>
            </a:r>
            <a:r>
              <a:rPr lang="en-US" sz="1600" i="1" dirty="0" smtClean="0"/>
              <a:t>“ Dynamic </a:t>
            </a:r>
            <a:r>
              <a:rPr lang="en-US" sz="1600" i="1" dirty="0"/>
              <a:t>Stability </a:t>
            </a:r>
            <a:r>
              <a:rPr lang="en-US" sz="1600" i="1" dirty="0" smtClean="0"/>
              <a:t>Indexes </a:t>
            </a:r>
            <a:r>
              <a:rPr lang="en-US" sz="1600" i="1" dirty="0"/>
              <a:t>for Power System Dynamic Impact Assessment using Time-domain </a:t>
            </a:r>
            <a:r>
              <a:rPr lang="sv-SE" sz="1600" i="1" dirty="0"/>
              <a:t>Simulations”</a:t>
            </a:r>
            <a:r>
              <a:rPr lang="en-US" sz="1600" i="1" dirty="0"/>
              <a:t> </a:t>
            </a:r>
            <a:r>
              <a:rPr lang="en-US" sz="1600" i="1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(To be written, simulations results required)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6217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707088" cy="1143000"/>
          </a:xfrm>
        </p:spPr>
        <p:txBody>
          <a:bodyPr/>
          <a:lstStyle/>
          <a:p>
            <a:r>
              <a:rPr lang="en-US" dirty="0" smtClean="0"/>
              <a:t>Remaining Work for WP4.3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84201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Contribute with the final integration, providing support to </a:t>
            </a:r>
            <a:r>
              <a:rPr lang="en-US" dirty="0" err="1" smtClean="0"/>
              <a:t>Quinary</a:t>
            </a:r>
            <a:r>
              <a:rPr lang="en-US" dirty="0" smtClean="0"/>
              <a:t> during this set of meetings.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Finish and submit the remaining conference and journal publications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Since</a:t>
            </a:r>
            <a:r>
              <a:rPr lang="en-US" dirty="0" smtClean="0"/>
              <a:t> </a:t>
            </a:r>
            <a:r>
              <a:rPr lang="en-US" dirty="0" smtClean="0"/>
              <a:t>no more months available, WP4.3 is </a:t>
            </a:r>
            <a:r>
              <a:rPr lang="en-US" dirty="0" smtClean="0"/>
              <a:t>done.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14734</TotalTime>
  <Words>330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WP4.3 Deliverable D4.3 “Power System Stability Impact Assessment using Time Series from Phasor-Time-Domain Simulations” </vt:lpstr>
      <vt:lpstr>Summary</vt:lpstr>
      <vt:lpstr>Results and Dissemination</vt:lpstr>
      <vt:lpstr>Results and Dissemination</vt:lpstr>
      <vt:lpstr>Remaining Work for WP4.3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475</cp:revision>
  <cp:lastPrinted>2012-03-29T08:56:50Z</cp:lastPrinted>
  <dcterms:created xsi:type="dcterms:W3CDTF">2012-03-22T08:25:26Z</dcterms:created>
  <dcterms:modified xsi:type="dcterms:W3CDTF">2014-01-13T13:18:20Z</dcterms:modified>
</cp:coreProperties>
</file>