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85" autoAdjust="0"/>
    <p:restoredTop sz="95540" autoAdjust="0"/>
  </p:normalViewPr>
  <p:slideViewPr>
    <p:cSldViewPr snapToObjects="1" showGuides="1">
      <p:cViewPr>
        <p:scale>
          <a:sx n="90" d="100"/>
          <a:sy n="90" d="100"/>
        </p:scale>
        <p:origin x="3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F0DA5A35-2950-4C25-8153-B4B3B1803AC4}" type="datetimeFigureOut">
              <a:rPr lang="en-US"/>
              <a:pPr>
                <a:defRPr/>
              </a:pPr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585E691B-D122-443B-AF4C-3EC0F83EC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53CCC08-2A2E-4D49-9718-6FEB52ADC991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F737-A39D-4899-8608-94EECEB74767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BDB-CD5A-4D12-B474-39673A96C3F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511F-8EE2-4C19-AD9D-F5A44D221A12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2925-3162-4898-8C4B-AC831D6DE2C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8D20-41E4-4CA2-B8F1-A90463B2E30B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EB4A-F91E-4397-8BEC-52973D224CF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3D4D-8DC9-45DE-8A05-439DA146D509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D0A-61DA-497B-8478-17AC17806C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3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EBDF-5EEA-4A40-8D7E-A8CE39F6A4A5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827E-45A2-4B28-8D52-063F53A5D60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4AFC8-7F96-48A8-A15B-A5AA9FFC7490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4C55-D38F-4D56-A7DE-BDE20786DB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13E-3FA2-40F3-9F88-A8AD96763639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40A2-5A01-4998-A4CC-205D855DAD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4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34AD-FEA1-4F09-88E9-3C8126FAB02D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820F-2BB7-4830-AC18-B57A70052AF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218-C0AF-4FB1-9C16-ADE3F8F1925C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4D44-0B86-4832-80F9-4E7BE9055D7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0ADB-13FC-4E0D-8910-34B3A7B07C1E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B09-7B03-406D-98FE-0FA935EDDDD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1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9655-CEF4-4A75-BCB8-BCED610BF0D0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7AA0-6762-4B4B-93C7-9634687230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9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E7822B9-0B9A-4DFC-85BF-27C05074FE79}" type="datetime1">
              <a:rPr lang="fr-FR"/>
              <a:pPr>
                <a:defRPr/>
              </a:pPr>
              <a:t>06/04/2014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A7DF48C-91E9-4D66-B988-39D080A720D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685800" y="1196752"/>
            <a:ext cx="8206680" cy="18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en-US" sz="3200" dirty="0" smtClean="0"/>
              <a:t>“</a:t>
            </a:r>
            <a:r>
              <a:rPr lang="sv-SE" sz="3200" dirty="0" smtClean="0"/>
              <a:t>PSAT vs Eurostag  </a:t>
            </a:r>
            <a:r>
              <a:rPr lang="sv-SE" sz="3200" smtClean="0"/>
              <a:t>on the KTH-Nordic32</a:t>
            </a:r>
            <a:r>
              <a:rPr lang="sv-SE" sz="3200" dirty="0" smtClean="0"/>
              <a:t>”</a:t>
            </a:r>
            <a:endParaRPr lang="en-US" sz="3200" b="1" dirty="0" smtClean="0">
              <a:ea typeface="Geneva"/>
              <a:cs typeface="Geneva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3116560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Segundo and Luigi Vanfretti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April 07 2014, Paris, France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0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51564"/>
            <a:ext cx="7067128" cy="1143000"/>
          </a:xfrm>
        </p:spPr>
        <p:txBody>
          <a:bodyPr/>
          <a:lstStyle/>
          <a:p>
            <a:pPr algn="l"/>
            <a:r>
              <a:rPr lang="en-US" dirty="0" smtClean="0"/>
              <a:t>No-disturbance on the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4"/>
          <a:stretch/>
        </p:blipFill>
        <p:spPr bwMode="auto">
          <a:xfrm>
            <a:off x="321343" y="1365165"/>
            <a:ext cx="4608512" cy="256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5"/>
          <a:stretch/>
        </p:blipFill>
        <p:spPr bwMode="auto">
          <a:xfrm>
            <a:off x="346420" y="3960447"/>
            <a:ext cx="4706743" cy="271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782669"/>
            <a:ext cx="3682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the system response looks very similar on the two platforms, they are actually different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2438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t="6666" r="7838" b="7381"/>
          <a:stretch/>
        </p:blipFill>
        <p:spPr bwMode="auto">
          <a:xfrm>
            <a:off x="611560" y="1426327"/>
            <a:ext cx="4129946" cy="5309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2782669"/>
            <a:ext cx="368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One-by-one comparison of signals randomly selected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618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360" y="274638"/>
            <a:ext cx="7067128" cy="1143000"/>
          </a:xfrm>
        </p:spPr>
        <p:txBody>
          <a:bodyPr/>
          <a:lstStyle/>
          <a:p>
            <a:pPr lvl="0" algn="l"/>
            <a:r>
              <a:rPr lang="en-US" sz="3600" b="1" dirty="0"/>
              <a:t>Three-Phase fault at Bus </a:t>
            </a:r>
            <a:r>
              <a:rPr lang="en-US" sz="3600" b="1" dirty="0" smtClean="0"/>
              <a:t>N4041</a:t>
            </a:r>
            <a:r>
              <a:rPr lang="sv-SE" b="1" dirty="0"/>
              <a:t/>
            </a:r>
            <a:br>
              <a:rPr lang="sv-SE" b="1" dirty="0"/>
            </a:br>
            <a:endParaRPr lang="sv-SE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4386" r="7705" b="53577"/>
          <a:stretch/>
        </p:blipFill>
        <p:spPr bwMode="auto">
          <a:xfrm>
            <a:off x="755576" y="1384795"/>
            <a:ext cx="4965973" cy="27218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50447" r="7705" b="5555"/>
          <a:stretch/>
        </p:blipFill>
        <p:spPr bwMode="auto">
          <a:xfrm>
            <a:off x="725583" y="4110927"/>
            <a:ext cx="4995965" cy="2664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2276872"/>
            <a:ext cx="3275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the system response looks very similar on the two platforms, they are actually different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0272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5848" r="8036" b="7017"/>
          <a:stretch/>
        </p:blipFill>
        <p:spPr bwMode="auto">
          <a:xfrm>
            <a:off x="0" y="1215560"/>
            <a:ext cx="5156055" cy="5256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5714" r="7500"/>
          <a:stretch/>
        </p:blipFill>
        <p:spPr bwMode="auto">
          <a:xfrm>
            <a:off x="5343445" y="1200125"/>
            <a:ext cx="3386852" cy="2448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5953" r="6607" b="6905"/>
          <a:stretch/>
        </p:blipFill>
        <p:spPr bwMode="auto">
          <a:xfrm>
            <a:off x="5343445" y="3648397"/>
            <a:ext cx="3141712" cy="226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5671" y="6021288"/>
            <a:ext cx="362881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Differences on the models </a:t>
            </a:r>
            <a:r>
              <a:rPr lang="en-US" dirty="0" smtClean="0">
                <a:solidFill>
                  <a:schemeClr val="bg1"/>
                </a:solidFill>
              </a:rPr>
              <a:t>lead to different </a:t>
            </a:r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15685</TotalTime>
  <Words>70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 “PSAT vs Eurostag  on the KTH-Nordic32”</vt:lpstr>
      <vt:lpstr>No-disturbance on the system</vt:lpstr>
      <vt:lpstr>PowerPoint Presentation</vt:lpstr>
      <vt:lpstr>Three-Phase fault at Bus N4041 </vt:lpstr>
      <vt:lpstr>PowerPoint Presentation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522</cp:revision>
  <cp:lastPrinted>2012-03-29T08:56:50Z</cp:lastPrinted>
  <dcterms:created xsi:type="dcterms:W3CDTF">2012-03-22T08:25:26Z</dcterms:created>
  <dcterms:modified xsi:type="dcterms:W3CDTF">2014-04-06T21:07:22Z</dcterms:modified>
</cp:coreProperties>
</file>