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9"/>
    <p:restoredTop sz="93077"/>
  </p:normalViewPr>
  <p:slideViewPr>
    <p:cSldViewPr snapToGrid="0" snapToObjects="1">
      <p:cViewPr varScale="1">
        <p:scale>
          <a:sx n="63" d="100"/>
          <a:sy n="63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2A5B9-D398-A647-B788-47E7B87DE208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0A965-81BF-2047-9D4E-C258C19F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9895" y="5771029"/>
            <a:ext cx="1064935" cy="106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5"/>
            <a:ext cx="9912354" cy="3445621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5760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5760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578533"/>
            <a:ext cx="4878389" cy="460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78533"/>
            <a:ext cx="4875211" cy="460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3130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3130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6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64669"/>
            <a:ext cx="9905999" cy="465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6367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6367358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6367357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089895" y="5771029"/>
            <a:ext cx="1064935" cy="10649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0294" y="1239520"/>
            <a:ext cx="5706866" cy="430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à coins arrondis 7"/>
          <p:cNvSpPr/>
          <p:nvPr/>
        </p:nvSpPr>
        <p:spPr bwMode="auto">
          <a:xfrm>
            <a:off x="6421120" y="955040"/>
            <a:ext cx="4897120" cy="500718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0" hangingPunct="0"/>
            <a:r>
              <a:rPr lang="en-US" sz="2800" b="1" dirty="0" smtClean="0">
                <a:solidFill>
                  <a:srgbClr val="92D050"/>
                </a:solidFill>
              </a:rPr>
              <a:t>SAFE</a:t>
            </a:r>
            <a:endParaRPr lang="en-US" sz="2800" b="1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81" y="1297365"/>
            <a:ext cx="5376342" cy="402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à coins arrondis 8"/>
          <p:cNvSpPr/>
          <p:nvPr/>
        </p:nvSpPr>
        <p:spPr bwMode="auto">
          <a:xfrm>
            <a:off x="792480" y="955040"/>
            <a:ext cx="4632959" cy="503140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algn="ctr" defTabSz="844083" eaLnBrk="0" hangingPunct="0"/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UNSAFE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2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B9858D5-1853-3846-8623-E48114F8008A}" vid="{4DBA2DC6-B854-4F4B-90F2-784D0E12FB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2017_LV_RPI_POWERPOINT_Template</Template>
  <TotalTime>2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Candara</vt:lpstr>
      <vt:lpstr>Trebuchet MS</vt:lpstr>
      <vt:lpstr>Arial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Luigi Vanfretti</dc:creator>
  <cp:lastModifiedBy>Luigi Vanfretti</cp:lastModifiedBy>
  <cp:revision>2</cp:revision>
  <dcterms:created xsi:type="dcterms:W3CDTF">2017-08-05T06:09:38Z</dcterms:created>
  <dcterms:modified xsi:type="dcterms:W3CDTF">2017-08-05T06:12:22Z</dcterms:modified>
</cp:coreProperties>
</file>