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9" r:id="rId5"/>
    <p:sldId id="319" r:id="rId6"/>
    <p:sldId id="315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D8428"/>
    <a:srgbClr val="D46E12"/>
    <a:srgbClr val="0A0C5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12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5" y="3085768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20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9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900" cap="all">
                <a:solidFill>
                  <a:schemeClr val="accent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6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9" y="5141978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2393954"/>
            <a:ext cx="11029615" cy="2147467"/>
          </a:xfrm>
        </p:spPr>
        <p:txBody>
          <a:bodyPr anchor="b">
            <a:normAutofit/>
          </a:bodyPr>
          <a:lstStyle>
            <a:lvl1pPr algn="l">
              <a:defRPr sz="2025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5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013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2228004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42" y="2228004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1125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6"/>
            <a:ext cx="519476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40" y="2250896"/>
            <a:ext cx="5194771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125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6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9" y="933454"/>
            <a:ext cx="3031852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1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1125">
                <a:solidFill>
                  <a:schemeClr val="tx2"/>
                </a:solidFill>
              </a:defRPr>
            </a:lvl1pPr>
            <a:lvl2pPr>
              <a:defRPr sz="1013">
                <a:solidFill>
                  <a:schemeClr val="tx2"/>
                </a:solidFill>
              </a:defRPr>
            </a:lvl2pPr>
            <a:lvl3pPr>
              <a:defRPr sz="900">
                <a:solidFill>
                  <a:schemeClr val="tx2"/>
                </a:solidFill>
              </a:defRPr>
            </a:lvl3pPr>
            <a:lvl4pPr>
              <a:defRPr sz="788">
                <a:solidFill>
                  <a:schemeClr val="tx2"/>
                </a:solidFill>
              </a:defRPr>
            </a:lvl4pPr>
            <a:lvl5pPr>
              <a:defRPr sz="788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9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4" y="6456920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452594"/>
            <a:ext cx="69172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2" y="6456920"/>
            <a:ext cx="105251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4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4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6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4" y="642391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6423918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2" y="6423918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257175" rtl="0" eaLnBrk="1" latinLnBrk="0" hangingPunct="1">
        <a:lnSpc>
          <a:spcPct val="100000"/>
        </a:lnSpc>
        <a:spcBef>
          <a:spcPct val="0"/>
        </a:spcBef>
        <a:buNone/>
        <a:defRPr sz="1575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125" indent="-172125" algn="l" defTabSz="257175" rtl="0" eaLnBrk="1" latinLnBrk="0" hangingPunct="1">
        <a:lnSpc>
          <a:spcPct val="110000"/>
        </a:lnSpc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5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4375" indent="-1721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73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61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61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6_pbve9-0RrzAlDqjJivTnXMHj_3axu/edit?usp=sharing&amp;ouid=105475591710386677946&amp;rtpof=true&amp;sd=true" TargetMode="External"/><Relationship Id="rId2" Type="http://schemas.openxmlformats.org/officeDocument/2006/relationships/hyperlink" Target="https://drive.google.com/file/d/1L84adW-LPfpTpo1gKZnIVqO0tKKC4tb5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517ac686-273c-4a5e-9115-0c6f71e8195b.filesusr.com/ugd/585933_68752fdd69a64b8595bd91e67b9bbfb5.pdf" TargetMode="External"/><Relationship Id="rId2" Type="http://schemas.openxmlformats.org/officeDocument/2006/relationships/hyperlink" Target="https://517ac686-273c-4a5e-9115-0c6f71e8195b.filesusr.com/ugd/585933_462f03f971a84540a2ae945e289174c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ojiKJuT1-Y5uwQTk43akartWTd3XcDdd/edit?usp=sharing&amp;ouid=102481194552791128834&amp;rtpof=true&amp;sd=tru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itg.ac.in/iitg_faculty_all" TargetMode="External"/><Relationship Id="rId3" Type="http://schemas.openxmlformats.org/officeDocument/2006/relationships/hyperlink" Target="http://chemical.iitd.ac.in/faculties/" TargetMode="External"/><Relationship Id="rId7" Type="http://schemas.openxmlformats.org/officeDocument/2006/relationships/hyperlink" Target="https://ch.iitr.ac.in/departments/CH/pages/People+Faculty.html" TargetMode="External"/><Relationship Id="rId2" Type="http://schemas.openxmlformats.org/officeDocument/2006/relationships/hyperlink" Target="https://che.iitm.ac.in/core-facul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itkgp.ac.in/faclistbydepartment" TargetMode="External"/><Relationship Id="rId11" Type="http://schemas.openxmlformats.org/officeDocument/2006/relationships/hyperlink" Target="https://www.iiti.ac.in/departments" TargetMode="External"/><Relationship Id="rId5" Type="http://schemas.openxmlformats.org/officeDocument/2006/relationships/hyperlink" Target="https://www.iitk.ac.in/che/faculty.html" TargetMode="External"/><Relationship Id="rId10" Type="http://schemas.openxmlformats.org/officeDocument/2006/relationships/hyperlink" Target="https://www.iitism.ac.in/index.php/Departments/faculties_chem" TargetMode="External"/><Relationship Id="rId4" Type="http://schemas.openxmlformats.org/officeDocument/2006/relationships/hyperlink" Target="https://www.che.iitb.ac.in/index.php/faculty-directory" TargetMode="External"/><Relationship Id="rId9" Type="http://schemas.openxmlformats.org/officeDocument/2006/relationships/hyperlink" Target="https://iith.ac.in/people/faculty/#profi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56" y="2354870"/>
            <a:ext cx="10038487" cy="190804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INTERNS 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 MAILING PROCESS</a:t>
            </a:r>
          </a:p>
        </p:txBody>
      </p:sp>
    </p:spTree>
    <p:extLst>
      <p:ext uri="{BB962C8B-B14F-4D97-AF65-F5344CB8AC3E}">
        <p14:creationId xmlns:p14="http://schemas.microsoft.com/office/powerpoint/2010/main" val="325435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532FC-06DC-4315-87F5-EF1CCDC8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3" y="1265549"/>
            <a:ext cx="11248095" cy="11583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9C86-0C29-410A-939A-A90628393FA8}"/>
              </a:ext>
            </a:extLst>
          </p:cNvPr>
          <p:cNvSpPr txBox="1">
            <a:spLocks/>
          </p:cNvSpPr>
          <p:nvPr/>
        </p:nvSpPr>
        <p:spPr>
          <a:xfrm>
            <a:off x="606863" y="690138"/>
            <a:ext cx="9518166" cy="5754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F2ADE-9C3F-495F-BD35-C179CEF5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63" y="2423889"/>
            <a:ext cx="10760372" cy="4343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1506E-D429-4D39-A87A-849E53F3D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88" y="5404484"/>
            <a:ext cx="8174653" cy="122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6BC248-6EC1-408B-ADC4-0D48A4BD19C5}"/>
              </a:ext>
            </a:extLst>
          </p:cNvPr>
          <p:cNvSpPr txBox="1">
            <a:spLocks/>
          </p:cNvSpPr>
          <p:nvPr/>
        </p:nvSpPr>
        <p:spPr>
          <a:xfrm>
            <a:off x="884984" y="979384"/>
            <a:ext cx="9518166" cy="230927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Opportunities: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Interns: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GATE – PSU’s 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8DD26-54E7-4829-B1F0-533C891DB086}"/>
              </a:ext>
            </a:extLst>
          </p:cNvPr>
          <p:cNvSpPr/>
          <p:nvPr/>
        </p:nvSpPr>
        <p:spPr>
          <a:xfrm>
            <a:off x="10163453" y="5869623"/>
            <a:ext cx="479394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5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480" y="2478277"/>
            <a:ext cx="4992808" cy="165525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BEST</a:t>
            </a:r>
          </a:p>
        </p:txBody>
      </p:sp>
    </p:spTree>
    <p:extLst>
      <p:ext uri="{BB962C8B-B14F-4D97-AF65-F5344CB8AC3E}">
        <p14:creationId xmlns:p14="http://schemas.microsoft.com/office/powerpoint/2010/main" val="41809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E9F700-B171-4850-A20B-13484B4D55BD}"/>
              </a:ext>
            </a:extLst>
          </p:cNvPr>
          <p:cNvSpPr txBox="1">
            <a:spLocks/>
          </p:cNvSpPr>
          <p:nvPr/>
        </p:nvSpPr>
        <p:spPr>
          <a:xfrm>
            <a:off x="1336917" y="1474882"/>
            <a:ext cx="6183872" cy="4892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6BC248-6EC1-408B-ADC4-0D48A4BD19C5}"/>
              </a:ext>
            </a:extLst>
          </p:cNvPr>
          <p:cNvSpPr txBox="1">
            <a:spLocks/>
          </p:cNvSpPr>
          <p:nvPr/>
        </p:nvSpPr>
        <p:spPr>
          <a:xfrm>
            <a:off x="1336917" y="2088657"/>
            <a:ext cx="9518166" cy="195868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CV while applying (Jan 2021) 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current resume (Dec 2021) 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8DD26-54E7-4829-B1F0-533C891DB086}"/>
              </a:ext>
            </a:extLst>
          </p:cNvPr>
          <p:cNvSpPr/>
          <p:nvPr/>
        </p:nvSpPr>
        <p:spPr>
          <a:xfrm>
            <a:off x="10163453" y="5869623"/>
            <a:ext cx="479394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78A6E-9D99-49E6-B3AC-7AD097E0CF0A}"/>
              </a:ext>
            </a:extLst>
          </p:cNvPr>
          <p:cNvSpPr txBox="1"/>
          <p:nvPr/>
        </p:nvSpPr>
        <p:spPr>
          <a:xfrm>
            <a:off x="7520789" y="5869623"/>
            <a:ext cx="452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Resume Template 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84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E9F700-B171-4850-A20B-13484B4D55BD}"/>
              </a:ext>
            </a:extLst>
          </p:cNvPr>
          <p:cNvSpPr txBox="1">
            <a:spLocks/>
          </p:cNvSpPr>
          <p:nvPr/>
        </p:nvSpPr>
        <p:spPr>
          <a:xfrm>
            <a:off x="1424654" y="843004"/>
            <a:ext cx="6183872" cy="4892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6BC248-6EC1-408B-ADC4-0D48A4BD19C5}"/>
              </a:ext>
            </a:extLst>
          </p:cNvPr>
          <p:cNvSpPr txBox="1">
            <a:spLocks/>
          </p:cNvSpPr>
          <p:nvPr/>
        </p:nvSpPr>
        <p:spPr>
          <a:xfrm>
            <a:off x="1424654" y="1387152"/>
            <a:ext cx="2172985" cy="484645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IITs List: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Madras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Delhi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Bombay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Kharagpur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Roorkee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Guwahati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Hyderabad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Jharkhand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Indore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s-E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8DD26-54E7-4829-B1F0-533C891DB086}"/>
              </a:ext>
            </a:extLst>
          </p:cNvPr>
          <p:cNvSpPr/>
          <p:nvPr/>
        </p:nvSpPr>
        <p:spPr>
          <a:xfrm>
            <a:off x="10163453" y="5869623"/>
            <a:ext cx="479394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2D63E0-ED5D-44F7-ADE6-411AFE216EAC}"/>
              </a:ext>
            </a:extLst>
          </p:cNvPr>
          <p:cNvSpPr txBox="1">
            <a:spLocks/>
          </p:cNvSpPr>
          <p:nvPr/>
        </p:nvSpPr>
        <p:spPr>
          <a:xfrm>
            <a:off x="3654574" y="1804478"/>
            <a:ext cx="7112772" cy="484645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https://che.iitm.ac.in/core-faculty/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http://chemical.iitd.ac.in/faculties/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https://www.che.iitb.ac.in/index.php/faculty-directory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https://www.iitk.ac.in/che/faculty.html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http://www.iitkgp.ac.in/faclistbydepartment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https://ch.iitr.ac.in/departments/CH/pages/People+Faculty.html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https://www.iitg.ac.in/iitg_faculty_all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https://iith.ac.in/people/faculty/#profile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https://www.iitism.ac.in/index.php/Departments/faculties_chem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https://www.iiti.ac.in/departments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(Chemical Engg NA)</a:t>
            </a:r>
          </a:p>
        </p:txBody>
      </p:sp>
    </p:spTree>
    <p:extLst>
      <p:ext uri="{BB962C8B-B14F-4D97-AF65-F5344CB8AC3E}">
        <p14:creationId xmlns:p14="http://schemas.microsoft.com/office/powerpoint/2010/main" val="130600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E9F700-B171-4850-A20B-13484B4D55BD}"/>
              </a:ext>
            </a:extLst>
          </p:cNvPr>
          <p:cNvSpPr txBox="1">
            <a:spLocks/>
          </p:cNvSpPr>
          <p:nvPr/>
        </p:nvSpPr>
        <p:spPr>
          <a:xfrm>
            <a:off x="992144" y="735097"/>
            <a:ext cx="6183872" cy="4892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6BC248-6EC1-408B-ADC4-0D48A4BD19C5}"/>
              </a:ext>
            </a:extLst>
          </p:cNvPr>
          <p:cNvSpPr txBox="1">
            <a:spLocks/>
          </p:cNvSpPr>
          <p:nvPr/>
        </p:nvSpPr>
        <p:spPr>
          <a:xfrm>
            <a:off x="1124681" y="1315414"/>
            <a:ext cx="9518166" cy="48925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an Excel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8DD26-54E7-4829-B1F0-533C891DB086}"/>
              </a:ext>
            </a:extLst>
          </p:cNvPr>
          <p:cNvSpPr/>
          <p:nvPr/>
        </p:nvSpPr>
        <p:spPr>
          <a:xfrm>
            <a:off x="10163453" y="5869623"/>
            <a:ext cx="479394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54C29-6BC5-40AE-9F07-A4C92DA3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81" y="1895730"/>
            <a:ext cx="10078953" cy="49622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2CB7E6-5D7F-49DA-A7B9-430938DFDD5A}"/>
              </a:ext>
            </a:extLst>
          </p:cNvPr>
          <p:cNvSpPr txBox="1">
            <a:spLocks/>
          </p:cNvSpPr>
          <p:nvPr/>
        </p:nvSpPr>
        <p:spPr>
          <a:xfrm>
            <a:off x="7824423" y="955109"/>
            <a:ext cx="3332813" cy="69102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your domain</a:t>
            </a:r>
            <a:endParaRPr lang="es-ES" sz="32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5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E9F700-B171-4850-A20B-13484B4D55BD}"/>
              </a:ext>
            </a:extLst>
          </p:cNvPr>
          <p:cNvSpPr txBox="1">
            <a:spLocks/>
          </p:cNvSpPr>
          <p:nvPr/>
        </p:nvSpPr>
        <p:spPr>
          <a:xfrm>
            <a:off x="1336917" y="1474882"/>
            <a:ext cx="6183872" cy="4892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6BC248-6EC1-408B-ADC4-0D48A4BD19C5}"/>
              </a:ext>
            </a:extLst>
          </p:cNvPr>
          <p:cNvSpPr txBox="1">
            <a:spLocks/>
          </p:cNvSpPr>
          <p:nvPr/>
        </p:nvSpPr>
        <p:spPr>
          <a:xfrm>
            <a:off x="1336917" y="2088657"/>
            <a:ext cx="9518166" cy="259764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mail from webmail.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 consistently for replies.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lose hope.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mailing time: 8:00 – 9:00 AM</a:t>
            </a:r>
            <a:endParaRPr lang="es-E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8DD26-54E7-4829-B1F0-533C891DB086}"/>
              </a:ext>
            </a:extLst>
          </p:cNvPr>
          <p:cNvSpPr/>
          <p:nvPr/>
        </p:nvSpPr>
        <p:spPr>
          <a:xfrm>
            <a:off x="10163453" y="5869623"/>
            <a:ext cx="479394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3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2443D8-BA32-4CA1-A0BB-861CFFCAE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2"/>
          <a:stretch/>
        </p:blipFill>
        <p:spPr>
          <a:xfrm>
            <a:off x="659567" y="870007"/>
            <a:ext cx="11278171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E9F700-B171-4850-A20B-13484B4D55BD}"/>
              </a:ext>
            </a:extLst>
          </p:cNvPr>
          <p:cNvSpPr txBox="1">
            <a:spLocks/>
          </p:cNvSpPr>
          <p:nvPr/>
        </p:nvSpPr>
        <p:spPr>
          <a:xfrm>
            <a:off x="1007133" y="1972759"/>
            <a:ext cx="6183872" cy="4892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6BC248-6EC1-408B-ADC4-0D48A4BD19C5}"/>
              </a:ext>
            </a:extLst>
          </p:cNvPr>
          <p:cNvSpPr txBox="1">
            <a:spLocks/>
          </p:cNvSpPr>
          <p:nvPr/>
        </p:nvSpPr>
        <p:spPr>
          <a:xfrm>
            <a:off x="1007133" y="2503785"/>
            <a:ext cx="9518166" cy="210943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replies you get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you should respond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8DD26-54E7-4829-B1F0-533C891DB086}"/>
              </a:ext>
            </a:extLst>
          </p:cNvPr>
          <p:cNvSpPr/>
          <p:nvPr/>
        </p:nvSpPr>
        <p:spPr>
          <a:xfrm>
            <a:off x="10163453" y="5869623"/>
            <a:ext cx="479394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855AB5-6368-4A31-9747-E45C2263C269}"/>
              </a:ext>
            </a:extLst>
          </p:cNvPr>
          <p:cNvSpPr txBox="1">
            <a:spLocks/>
          </p:cNvSpPr>
          <p:nvPr/>
        </p:nvSpPr>
        <p:spPr>
          <a:xfrm>
            <a:off x="6538547" y="1184564"/>
            <a:ext cx="5129577" cy="69102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Comprehend your future plans</a:t>
            </a:r>
            <a:endParaRPr lang="es-ES" sz="32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2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8A7C4-AB20-46A1-9805-FB1C8CBA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5" y="4676165"/>
            <a:ext cx="11408129" cy="2118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6532E6-4130-419F-A2FA-C3F3212D1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83"/>
          <a:stretch/>
        </p:blipFill>
        <p:spPr>
          <a:xfrm>
            <a:off x="597692" y="1231865"/>
            <a:ext cx="11270957" cy="34443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C9BDB5-F7C4-4ABE-A110-FF8D49E4AFFD}"/>
              </a:ext>
            </a:extLst>
          </p:cNvPr>
          <p:cNvSpPr txBox="1">
            <a:spLocks/>
          </p:cNvSpPr>
          <p:nvPr/>
        </p:nvSpPr>
        <p:spPr>
          <a:xfrm>
            <a:off x="812261" y="656454"/>
            <a:ext cx="9518166" cy="5754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9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68DD26-54E7-4829-B1F0-533C891DB086}"/>
              </a:ext>
            </a:extLst>
          </p:cNvPr>
          <p:cNvSpPr/>
          <p:nvPr/>
        </p:nvSpPr>
        <p:spPr>
          <a:xfrm>
            <a:off x="10163453" y="5869623"/>
            <a:ext cx="479394" cy="36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F6F34-5E38-498E-AEE9-17775758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2" y="1194610"/>
            <a:ext cx="11013995" cy="4643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2AF0E2-5125-48DC-98BB-6D266F0A9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759" y="4217319"/>
            <a:ext cx="7360700" cy="25057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876FC-F7EB-4791-9A2A-81A5A6EA3D58}"/>
              </a:ext>
            </a:extLst>
          </p:cNvPr>
          <p:cNvSpPr txBox="1">
            <a:spLocks/>
          </p:cNvSpPr>
          <p:nvPr/>
        </p:nvSpPr>
        <p:spPr>
          <a:xfrm>
            <a:off x="884984" y="705128"/>
            <a:ext cx="9518166" cy="5754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564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{EFFBBA04-C89F-426D-87BD-722137270024}tf11964407_win32</Template>
  <TotalTime>3317</TotalTime>
  <Words>290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Franklin Gothic Book</vt:lpstr>
      <vt:lpstr>Franklin Gothic Demi</vt:lpstr>
      <vt:lpstr>Times New Roman</vt:lpstr>
      <vt:lpstr>Wingdings 2</vt:lpstr>
      <vt:lpstr>DividendVTI</vt:lpstr>
      <vt:lpstr>IIT INTERNS  COLD MAILING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THE BEST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Harika Kandregula</dc:creator>
  <cp:lastModifiedBy>Yamini Nitt</cp:lastModifiedBy>
  <cp:revision>268</cp:revision>
  <dcterms:created xsi:type="dcterms:W3CDTF">2021-08-26T14:41:43Z</dcterms:created>
  <dcterms:modified xsi:type="dcterms:W3CDTF">2021-12-19T12:54:25Z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