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6009600" cy="14630400"/>
  <p:notesSz cx="6858000" cy="9144000"/>
  <p:defaultTextStyle>
    <a:lvl1pPr algn="ctr" defTabSz="584200">
      <a:defRPr sz="5400">
        <a:latin typeface="+mn-lt"/>
        <a:ea typeface="+mn-ea"/>
        <a:cs typeface="+mn-cs"/>
        <a:sym typeface="Helvetica Light"/>
      </a:defRPr>
    </a:lvl1pPr>
    <a:lvl2pPr indent="228600" algn="ctr" defTabSz="584200">
      <a:defRPr sz="5400">
        <a:latin typeface="+mn-lt"/>
        <a:ea typeface="+mn-ea"/>
        <a:cs typeface="+mn-cs"/>
        <a:sym typeface="Helvetica Light"/>
      </a:defRPr>
    </a:lvl2pPr>
    <a:lvl3pPr indent="457200" algn="ctr" defTabSz="584200">
      <a:defRPr sz="5400">
        <a:latin typeface="+mn-lt"/>
        <a:ea typeface="+mn-ea"/>
        <a:cs typeface="+mn-cs"/>
        <a:sym typeface="Helvetica Light"/>
      </a:defRPr>
    </a:lvl3pPr>
    <a:lvl4pPr indent="685800" algn="ctr" defTabSz="584200">
      <a:defRPr sz="5400">
        <a:latin typeface="+mn-lt"/>
        <a:ea typeface="+mn-ea"/>
        <a:cs typeface="+mn-cs"/>
        <a:sym typeface="Helvetica Light"/>
      </a:defRPr>
    </a:lvl4pPr>
    <a:lvl5pPr indent="914400" algn="ctr" defTabSz="584200">
      <a:defRPr sz="5400">
        <a:latin typeface="+mn-lt"/>
        <a:ea typeface="+mn-ea"/>
        <a:cs typeface="+mn-cs"/>
        <a:sym typeface="Helvetica Light"/>
      </a:defRPr>
    </a:lvl5pPr>
    <a:lvl6pPr indent="1143000" algn="ctr" defTabSz="584200">
      <a:defRPr sz="5400">
        <a:latin typeface="+mn-lt"/>
        <a:ea typeface="+mn-ea"/>
        <a:cs typeface="+mn-cs"/>
        <a:sym typeface="Helvetica Light"/>
      </a:defRPr>
    </a:lvl6pPr>
    <a:lvl7pPr indent="1371600" algn="ctr" defTabSz="584200">
      <a:defRPr sz="5400">
        <a:latin typeface="+mn-lt"/>
        <a:ea typeface="+mn-ea"/>
        <a:cs typeface="+mn-cs"/>
        <a:sym typeface="Helvetica Light"/>
      </a:defRPr>
    </a:lvl7pPr>
    <a:lvl8pPr indent="1600200" algn="ctr" defTabSz="584200">
      <a:defRPr sz="5400">
        <a:latin typeface="+mn-lt"/>
        <a:ea typeface="+mn-ea"/>
        <a:cs typeface="+mn-cs"/>
        <a:sym typeface="Helvetica Light"/>
      </a:defRPr>
    </a:lvl8pPr>
    <a:lvl9pPr indent="1828800" algn="ctr" defTabSz="584200">
      <a:defRPr sz="54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36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36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36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36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36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36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36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36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3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5156200" y="2457450"/>
            <a:ext cx="15697200" cy="4953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2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5156200" y="7543800"/>
            <a:ext cx="15697200" cy="16954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228600" algn="ctr">
              <a:spcBef>
                <a:spcPts val="0"/>
              </a:spcBef>
              <a:buSzTx/>
              <a:buNone/>
              <a:defRPr sz="4800"/>
            </a:lvl2pPr>
            <a:lvl3pPr marL="0" indent="457200" algn="ctr">
              <a:spcBef>
                <a:spcPts val="0"/>
              </a:spcBef>
              <a:buSzTx/>
              <a:buNone/>
              <a:defRPr sz="4800"/>
            </a:lvl3pPr>
            <a:lvl4pPr marL="0" indent="685800" algn="ctr">
              <a:spcBef>
                <a:spcPts val="0"/>
              </a:spcBef>
              <a:buSzTx/>
              <a:buNone/>
              <a:defRPr sz="4800"/>
            </a:lvl4pPr>
            <a:lvl5pPr marL="0" indent="914400" algn="ctr">
              <a:spcBef>
                <a:spcPts val="0"/>
              </a:spcBef>
              <a:buSzTx/>
              <a:buNone/>
              <a:defRPr sz="4800"/>
            </a:lvl5pPr>
          </a:lstStyle>
          <a:p>
            <a:pPr lvl="0">
              <a:defRPr sz="1800"/>
            </a:pPr>
            <a:r>
              <a:rPr sz="4800"/>
              <a:t>Body Level One</a:t>
            </a:r>
            <a:endParaRPr sz="4800"/>
          </a:p>
          <a:p>
            <a:pPr lvl="1">
              <a:defRPr sz="1800"/>
            </a:pPr>
            <a:r>
              <a:rPr sz="4800"/>
              <a:t>Body Level Two</a:t>
            </a:r>
            <a:endParaRPr sz="4800"/>
          </a:p>
          <a:p>
            <a:pPr lvl="2">
              <a:defRPr sz="1800"/>
            </a:pPr>
            <a:r>
              <a:rPr sz="4800"/>
              <a:t>Body Level Three</a:t>
            </a:r>
            <a:endParaRPr sz="4800"/>
          </a:p>
          <a:p>
            <a:pPr lvl="3">
              <a:defRPr sz="1800"/>
            </a:pPr>
            <a:r>
              <a:rPr sz="4800"/>
              <a:t>Body Level Four</a:t>
            </a:r>
            <a:endParaRPr sz="4800"/>
          </a:p>
          <a:p>
            <a:pPr lvl="4">
              <a:defRPr sz="1800"/>
            </a:pPr>
            <a:r>
              <a:rPr sz="4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5156200" y="10077450"/>
            <a:ext cx="15697200" cy="21336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2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5156200" y="12287250"/>
            <a:ext cx="15697200" cy="16954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228600" algn="ctr">
              <a:spcBef>
                <a:spcPts val="0"/>
              </a:spcBef>
              <a:buSzTx/>
              <a:buNone/>
              <a:defRPr sz="4800"/>
            </a:lvl2pPr>
            <a:lvl3pPr marL="0" indent="457200" algn="ctr">
              <a:spcBef>
                <a:spcPts val="0"/>
              </a:spcBef>
              <a:buSzTx/>
              <a:buNone/>
              <a:defRPr sz="4800"/>
            </a:lvl3pPr>
            <a:lvl4pPr marL="0" indent="685800" algn="ctr">
              <a:spcBef>
                <a:spcPts val="0"/>
              </a:spcBef>
              <a:buSzTx/>
              <a:buNone/>
              <a:defRPr sz="4800"/>
            </a:lvl4pPr>
            <a:lvl5pPr marL="0" indent="914400" algn="ctr">
              <a:spcBef>
                <a:spcPts val="0"/>
              </a:spcBef>
              <a:buSzTx/>
              <a:buNone/>
              <a:defRPr sz="4800"/>
            </a:lvl5pPr>
          </a:lstStyle>
          <a:p>
            <a:pPr lvl="0">
              <a:defRPr sz="1800"/>
            </a:pPr>
            <a:r>
              <a:rPr sz="4800"/>
              <a:t>Body Level One</a:t>
            </a:r>
            <a:endParaRPr sz="4800"/>
          </a:p>
          <a:p>
            <a:pPr lvl="1">
              <a:defRPr sz="1800"/>
            </a:pPr>
            <a:r>
              <a:rPr sz="4800"/>
              <a:t>Body Level Two</a:t>
            </a:r>
            <a:endParaRPr sz="4800"/>
          </a:p>
          <a:p>
            <a:pPr lvl="2">
              <a:defRPr sz="1800"/>
            </a:pPr>
            <a:r>
              <a:rPr sz="4800"/>
              <a:t>Body Level Three</a:t>
            </a:r>
            <a:endParaRPr sz="4800"/>
          </a:p>
          <a:p>
            <a:pPr lvl="3">
              <a:defRPr sz="1800"/>
            </a:pPr>
            <a:r>
              <a:rPr sz="4800"/>
              <a:t>Body Level Four</a:t>
            </a:r>
            <a:endParaRPr sz="4800"/>
          </a:p>
          <a:p>
            <a:pPr lvl="4">
              <a:defRPr sz="1800"/>
            </a:pPr>
            <a:r>
              <a:rPr sz="4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5156200" y="4838700"/>
            <a:ext cx="15697200" cy="4953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4679950" y="952500"/>
            <a:ext cx="8001000" cy="5981700"/>
          </a:xfrm>
          <a:prstGeom prst="rect">
            <a:avLst/>
          </a:prstGeom>
        </p:spPr>
        <p:txBody>
          <a:bodyPr anchor="b"/>
          <a:lstStyle>
            <a:lvl1pPr>
              <a:defRPr sz="9000"/>
            </a:lvl1pPr>
          </a:lstStyle>
          <a:p>
            <a:pPr lvl="0">
              <a:defRPr sz="1800"/>
            </a:pPr>
            <a:r>
              <a:rPr sz="9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4679950" y="7143750"/>
            <a:ext cx="8001000" cy="61531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228600" algn="ctr">
              <a:spcBef>
                <a:spcPts val="0"/>
              </a:spcBef>
              <a:buSzTx/>
              <a:buNone/>
              <a:defRPr sz="4800"/>
            </a:lvl2pPr>
            <a:lvl3pPr marL="0" indent="457200" algn="ctr">
              <a:spcBef>
                <a:spcPts val="0"/>
              </a:spcBef>
              <a:buSzTx/>
              <a:buNone/>
              <a:defRPr sz="4800"/>
            </a:lvl3pPr>
            <a:lvl4pPr marL="0" indent="685800" algn="ctr">
              <a:spcBef>
                <a:spcPts val="0"/>
              </a:spcBef>
              <a:buSzTx/>
              <a:buNone/>
              <a:defRPr sz="4800"/>
            </a:lvl4pPr>
            <a:lvl5pPr marL="0" indent="914400" algn="ctr">
              <a:spcBef>
                <a:spcPts val="0"/>
              </a:spcBef>
              <a:buSzTx/>
              <a:buNone/>
              <a:defRPr sz="4800"/>
            </a:lvl5pPr>
          </a:lstStyle>
          <a:p>
            <a:pPr lvl="0">
              <a:defRPr sz="1800"/>
            </a:pPr>
            <a:r>
              <a:rPr sz="4800"/>
              <a:t>Body Level One</a:t>
            </a:r>
            <a:endParaRPr sz="4800"/>
          </a:p>
          <a:p>
            <a:pPr lvl="1">
              <a:defRPr sz="1800"/>
            </a:pPr>
            <a:r>
              <a:rPr sz="4800"/>
              <a:t>Body Level Two</a:t>
            </a:r>
            <a:endParaRPr sz="4800"/>
          </a:p>
          <a:p>
            <a:pPr lvl="2">
              <a:defRPr sz="1800"/>
            </a:pPr>
            <a:r>
              <a:rPr sz="4800"/>
              <a:t>Body Level Three</a:t>
            </a:r>
            <a:endParaRPr sz="4800"/>
          </a:p>
          <a:p>
            <a:pPr lvl="3">
              <a:defRPr sz="1800"/>
            </a:pPr>
            <a:r>
              <a:rPr sz="4800"/>
              <a:t>Body Level Four</a:t>
            </a:r>
            <a:endParaRPr sz="4800"/>
          </a:p>
          <a:p>
            <a:pPr lvl="4">
              <a:defRPr sz="1800"/>
            </a:pPr>
            <a:r>
              <a:rPr sz="4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400"/>
              <a:t>Body Level One</a:t>
            </a:r>
            <a:endParaRPr sz="5400"/>
          </a:p>
          <a:p>
            <a:pPr lvl="1">
              <a:defRPr sz="1800"/>
            </a:pPr>
            <a:r>
              <a:rPr sz="5400"/>
              <a:t>Body Level Two</a:t>
            </a:r>
            <a:endParaRPr sz="5400"/>
          </a:p>
          <a:p>
            <a:pPr lvl="2">
              <a:defRPr sz="1800"/>
            </a:pPr>
            <a:r>
              <a:rPr sz="5400"/>
              <a:t>Body Level Three</a:t>
            </a:r>
            <a:endParaRPr sz="5400"/>
          </a:p>
          <a:p>
            <a:pPr lvl="3">
              <a:defRPr sz="1800"/>
            </a:pPr>
            <a:r>
              <a:rPr sz="5400"/>
              <a:t>Body Level Four</a:t>
            </a:r>
            <a:endParaRPr sz="5400"/>
          </a:p>
          <a:p>
            <a:pPr lvl="4">
              <a:defRPr sz="1800"/>
            </a:pPr>
            <a:r>
              <a:rPr sz="5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4679950" y="3905250"/>
            <a:ext cx="8001000" cy="9429750"/>
          </a:xfrm>
          <a:prstGeom prst="rect">
            <a:avLst/>
          </a:prstGeom>
        </p:spPr>
        <p:txBody>
          <a:bodyPr/>
          <a:lstStyle>
            <a:lvl1pPr marL="514350" indent="-514350">
              <a:spcBef>
                <a:spcPts val="3200"/>
              </a:spcBef>
              <a:defRPr sz="4200"/>
            </a:lvl1pPr>
            <a:lvl2pPr marL="857250" indent="-514350">
              <a:spcBef>
                <a:spcPts val="3200"/>
              </a:spcBef>
              <a:defRPr sz="4200"/>
            </a:lvl2pPr>
            <a:lvl3pPr marL="1200150" indent="-514350">
              <a:spcBef>
                <a:spcPts val="3200"/>
              </a:spcBef>
              <a:defRPr sz="4200"/>
            </a:lvl3pPr>
            <a:lvl4pPr marL="1543050" indent="-514350">
              <a:spcBef>
                <a:spcPts val="3200"/>
              </a:spcBef>
              <a:defRPr sz="4200"/>
            </a:lvl4pPr>
            <a:lvl5pPr marL="1885950" indent="-514350">
              <a:spcBef>
                <a:spcPts val="3200"/>
              </a:spcBef>
              <a:defRPr sz="4200"/>
            </a:lvl5pPr>
          </a:lstStyle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4679950" y="1905000"/>
            <a:ext cx="16649700" cy="10820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400"/>
              <a:t>Body Level One</a:t>
            </a:r>
            <a:endParaRPr sz="5400"/>
          </a:p>
          <a:p>
            <a:pPr lvl="1">
              <a:defRPr sz="1800"/>
            </a:pPr>
            <a:r>
              <a:rPr sz="5400"/>
              <a:t>Body Level Two</a:t>
            </a:r>
            <a:endParaRPr sz="5400"/>
          </a:p>
          <a:p>
            <a:pPr lvl="2">
              <a:defRPr sz="1800"/>
            </a:pPr>
            <a:r>
              <a:rPr sz="5400"/>
              <a:t>Body Level Three</a:t>
            </a:r>
            <a:endParaRPr sz="5400"/>
          </a:p>
          <a:p>
            <a:pPr lvl="3">
              <a:defRPr sz="1800"/>
            </a:pPr>
            <a:r>
              <a:rPr sz="5400"/>
              <a:t>Body Level Four</a:t>
            </a:r>
            <a:endParaRPr sz="5400"/>
          </a:p>
          <a:p>
            <a:pPr lvl="4">
              <a:defRPr sz="1800"/>
            </a:pPr>
            <a:r>
              <a:rPr sz="5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679950" y="666750"/>
            <a:ext cx="16649700" cy="323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12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679950" y="3905250"/>
            <a:ext cx="16649700" cy="9429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5400"/>
              <a:t>Body Level One</a:t>
            </a:r>
            <a:endParaRPr sz="5400"/>
          </a:p>
          <a:p>
            <a:pPr lvl="1">
              <a:defRPr sz="1800"/>
            </a:pPr>
            <a:r>
              <a:rPr sz="5400"/>
              <a:t>Body Level Two</a:t>
            </a:r>
            <a:endParaRPr sz="5400"/>
          </a:p>
          <a:p>
            <a:pPr lvl="2">
              <a:defRPr sz="1800"/>
            </a:pPr>
            <a:r>
              <a:rPr sz="5400"/>
              <a:t>Body Level Three</a:t>
            </a:r>
            <a:endParaRPr sz="5400"/>
          </a:p>
          <a:p>
            <a:pPr lvl="3">
              <a:defRPr sz="1800"/>
            </a:pPr>
            <a:r>
              <a:rPr sz="5400"/>
              <a:t>Body Level Four</a:t>
            </a:r>
            <a:endParaRPr sz="5400"/>
          </a:p>
          <a:p>
            <a:pPr lvl="4">
              <a:defRPr sz="1800"/>
            </a:pPr>
            <a:r>
              <a:rPr sz="54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12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2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2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2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2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2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2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2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2000">
          <a:latin typeface="+mn-lt"/>
          <a:ea typeface="+mn-ea"/>
          <a:cs typeface="+mn-cs"/>
          <a:sym typeface="Helvetica Light"/>
        </a:defRPr>
      </a:lvl9pPr>
    </p:titleStyle>
    <p:bodyStyle>
      <a:lvl1pPr marL="666750" indent="-666750" defTabSz="584200">
        <a:spcBef>
          <a:spcPts val="4200"/>
        </a:spcBef>
        <a:buSzPct val="75000"/>
        <a:buChar char="•"/>
        <a:defRPr sz="5400">
          <a:latin typeface="+mn-lt"/>
          <a:ea typeface="+mn-ea"/>
          <a:cs typeface="+mn-cs"/>
          <a:sym typeface="Helvetica Light"/>
        </a:defRPr>
      </a:lvl1pPr>
      <a:lvl2pPr marL="1111250" indent="-666750" defTabSz="584200">
        <a:spcBef>
          <a:spcPts val="4200"/>
        </a:spcBef>
        <a:buSzPct val="75000"/>
        <a:buChar char="•"/>
        <a:defRPr sz="5400">
          <a:latin typeface="+mn-lt"/>
          <a:ea typeface="+mn-ea"/>
          <a:cs typeface="+mn-cs"/>
          <a:sym typeface="Helvetica Light"/>
        </a:defRPr>
      </a:lvl2pPr>
      <a:lvl3pPr marL="1555750" indent="-666750" defTabSz="584200">
        <a:spcBef>
          <a:spcPts val="4200"/>
        </a:spcBef>
        <a:buSzPct val="75000"/>
        <a:buChar char="•"/>
        <a:defRPr sz="5400">
          <a:latin typeface="+mn-lt"/>
          <a:ea typeface="+mn-ea"/>
          <a:cs typeface="+mn-cs"/>
          <a:sym typeface="Helvetica Light"/>
        </a:defRPr>
      </a:lvl3pPr>
      <a:lvl4pPr marL="2000250" indent="-666750" defTabSz="584200">
        <a:spcBef>
          <a:spcPts val="4200"/>
        </a:spcBef>
        <a:buSzPct val="75000"/>
        <a:buChar char="•"/>
        <a:defRPr sz="5400">
          <a:latin typeface="+mn-lt"/>
          <a:ea typeface="+mn-ea"/>
          <a:cs typeface="+mn-cs"/>
          <a:sym typeface="Helvetica Light"/>
        </a:defRPr>
      </a:lvl4pPr>
      <a:lvl5pPr marL="2444750" indent="-666750" defTabSz="584200">
        <a:spcBef>
          <a:spcPts val="4200"/>
        </a:spcBef>
        <a:buSzPct val="75000"/>
        <a:buChar char="•"/>
        <a:defRPr sz="5400">
          <a:latin typeface="+mn-lt"/>
          <a:ea typeface="+mn-ea"/>
          <a:cs typeface="+mn-cs"/>
          <a:sym typeface="Helvetica Light"/>
        </a:defRPr>
      </a:lvl5pPr>
      <a:lvl6pPr marL="2889250" indent="-666750" defTabSz="584200">
        <a:spcBef>
          <a:spcPts val="4200"/>
        </a:spcBef>
        <a:buSzPct val="75000"/>
        <a:buChar char="•"/>
        <a:defRPr sz="5400">
          <a:latin typeface="+mn-lt"/>
          <a:ea typeface="+mn-ea"/>
          <a:cs typeface="+mn-cs"/>
          <a:sym typeface="Helvetica Light"/>
        </a:defRPr>
      </a:lvl6pPr>
      <a:lvl7pPr marL="3333750" indent="-666750" defTabSz="584200">
        <a:spcBef>
          <a:spcPts val="4200"/>
        </a:spcBef>
        <a:buSzPct val="75000"/>
        <a:buChar char="•"/>
        <a:defRPr sz="5400">
          <a:latin typeface="+mn-lt"/>
          <a:ea typeface="+mn-ea"/>
          <a:cs typeface="+mn-cs"/>
          <a:sym typeface="Helvetica Light"/>
        </a:defRPr>
      </a:lvl7pPr>
      <a:lvl8pPr marL="3778250" indent="-666750" defTabSz="584200">
        <a:spcBef>
          <a:spcPts val="4200"/>
        </a:spcBef>
        <a:buSzPct val="75000"/>
        <a:buChar char="•"/>
        <a:defRPr sz="5400">
          <a:latin typeface="+mn-lt"/>
          <a:ea typeface="+mn-ea"/>
          <a:cs typeface="+mn-cs"/>
          <a:sym typeface="Helvetica Light"/>
        </a:defRPr>
      </a:lvl8pPr>
      <a:lvl9pPr marL="4222750" indent="-666750" defTabSz="584200">
        <a:spcBef>
          <a:spcPts val="4200"/>
        </a:spcBef>
        <a:buSzPct val="75000"/>
        <a:buChar char="•"/>
        <a:defRPr sz="54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2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44077" y="374650"/>
            <a:ext cx="25252959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6200" tIns="76200" rIns="76200" bIns="76200" anchor="ctr">
            <a:spAutoFit/>
          </a:bodyPr>
          <a:lstStyle>
            <a:lvl1pPr algn="l"/>
          </a:lstStyle>
          <a:p>
            <a:pPr lvl="0">
              <a:defRPr sz="1800"/>
            </a:pPr>
            <a:r>
              <a:rPr sz="5400"/>
              <a:t>Teachers, computers and library materials at schools matter</a:t>
            </a:r>
          </a:p>
        </p:txBody>
      </p:sp>
      <p:sp>
        <p:nvSpPr>
          <p:cNvPr id="33" name="Shape 33"/>
          <p:cNvSpPr/>
          <p:nvPr/>
        </p:nvSpPr>
        <p:spPr>
          <a:xfrm>
            <a:off x="14458528" y="6863953"/>
            <a:ext cx="9930111" cy="506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6200" tIns="76200" rIns="76200" bIns="76200" anchor="ctr">
            <a:spAutoFit/>
          </a:bodyPr>
          <a:lstStyle/>
          <a:p>
            <a:pPr lvl="0" algn="l">
              <a:defRPr sz="1800"/>
            </a:pPr>
            <a:r>
              <a:rPr sz="3600"/>
              <a:t>Math scores drop with shortages of teachers, computers and library materials in most countries. 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Math teacher shortage are rare, computer shortages are very common, as are library materials.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Some countries are exceptions. </a:t>
            </a:r>
          </a:p>
        </p:txBody>
      </p:sp>
      <p:pic>
        <p:nvPicPr>
          <p:cNvPr id="3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85600" y="13925550"/>
            <a:ext cx="1117600" cy="393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shortages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000" y="1651000"/>
            <a:ext cx="12801600" cy="1280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computer-shortages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29100" y="1735286"/>
            <a:ext cx="3743028" cy="3743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library-shortages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828000" y="1735286"/>
            <a:ext cx="3743028" cy="3743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teacher-shortages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030200" y="1735286"/>
            <a:ext cx="3743028" cy="37430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762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381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6200" tIns="76200" rIns="76200" bIns="762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6200" tIns="76200" rIns="76200" bIns="762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762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381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6200" tIns="76200" rIns="76200" bIns="762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6200" tIns="76200" rIns="76200" bIns="762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