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6" autoAdjust="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A453-1382-40B1-ABB9-96C0E5A6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E7E86-F44B-4736-99D9-6DB7E593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01AF64-6042-49EB-8392-4FFD0437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699C88-6B96-45CA-9063-25168E27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1EFC0-B167-4B79-ACB0-F0316C20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4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2DDF2-7387-4E15-B26B-C63DE5D3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DEB056-C15E-42D7-8506-328AF730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A6AF2-E345-43DF-ADCD-78C01EE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D58D-A3AC-4F91-A365-CA4A7C53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F9796-A273-4497-9AFD-03C08A77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96E49A-7505-4220-A97C-5FC957E80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3E8876-2090-4116-9070-C0F29B75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1550B-A9FD-4A7E-9986-D966B1AF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7AB79-7F50-420B-8730-F0F874A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98687-085C-4729-8BA4-FED4560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4D48-9281-4C77-A274-8CFE12FB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FFAC-B6DA-48F7-8798-1C5A618E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5BA2A-3CD5-4628-A4C9-C76937EE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A4EA0-48EC-4BF5-BE78-AA3E8ED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2BEAD-223F-4A9A-9EA8-E72D9264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98627-B4B2-4306-8AFB-C2948959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4FC1F5-FCBC-4562-A9D5-E46CAB95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C1DD8-F558-4BAD-B75D-BE3CED38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A2016-C200-45AA-B3F2-263547C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63F3E-6612-4E79-98B1-F40C9DBE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1224C-BF40-4DAC-9A99-82BAA57D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9A81C-7CCB-4DBD-A251-42338ACC2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5F26E-EE30-4559-8704-75361D69F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A3095-1266-43BF-BF4D-F87FECD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A8A52-7C92-46E8-9BFC-EE080A1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646C6-62E4-41E7-9ACC-0F2D148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512C-6C4B-49A2-ABE5-09AA7474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C31EB-1627-4899-B9BE-8D1B25C0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6FC7DE-DC78-4227-A39F-4E6117E4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B7C550-F792-4113-8FA4-6E92CEF9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72737-8030-43DA-B6CA-32D392DB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030DFB-3A21-4CE3-9C62-FDAB6EFA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DF37C2-D6CF-4583-8D77-E32525B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C07938-FC85-47C0-8D30-EC58BF8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3DCA3-AF4E-4638-9763-B16F723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A1F0DC-9F36-44C9-B94D-2C4FF40D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10B41C-588D-4177-9FD0-C79ECDE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86E0AB-4C2E-4832-A767-E103E7E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CDE4B7-AD28-415C-8DA9-22CA0077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830A66-42E9-4342-A960-FBD7E72E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26BE0-0435-4B96-A9F1-7DEA70EC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E0AD-50DB-40A1-8BEC-59D48548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AB1D3-CB05-4CB1-B76F-59EDFEC2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42BB24-C354-4723-87EB-2FC0993F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88C0B-AE05-4D21-8FEB-C4A2046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5AAFF3-D6DB-4FE2-A19E-E4C711CE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FC6A5-56CD-401C-AE53-490D4B93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B5D9-9795-41F7-A28C-A78E5320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BB62A2-83FA-4971-B4A0-3894C658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9099D7-1DAF-41B2-89F6-C10F02F3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4288D-00E5-4724-BD00-99B53D9A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475B9-FE53-4150-82DC-02C9F70A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561B-43CC-480A-AB43-639E8853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0CB3-8503-4647-A66F-DB813148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F444C-EA09-4CD8-BDE4-830DAE3B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7226E-C380-47A2-820B-71BBBD077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D1C7-F8B4-451D-A235-1B0A956A5369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C9407-78AA-4781-835A-AEE13466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F67B6-12B4-4EE7-99F9-DA4C07E1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4D7C-B987-40F0-A062-AC13C957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FE836-C7C0-4699-BE5E-A46BD6D6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25"/>
            <a:ext cx="9144000" cy="923330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ПРОДАЖИ БИЛЕТОВ В КИНОТЕАТРЕ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37D101-FA63-4119-8E01-4BD52942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345668"/>
            <a:ext cx="4572000" cy="2512332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Платунов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 Андреевич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Арсений Олегович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EA13C4-C9A5-4BF0-B94A-5D1C9BD5B137}"/>
              </a:ext>
            </a:extLst>
          </p:cNvPr>
          <p:cNvSpPr/>
          <p:nvPr/>
        </p:nvSpPr>
        <p:spPr>
          <a:xfrm>
            <a:off x="2602637" y="0"/>
            <a:ext cx="6986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61" y="-167779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64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Скорость получения данных от сервера.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Сохранение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1D9CC9-96AE-4829-911E-F006A2DD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4638167"/>
            <a:ext cx="5892800" cy="20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23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Изменить интерфейс программы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Работать над оптимизацией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CEB4E-8B70-49BC-B0AF-71228755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9" t="19847" r="21298" b="22411"/>
          <a:stretch/>
        </p:blipFill>
        <p:spPr>
          <a:xfrm>
            <a:off x="9499600" y="4013229"/>
            <a:ext cx="2565400" cy="27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17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– разработка программного обеспечения для автоматизации продажи билетов на фильмы в кинотеатре.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технического задание на создание программного продукта.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архитектуру программы.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алгоритмы и функционирование программы.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опытную эксплуатацию.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оператора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1001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Продажа билетов в кинотеатре — это процесс реализации билетов на киносеансы, который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осуществляться как непосредственно в кинотеатре, так и дистанционным способом с использованием интернета.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222EFBF-06FF-4DCF-8797-26286C0B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85" y="3429000"/>
            <a:ext cx="4859230" cy="32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15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4BE5EF-02A8-4D43-8064-437D8944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1847"/>
            <a:ext cx="11353800" cy="48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73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365C5-2198-4C33-85F5-51A45364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0" y="1491448"/>
            <a:ext cx="8678779" cy="50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55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45B0B-DC57-417A-9683-61B17F01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7"/>
            <a:ext cx="10515600" cy="4685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T-SQL.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 Management Studio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SQL-Express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6C92CB6-D78A-44B4-91AF-06E9710A6DE1}"/>
              </a:ext>
            </a:extLst>
          </p:cNvPr>
          <p:cNvGrpSpPr/>
          <p:nvPr/>
        </p:nvGrpSpPr>
        <p:grpSpPr>
          <a:xfrm>
            <a:off x="1140464" y="4608823"/>
            <a:ext cx="9911072" cy="1515460"/>
            <a:chOff x="1417756" y="4964055"/>
            <a:chExt cx="9911072" cy="151546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940CE31-5D94-470E-89BA-DF2536BB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2696" y="5309515"/>
              <a:ext cx="2618181" cy="9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12" descr="Microsoft Visual Studio — Википедия">
              <a:extLst>
                <a:ext uri="{FF2B5EF4-FFF2-40B4-BE49-F238E27FC236}">
                  <a16:creationId xmlns:a16="http://schemas.microsoft.com/office/drawing/2014/main" id="{290F4F84-079E-4632-9570-D7B246EF3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56" y="5039515"/>
              <a:ext cx="144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Picture background">
              <a:extLst>
                <a:ext uri="{FF2B5EF4-FFF2-40B4-BE49-F238E27FC236}">
                  <a16:creationId xmlns:a16="http://schemas.microsoft.com/office/drawing/2014/main" id="{8CD4EC41-0FF3-4F4C-BE6D-86EF8AF10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312" y="4964055"/>
              <a:ext cx="1781333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icture background">
              <a:extLst>
                <a:ext uri="{FF2B5EF4-FFF2-40B4-BE49-F238E27FC236}">
                  <a16:creationId xmlns:a16="http://schemas.microsoft.com/office/drawing/2014/main" id="{4412B2F5-F897-4182-82FC-C4AC4D1E1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828" y="4964055"/>
              <a:ext cx="12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icture background">
              <a:extLst>
                <a:ext uri="{FF2B5EF4-FFF2-40B4-BE49-F238E27FC236}">
                  <a16:creationId xmlns:a16="http://schemas.microsoft.com/office/drawing/2014/main" id="{86FCB5B4-5682-4995-90D3-D4C05D69F6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" t="8433" r="6899" b="5742"/>
            <a:stretch/>
          </p:blipFill>
          <p:spPr bwMode="auto">
            <a:xfrm>
              <a:off x="5476596" y="5039515"/>
              <a:ext cx="1442774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47892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76220F9-2CC9-41B1-8C68-107C2C46A7AA}"/>
              </a:ext>
            </a:extLst>
          </p:cNvPr>
          <p:cNvSpPr/>
          <p:nvPr/>
        </p:nvSpPr>
        <p:spPr>
          <a:xfrm>
            <a:off x="3762375" y="1143000"/>
            <a:ext cx="524827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Основные функции программы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A182CAF-EB84-4AFF-A22F-599BEB554903}"/>
              </a:ext>
            </a:extLst>
          </p:cNvPr>
          <p:cNvSpPr/>
          <p:nvPr/>
        </p:nvSpPr>
        <p:spPr>
          <a:xfrm>
            <a:off x="1057275" y="3429000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отчета по продажам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5D64C14-0FB5-4BD4-9683-8394A3201D2A}"/>
              </a:ext>
            </a:extLst>
          </p:cNvPr>
          <p:cNvSpPr/>
          <p:nvPr/>
        </p:nvSpPr>
        <p:spPr>
          <a:xfrm>
            <a:off x="1057274" y="5033962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отчета по продажам в </a:t>
            </a:r>
            <a:r>
              <a:rPr lang="en-US" dirty="0"/>
              <a:t>PDF </a:t>
            </a:r>
            <a:r>
              <a:rPr lang="ru-RU" dirty="0"/>
              <a:t>файл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10033C7-7E3F-48C6-B70F-A1110DA1F300}"/>
              </a:ext>
            </a:extLst>
          </p:cNvPr>
          <p:cNvSpPr/>
          <p:nvPr/>
        </p:nvSpPr>
        <p:spPr>
          <a:xfrm>
            <a:off x="4819649" y="3429000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Продажа билетов на выбранный фильм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1A30112-922E-45AC-9E6A-0BD7535B78AF}"/>
              </a:ext>
            </a:extLst>
          </p:cNvPr>
          <p:cNvSpPr/>
          <p:nvPr/>
        </p:nvSpPr>
        <p:spPr>
          <a:xfrm>
            <a:off x="4819648" y="5033962"/>
            <a:ext cx="313372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Печать билета после бронирования места в зале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59A250F-745A-43AC-A12D-BC86097B6069}"/>
              </a:ext>
            </a:extLst>
          </p:cNvPr>
          <p:cNvSpPr/>
          <p:nvPr/>
        </p:nvSpPr>
        <p:spPr>
          <a:xfrm>
            <a:off x="8582022" y="3428999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фильмами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9CF68FD-B6ED-4E4F-8EDD-3DBFEE3FF6AF}"/>
              </a:ext>
            </a:extLst>
          </p:cNvPr>
          <p:cNvSpPr/>
          <p:nvPr/>
        </p:nvSpPr>
        <p:spPr>
          <a:xfrm>
            <a:off x="8582022" y="4261245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сеансами фильмов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7FDD8D-ADAD-4C3B-9FD0-0BC82FB9D0AC}"/>
              </a:ext>
            </a:extLst>
          </p:cNvPr>
          <p:cNvSpPr/>
          <p:nvPr/>
        </p:nvSpPr>
        <p:spPr>
          <a:xfrm>
            <a:off x="8582022" y="5093491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сотрудниками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4AC8D1B-A436-46EB-9B6B-603C8BEA6E41}"/>
              </a:ext>
            </a:extLst>
          </p:cNvPr>
          <p:cNvSpPr/>
          <p:nvPr/>
        </p:nvSpPr>
        <p:spPr>
          <a:xfrm>
            <a:off x="8582022" y="5925737"/>
            <a:ext cx="3133725" cy="49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Настройка зала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588BA9C-E0BA-4187-AB4F-A244EF53032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043364" y="1085850"/>
            <a:ext cx="923925" cy="3762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2B2F8445-3592-4298-96A4-0754C9D82998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5924551" y="2967037"/>
            <a:ext cx="9239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6BCAD8AE-4627-4124-83E1-46345EAA2ABC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16200000" flipH="1">
            <a:off x="7805737" y="1085851"/>
            <a:ext cx="923924" cy="376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244470C7-C316-415D-96A7-2F1BDBE2A95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2502695" y="4912518"/>
            <a:ext cx="2428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1967DBD-D66C-4CD3-BB86-099C5987985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6265069" y="4912518"/>
            <a:ext cx="2428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9EFE112-D3EE-4048-AF75-3BCC6062BB6B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9983710" y="4089477"/>
            <a:ext cx="336943" cy="6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35462CB-3FB7-47BA-BAF1-F7D2F6A0A07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9980413" y="4925018"/>
            <a:ext cx="33694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871E0CFF-E0B7-4117-91DB-985A53697B7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9980413" y="5757264"/>
            <a:ext cx="3369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52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5835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2261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E06F5-2B3D-48FD-B7B7-C561996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724"/>
            <a:ext cx="10515600" cy="646331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Основное окно</a:t>
            </a:r>
            <a:r>
              <a:rPr lang="en-US" altLang="ru-RU" sz="3200" b="1" dirty="0">
                <a:latin typeface="Times New Roman" panose="02020603050405020304" pitchFamily="18" charset="0"/>
              </a:rPr>
              <a:t> </a:t>
            </a:r>
            <a:r>
              <a:rPr lang="ru-RU" altLang="ru-RU" sz="3200" b="1" dirty="0">
                <a:latin typeface="Times New Roman" panose="02020603050405020304" pitchFamily="18" charset="0"/>
              </a:rPr>
              <a:t>кассира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D8B304-AD86-43F9-A4D1-3527F07B62D0}"/>
              </a:ext>
            </a:extLst>
          </p:cNvPr>
          <p:cNvSpPr/>
          <p:nvPr/>
        </p:nvSpPr>
        <p:spPr>
          <a:xfrm>
            <a:off x="838200" y="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204BDF-0B76-4CD8-ADD6-E344358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3" y="2035345"/>
            <a:ext cx="7778453" cy="40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17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333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ПРОГРАММНОГО МОДУЛЯ ДЛЯ АВТОМАТИЗАЦИИ ПРОДАЖИ БИЛЕТОВ В КИНОТЕАТРЕ</vt:lpstr>
      <vt:lpstr>Цели и задачи</vt:lpstr>
      <vt:lpstr>Анализ предметной области</vt:lpstr>
      <vt:lpstr>Анализ предметной области</vt:lpstr>
      <vt:lpstr>Анализ предметной области</vt:lpstr>
      <vt:lpstr>Средства разработки</vt:lpstr>
      <vt:lpstr>Презентация PowerPoint</vt:lpstr>
      <vt:lpstr>Демонстрация программы</vt:lpstr>
      <vt:lpstr>Основное окно кассира</vt:lpstr>
      <vt:lpstr>Проблемы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АВТОМАТИЗАЦИИ ПРОДАЖИ БИЛЕТОВ В КИНОТЕАТРЕ</dc:title>
  <dc:creator>King Night</dc:creator>
  <cp:lastModifiedBy>King Night</cp:lastModifiedBy>
  <cp:revision>10</cp:revision>
  <dcterms:created xsi:type="dcterms:W3CDTF">2024-10-25T10:47:23Z</dcterms:created>
  <dcterms:modified xsi:type="dcterms:W3CDTF">2024-10-31T21:19:46Z</dcterms:modified>
</cp:coreProperties>
</file>