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6" autoAdjust="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2E1D9-8D3D-466F-A3BA-47762D777AAC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555D1A-58C7-47CF-8DAA-379492CEC6E3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сотрудниками</a:t>
          </a:r>
        </a:p>
      </dgm:t>
    </dgm:pt>
    <dgm:pt modelId="{C11DE89B-C2F2-440B-9C22-B66535BECAD5}" type="parTrans" cxnId="{DB2E44F0-0B20-4852-9695-C0C145ECFA9D}">
      <dgm:prSet/>
      <dgm:spPr/>
      <dgm:t>
        <a:bodyPr/>
        <a:lstStyle/>
        <a:p>
          <a:endParaRPr lang="ru-RU"/>
        </a:p>
      </dgm:t>
    </dgm:pt>
    <dgm:pt modelId="{9F12D29D-5C0D-48FA-8CF1-24AC5F72B852}" type="sibTrans" cxnId="{DB2E44F0-0B20-4852-9695-C0C145ECFA9D}">
      <dgm:prSet/>
      <dgm:spPr/>
      <dgm:t>
        <a:bodyPr/>
        <a:lstStyle/>
        <a:p>
          <a:endParaRPr lang="ru-RU"/>
        </a:p>
      </dgm:t>
    </dgm:pt>
    <dgm:pt modelId="{71922E4B-31A2-4529-8FED-AF4B0280C852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фильмами</a:t>
          </a:r>
        </a:p>
      </dgm:t>
    </dgm:pt>
    <dgm:pt modelId="{A2D718FB-21B0-4A73-8CD2-863BE7250CF4}" type="parTrans" cxnId="{41271B7A-F9C1-410D-ADE4-41B3B309C776}">
      <dgm:prSet/>
      <dgm:spPr/>
      <dgm:t>
        <a:bodyPr/>
        <a:lstStyle/>
        <a:p>
          <a:endParaRPr lang="ru-RU"/>
        </a:p>
      </dgm:t>
    </dgm:pt>
    <dgm:pt modelId="{2CABDF4C-2757-48A8-BA63-7D185C526BF2}" type="sibTrans" cxnId="{41271B7A-F9C1-410D-ADE4-41B3B309C776}">
      <dgm:prSet/>
      <dgm:spPr/>
      <dgm:t>
        <a:bodyPr/>
        <a:lstStyle/>
        <a:p>
          <a:endParaRPr lang="ru-RU"/>
        </a:p>
      </dgm:t>
    </dgm:pt>
    <dgm:pt modelId="{D6DE9080-AB75-47FD-B297-B890B407B89A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сеансами</a:t>
          </a:r>
        </a:p>
      </dgm:t>
    </dgm:pt>
    <dgm:pt modelId="{46F2588E-839B-46A3-9A9A-961A37EB623C}" type="parTrans" cxnId="{C22C541E-154C-4B54-AD67-B05ED8E3DCF9}">
      <dgm:prSet/>
      <dgm:spPr/>
      <dgm:t>
        <a:bodyPr/>
        <a:lstStyle/>
        <a:p>
          <a:endParaRPr lang="ru-RU"/>
        </a:p>
      </dgm:t>
    </dgm:pt>
    <dgm:pt modelId="{B1ACBF61-6863-47F0-A479-5B23D3E4645F}" type="sibTrans" cxnId="{C22C541E-154C-4B54-AD67-B05ED8E3DCF9}">
      <dgm:prSet/>
      <dgm:spPr/>
      <dgm:t>
        <a:bodyPr/>
        <a:lstStyle/>
        <a:p>
          <a:endParaRPr lang="ru-RU"/>
        </a:p>
      </dgm:t>
    </dgm:pt>
    <dgm:pt modelId="{478B7416-4142-4281-9B5D-C63CFD77B575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Настройка конфигурации зала</a:t>
          </a:r>
        </a:p>
      </dgm:t>
    </dgm:pt>
    <dgm:pt modelId="{F5F75B0E-362B-49B3-9DAD-17C8E26D02BB}" type="parTrans" cxnId="{9223C2FD-4EC5-4EE0-8FFC-2E0C3CDBA60F}">
      <dgm:prSet/>
      <dgm:spPr/>
      <dgm:t>
        <a:bodyPr/>
        <a:lstStyle/>
        <a:p>
          <a:endParaRPr lang="ru-RU"/>
        </a:p>
      </dgm:t>
    </dgm:pt>
    <dgm:pt modelId="{A0F98A70-C29A-4AD3-8A1D-8EAD32128BE8}" type="sibTrans" cxnId="{9223C2FD-4EC5-4EE0-8FFC-2E0C3CDBA60F}">
      <dgm:prSet/>
      <dgm:spPr/>
      <dgm:t>
        <a:bodyPr/>
        <a:lstStyle/>
        <a:p>
          <a:endParaRPr lang="ru-RU"/>
        </a:p>
      </dgm:t>
    </dgm:pt>
    <dgm:pt modelId="{BE4D0A06-3A2C-4184-918F-5E6CF2AB05E5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Расчет количества проданных билетов на фильмы</a:t>
          </a:r>
        </a:p>
      </dgm:t>
    </dgm:pt>
    <dgm:pt modelId="{415C9FCC-485D-49A6-8ACC-8335ED261CB7}" type="parTrans" cxnId="{E426E488-297B-4161-B7ED-721D50FBD6AC}">
      <dgm:prSet/>
      <dgm:spPr/>
      <dgm:t>
        <a:bodyPr/>
        <a:lstStyle/>
        <a:p>
          <a:endParaRPr lang="ru-RU"/>
        </a:p>
      </dgm:t>
    </dgm:pt>
    <dgm:pt modelId="{95A13D4D-170D-42FC-A1CA-3322940AEEE2}" type="sibTrans" cxnId="{E426E488-297B-4161-B7ED-721D50FBD6AC}">
      <dgm:prSet/>
      <dgm:spPr/>
      <dgm:t>
        <a:bodyPr/>
        <a:lstStyle/>
        <a:p>
          <a:endParaRPr lang="ru-RU"/>
        </a:p>
      </dgm:t>
    </dgm:pt>
    <dgm:pt modelId="{3E43A5F7-C76D-4B3A-B071-C0ABDC465A45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Расчет количества проданных билетов на сеансы выбранного фильма</a:t>
          </a:r>
        </a:p>
      </dgm:t>
    </dgm:pt>
    <dgm:pt modelId="{0EB94C82-D024-47C5-AAD2-FA6E5318920E}" type="parTrans" cxnId="{734D121E-4824-432F-B2DB-7BDB638244D0}">
      <dgm:prSet/>
      <dgm:spPr/>
      <dgm:t>
        <a:bodyPr/>
        <a:lstStyle/>
        <a:p>
          <a:endParaRPr lang="ru-RU"/>
        </a:p>
      </dgm:t>
    </dgm:pt>
    <dgm:pt modelId="{393B9E20-88B3-4993-82DC-00A269EB4962}" type="sibTrans" cxnId="{734D121E-4824-432F-B2DB-7BDB638244D0}">
      <dgm:prSet/>
      <dgm:spPr/>
      <dgm:t>
        <a:bodyPr/>
        <a:lstStyle/>
        <a:p>
          <a:endParaRPr lang="ru-RU"/>
        </a:p>
      </dgm:t>
    </dgm:pt>
    <dgm:pt modelId="{6AF1E3CA-B270-4445-B090-29A1DCEC66C1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Продажа билетов на выбранный сеанс фильма</a:t>
          </a:r>
        </a:p>
      </dgm:t>
    </dgm:pt>
    <dgm:pt modelId="{419A904A-D0B4-43E3-8B09-F15F271E56A7}" type="parTrans" cxnId="{B0A71BEB-872F-4B3C-86A5-BFA43A7943B0}">
      <dgm:prSet/>
      <dgm:spPr/>
      <dgm:t>
        <a:bodyPr/>
        <a:lstStyle/>
        <a:p>
          <a:endParaRPr lang="ru-RU"/>
        </a:p>
      </dgm:t>
    </dgm:pt>
    <dgm:pt modelId="{3C4E558E-AB09-4C60-88A2-6409FFC14854}" type="sibTrans" cxnId="{B0A71BEB-872F-4B3C-86A5-BFA43A7943B0}">
      <dgm:prSet/>
      <dgm:spPr/>
      <dgm:t>
        <a:bodyPr/>
        <a:lstStyle/>
        <a:p>
          <a:endParaRPr lang="ru-RU"/>
        </a:p>
      </dgm:t>
    </dgm:pt>
    <dgm:pt modelId="{9B2F0898-B7C7-4E1F-9FA2-45353DA04700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Сохранение отчета по количеству проданных билетов на фильмы в файл формата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pdf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5D58A5-4124-4C2C-8CAF-7FBE79AFE1B9}" type="parTrans" cxnId="{315672B3-D552-4FC4-B407-1519AB6A687D}">
      <dgm:prSet/>
      <dgm:spPr/>
      <dgm:t>
        <a:bodyPr/>
        <a:lstStyle/>
        <a:p>
          <a:endParaRPr lang="ru-RU"/>
        </a:p>
      </dgm:t>
    </dgm:pt>
    <dgm:pt modelId="{6C7B406B-C161-403E-86A6-D8145ACD7E09}" type="sibTrans" cxnId="{315672B3-D552-4FC4-B407-1519AB6A687D}">
      <dgm:prSet/>
      <dgm:spPr/>
      <dgm:t>
        <a:bodyPr/>
        <a:lstStyle/>
        <a:p>
          <a:endParaRPr lang="ru-RU"/>
        </a:p>
      </dgm:t>
    </dgm:pt>
    <dgm:pt modelId="{45EEE2A1-6104-437E-B24B-1AEF271AE5A1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Сохранение отчета по количеству проданных билетов на сеансы выбранного фильма в файл формата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pdf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F1CF0D-AB11-4B2B-8D3D-2A92E9E9EA2D}" type="parTrans" cxnId="{D85ADA6C-C8AC-419C-9374-867D968F358F}">
      <dgm:prSet/>
      <dgm:spPr/>
      <dgm:t>
        <a:bodyPr/>
        <a:lstStyle/>
        <a:p>
          <a:endParaRPr lang="ru-RU"/>
        </a:p>
      </dgm:t>
    </dgm:pt>
    <dgm:pt modelId="{A1869F42-BD2E-4281-84FA-57AFCD8AC125}" type="sibTrans" cxnId="{D85ADA6C-C8AC-419C-9374-867D968F358F}">
      <dgm:prSet/>
      <dgm:spPr/>
      <dgm:t>
        <a:bodyPr/>
        <a:lstStyle/>
        <a:p>
          <a:endParaRPr lang="ru-RU"/>
        </a:p>
      </dgm:t>
    </dgm:pt>
    <dgm:pt modelId="{768714CA-52E0-42B8-A556-49F3BBFA629B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Открытие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pdf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файла проданного билета для его печати или сохранения</a:t>
          </a:r>
        </a:p>
      </dgm:t>
    </dgm:pt>
    <dgm:pt modelId="{D1BA89CF-EE42-4544-A465-B4004CCC3472}" type="parTrans" cxnId="{F89F6348-DA6E-45BB-8841-A7874E85D53C}">
      <dgm:prSet/>
      <dgm:spPr/>
      <dgm:t>
        <a:bodyPr/>
        <a:lstStyle/>
        <a:p>
          <a:endParaRPr lang="ru-RU"/>
        </a:p>
      </dgm:t>
    </dgm:pt>
    <dgm:pt modelId="{751C4DA3-2E13-4C43-9A3E-4B72F746ABF5}" type="sibTrans" cxnId="{F89F6348-DA6E-45BB-8841-A7874E85D53C}">
      <dgm:prSet/>
      <dgm:spPr/>
      <dgm:t>
        <a:bodyPr/>
        <a:lstStyle/>
        <a:p>
          <a:endParaRPr lang="ru-RU"/>
        </a:p>
      </dgm:t>
    </dgm:pt>
    <dgm:pt modelId="{BA389C30-B495-4777-9614-618169285CAC}" type="pres">
      <dgm:prSet presAssocID="{E8C2E1D9-8D3D-466F-A3BA-47762D777AAC}" presName="diagram" presStyleCnt="0">
        <dgm:presLayoutVars>
          <dgm:dir/>
          <dgm:resizeHandles val="exact"/>
        </dgm:presLayoutVars>
      </dgm:prSet>
      <dgm:spPr/>
    </dgm:pt>
    <dgm:pt modelId="{2BCAA049-7333-4160-838D-A7F236F2BF26}" type="pres">
      <dgm:prSet presAssocID="{BA555D1A-58C7-47CF-8DAA-379492CEC6E3}" presName="node" presStyleLbl="node1" presStyleIdx="0" presStyleCnt="10">
        <dgm:presLayoutVars>
          <dgm:bulletEnabled val="1"/>
        </dgm:presLayoutVars>
      </dgm:prSet>
      <dgm:spPr/>
    </dgm:pt>
    <dgm:pt modelId="{643031B7-8AB9-44E7-A1A1-5AD5CBF9DD03}" type="pres">
      <dgm:prSet presAssocID="{9F12D29D-5C0D-48FA-8CF1-24AC5F72B852}" presName="sibTrans" presStyleCnt="0"/>
      <dgm:spPr/>
    </dgm:pt>
    <dgm:pt modelId="{3E643897-B904-498F-9E70-952EAEFF2934}" type="pres">
      <dgm:prSet presAssocID="{71922E4B-31A2-4529-8FED-AF4B0280C852}" presName="node" presStyleLbl="node1" presStyleIdx="1" presStyleCnt="10">
        <dgm:presLayoutVars>
          <dgm:bulletEnabled val="1"/>
        </dgm:presLayoutVars>
      </dgm:prSet>
      <dgm:spPr/>
    </dgm:pt>
    <dgm:pt modelId="{50A06FF3-B6A3-4BA3-B042-AECF893673AF}" type="pres">
      <dgm:prSet presAssocID="{2CABDF4C-2757-48A8-BA63-7D185C526BF2}" presName="sibTrans" presStyleCnt="0"/>
      <dgm:spPr/>
    </dgm:pt>
    <dgm:pt modelId="{F0E36345-6408-46AA-9EA5-8CDEF0FDEFCB}" type="pres">
      <dgm:prSet presAssocID="{D6DE9080-AB75-47FD-B297-B890B407B89A}" presName="node" presStyleLbl="node1" presStyleIdx="2" presStyleCnt="10">
        <dgm:presLayoutVars>
          <dgm:bulletEnabled val="1"/>
        </dgm:presLayoutVars>
      </dgm:prSet>
      <dgm:spPr/>
    </dgm:pt>
    <dgm:pt modelId="{AED6165D-B673-452A-A6C4-4DFF63246A0B}" type="pres">
      <dgm:prSet presAssocID="{B1ACBF61-6863-47F0-A479-5B23D3E4645F}" presName="sibTrans" presStyleCnt="0"/>
      <dgm:spPr/>
    </dgm:pt>
    <dgm:pt modelId="{B5EADD8B-6733-484F-8359-FA2800923AE4}" type="pres">
      <dgm:prSet presAssocID="{478B7416-4142-4281-9B5D-C63CFD77B575}" presName="node" presStyleLbl="node1" presStyleIdx="3" presStyleCnt="10">
        <dgm:presLayoutVars>
          <dgm:bulletEnabled val="1"/>
        </dgm:presLayoutVars>
      </dgm:prSet>
      <dgm:spPr/>
    </dgm:pt>
    <dgm:pt modelId="{7D434A57-C783-43B5-9972-FCE288932EFB}" type="pres">
      <dgm:prSet presAssocID="{A0F98A70-C29A-4AD3-8A1D-8EAD32128BE8}" presName="sibTrans" presStyleCnt="0"/>
      <dgm:spPr/>
    </dgm:pt>
    <dgm:pt modelId="{BEBA29B7-53DC-43CB-97E2-86346260FD98}" type="pres">
      <dgm:prSet presAssocID="{BE4D0A06-3A2C-4184-918F-5E6CF2AB05E5}" presName="node" presStyleLbl="node1" presStyleIdx="4" presStyleCnt="10">
        <dgm:presLayoutVars>
          <dgm:bulletEnabled val="1"/>
        </dgm:presLayoutVars>
      </dgm:prSet>
      <dgm:spPr/>
    </dgm:pt>
    <dgm:pt modelId="{2B87E8FF-D9A9-4727-BBD7-E12EC9046DB1}" type="pres">
      <dgm:prSet presAssocID="{95A13D4D-170D-42FC-A1CA-3322940AEEE2}" presName="sibTrans" presStyleCnt="0"/>
      <dgm:spPr/>
    </dgm:pt>
    <dgm:pt modelId="{8B41C4D5-C65E-44E4-921D-6D81AA983EE9}" type="pres">
      <dgm:prSet presAssocID="{3E43A5F7-C76D-4B3A-B071-C0ABDC465A45}" presName="node" presStyleLbl="node1" presStyleIdx="5" presStyleCnt="10">
        <dgm:presLayoutVars>
          <dgm:bulletEnabled val="1"/>
        </dgm:presLayoutVars>
      </dgm:prSet>
      <dgm:spPr/>
    </dgm:pt>
    <dgm:pt modelId="{91A1B573-C6B5-43F3-A470-851AAB5F5543}" type="pres">
      <dgm:prSet presAssocID="{393B9E20-88B3-4993-82DC-00A269EB4962}" presName="sibTrans" presStyleCnt="0"/>
      <dgm:spPr/>
    </dgm:pt>
    <dgm:pt modelId="{05F42AF9-4940-485E-90BC-AD5085B1334C}" type="pres">
      <dgm:prSet presAssocID="{9B2F0898-B7C7-4E1F-9FA2-45353DA04700}" presName="node" presStyleLbl="node1" presStyleIdx="6" presStyleCnt="10">
        <dgm:presLayoutVars>
          <dgm:bulletEnabled val="1"/>
        </dgm:presLayoutVars>
      </dgm:prSet>
      <dgm:spPr/>
    </dgm:pt>
    <dgm:pt modelId="{34F8EAB9-B41E-434B-ADB4-2BEE92C64594}" type="pres">
      <dgm:prSet presAssocID="{6C7B406B-C161-403E-86A6-D8145ACD7E09}" presName="sibTrans" presStyleCnt="0"/>
      <dgm:spPr/>
    </dgm:pt>
    <dgm:pt modelId="{317A812B-A469-470B-B0DC-760E85A05728}" type="pres">
      <dgm:prSet presAssocID="{45EEE2A1-6104-437E-B24B-1AEF271AE5A1}" presName="node" presStyleLbl="node1" presStyleIdx="7" presStyleCnt="10">
        <dgm:presLayoutVars>
          <dgm:bulletEnabled val="1"/>
        </dgm:presLayoutVars>
      </dgm:prSet>
      <dgm:spPr/>
    </dgm:pt>
    <dgm:pt modelId="{562B56BC-A079-442B-9949-5A35F0CE74C1}" type="pres">
      <dgm:prSet presAssocID="{A1869F42-BD2E-4281-84FA-57AFCD8AC125}" presName="sibTrans" presStyleCnt="0"/>
      <dgm:spPr/>
    </dgm:pt>
    <dgm:pt modelId="{74240595-8BA1-4822-B595-2CCD6CAAE6F1}" type="pres">
      <dgm:prSet presAssocID="{6AF1E3CA-B270-4445-B090-29A1DCEC66C1}" presName="node" presStyleLbl="node1" presStyleIdx="8" presStyleCnt="10">
        <dgm:presLayoutVars>
          <dgm:bulletEnabled val="1"/>
        </dgm:presLayoutVars>
      </dgm:prSet>
      <dgm:spPr/>
    </dgm:pt>
    <dgm:pt modelId="{4A36C741-B538-4FA1-BEFE-2637DD7194A6}" type="pres">
      <dgm:prSet presAssocID="{3C4E558E-AB09-4C60-88A2-6409FFC14854}" presName="sibTrans" presStyleCnt="0"/>
      <dgm:spPr/>
    </dgm:pt>
    <dgm:pt modelId="{FED377D3-BF2E-445E-8A6F-1697F7757437}" type="pres">
      <dgm:prSet presAssocID="{768714CA-52E0-42B8-A556-49F3BBFA629B}" presName="node" presStyleLbl="node1" presStyleIdx="9" presStyleCnt="10">
        <dgm:presLayoutVars>
          <dgm:bulletEnabled val="1"/>
        </dgm:presLayoutVars>
      </dgm:prSet>
      <dgm:spPr/>
    </dgm:pt>
  </dgm:ptLst>
  <dgm:cxnLst>
    <dgm:cxn modelId="{5F78BC0C-4F23-43DC-A3F1-6BBFE26F855A}" type="presOf" srcId="{D6DE9080-AB75-47FD-B297-B890B407B89A}" destId="{F0E36345-6408-46AA-9EA5-8CDEF0FDEFCB}" srcOrd="0" destOrd="0" presId="urn:microsoft.com/office/officeart/2005/8/layout/default"/>
    <dgm:cxn modelId="{52A3D510-9C81-49C1-9551-CDACD5DEEDB4}" type="presOf" srcId="{768714CA-52E0-42B8-A556-49F3BBFA629B}" destId="{FED377D3-BF2E-445E-8A6F-1697F7757437}" srcOrd="0" destOrd="0" presId="urn:microsoft.com/office/officeart/2005/8/layout/default"/>
    <dgm:cxn modelId="{734D121E-4824-432F-B2DB-7BDB638244D0}" srcId="{E8C2E1D9-8D3D-466F-A3BA-47762D777AAC}" destId="{3E43A5F7-C76D-4B3A-B071-C0ABDC465A45}" srcOrd="5" destOrd="0" parTransId="{0EB94C82-D024-47C5-AAD2-FA6E5318920E}" sibTransId="{393B9E20-88B3-4993-82DC-00A269EB4962}"/>
    <dgm:cxn modelId="{C22C541E-154C-4B54-AD67-B05ED8E3DCF9}" srcId="{E8C2E1D9-8D3D-466F-A3BA-47762D777AAC}" destId="{D6DE9080-AB75-47FD-B297-B890B407B89A}" srcOrd="2" destOrd="0" parTransId="{46F2588E-839B-46A3-9A9A-961A37EB623C}" sibTransId="{B1ACBF61-6863-47F0-A479-5B23D3E4645F}"/>
    <dgm:cxn modelId="{435F7722-3966-4E3D-88F6-19C0B8727539}" type="presOf" srcId="{BA555D1A-58C7-47CF-8DAA-379492CEC6E3}" destId="{2BCAA049-7333-4160-838D-A7F236F2BF26}" srcOrd="0" destOrd="0" presId="urn:microsoft.com/office/officeart/2005/8/layout/default"/>
    <dgm:cxn modelId="{F89F6348-DA6E-45BB-8841-A7874E85D53C}" srcId="{E8C2E1D9-8D3D-466F-A3BA-47762D777AAC}" destId="{768714CA-52E0-42B8-A556-49F3BBFA629B}" srcOrd="9" destOrd="0" parTransId="{D1BA89CF-EE42-4544-A465-B4004CCC3472}" sibTransId="{751C4DA3-2E13-4C43-9A3E-4B72F746ABF5}"/>
    <dgm:cxn modelId="{1F8F1B69-84A4-448E-8986-D789E968F97D}" type="presOf" srcId="{3E43A5F7-C76D-4B3A-B071-C0ABDC465A45}" destId="{8B41C4D5-C65E-44E4-921D-6D81AA983EE9}" srcOrd="0" destOrd="0" presId="urn:microsoft.com/office/officeart/2005/8/layout/default"/>
    <dgm:cxn modelId="{D85ADA6C-C8AC-419C-9374-867D968F358F}" srcId="{E8C2E1D9-8D3D-466F-A3BA-47762D777AAC}" destId="{45EEE2A1-6104-437E-B24B-1AEF271AE5A1}" srcOrd="7" destOrd="0" parTransId="{A8F1CF0D-AB11-4B2B-8D3D-2A92E9E9EA2D}" sibTransId="{A1869F42-BD2E-4281-84FA-57AFCD8AC125}"/>
    <dgm:cxn modelId="{B1E1BF57-32D3-4DEB-99F3-A5B7E018AC94}" type="presOf" srcId="{E8C2E1D9-8D3D-466F-A3BA-47762D777AAC}" destId="{BA389C30-B495-4777-9614-618169285CAC}" srcOrd="0" destOrd="0" presId="urn:microsoft.com/office/officeart/2005/8/layout/default"/>
    <dgm:cxn modelId="{41271B7A-F9C1-410D-ADE4-41B3B309C776}" srcId="{E8C2E1D9-8D3D-466F-A3BA-47762D777AAC}" destId="{71922E4B-31A2-4529-8FED-AF4B0280C852}" srcOrd="1" destOrd="0" parTransId="{A2D718FB-21B0-4A73-8CD2-863BE7250CF4}" sibTransId="{2CABDF4C-2757-48A8-BA63-7D185C526BF2}"/>
    <dgm:cxn modelId="{C9F3265A-0AE3-4C1E-BE96-34B634DDA9EA}" type="presOf" srcId="{71922E4B-31A2-4529-8FED-AF4B0280C852}" destId="{3E643897-B904-498F-9E70-952EAEFF2934}" srcOrd="0" destOrd="0" presId="urn:microsoft.com/office/officeart/2005/8/layout/default"/>
    <dgm:cxn modelId="{05B6787B-F663-42C7-B9F9-809DD98D160F}" type="presOf" srcId="{BE4D0A06-3A2C-4184-918F-5E6CF2AB05E5}" destId="{BEBA29B7-53DC-43CB-97E2-86346260FD98}" srcOrd="0" destOrd="0" presId="urn:microsoft.com/office/officeart/2005/8/layout/default"/>
    <dgm:cxn modelId="{E426E488-297B-4161-B7ED-721D50FBD6AC}" srcId="{E8C2E1D9-8D3D-466F-A3BA-47762D777AAC}" destId="{BE4D0A06-3A2C-4184-918F-5E6CF2AB05E5}" srcOrd="4" destOrd="0" parTransId="{415C9FCC-485D-49A6-8ACC-8335ED261CB7}" sibTransId="{95A13D4D-170D-42FC-A1CA-3322940AEEE2}"/>
    <dgm:cxn modelId="{9686209D-F9BB-4DD1-82A0-12F71C509743}" type="presOf" srcId="{6AF1E3CA-B270-4445-B090-29A1DCEC66C1}" destId="{74240595-8BA1-4822-B595-2CCD6CAAE6F1}" srcOrd="0" destOrd="0" presId="urn:microsoft.com/office/officeart/2005/8/layout/default"/>
    <dgm:cxn modelId="{315672B3-D552-4FC4-B407-1519AB6A687D}" srcId="{E8C2E1D9-8D3D-466F-A3BA-47762D777AAC}" destId="{9B2F0898-B7C7-4E1F-9FA2-45353DA04700}" srcOrd="6" destOrd="0" parTransId="{045D58A5-4124-4C2C-8CAF-7FBE79AFE1B9}" sibTransId="{6C7B406B-C161-403E-86A6-D8145ACD7E09}"/>
    <dgm:cxn modelId="{C642ECD1-F52C-47AA-928D-41081DBF9509}" type="presOf" srcId="{45EEE2A1-6104-437E-B24B-1AEF271AE5A1}" destId="{317A812B-A469-470B-B0DC-760E85A05728}" srcOrd="0" destOrd="0" presId="urn:microsoft.com/office/officeart/2005/8/layout/default"/>
    <dgm:cxn modelId="{3C4A7DD3-7A24-4AC2-9B02-FC4CB4C2B33F}" type="presOf" srcId="{478B7416-4142-4281-9B5D-C63CFD77B575}" destId="{B5EADD8B-6733-484F-8359-FA2800923AE4}" srcOrd="0" destOrd="0" presId="urn:microsoft.com/office/officeart/2005/8/layout/default"/>
    <dgm:cxn modelId="{B0A71BEB-872F-4B3C-86A5-BFA43A7943B0}" srcId="{E8C2E1D9-8D3D-466F-A3BA-47762D777AAC}" destId="{6AF1E3CA-B270-4445-B090-29A1DCEC66C1}" srcOrd="8" destOrd="0" parTransId="{419A904A-D0B4-43E3-8B09-F15F271E56A7}" sibTransId="{3C4E558E-AB09-4C60-88A2-6409FFC14854}"/>
    <dgm:cxn modelId="{3354F2EF-3AD8-465B-86D1-BE78BED90A5B}" type="presOf" srcId="{9B2F0898-B7C7-4E1F-9FA2-45353DA04700}" destId="{05F42AF9-4940-485E-90BC-AD5085B1334C}" srcOrd="0" destOrd="0" presId="urn:microsoft.com/office/officeart/2005/8/layout/default"/>
    <dgm:cxn modelId="{DB2E44F0-0B20-4852-9695-C0C145ECFA9D}" srcId="{E8C2E1D9-8D3D-466F-A3BA-47762D777AAC}" destId="{BA555D1A-58C7-47CF-8DAA-379492CEC6E3}" srcOrd="0" destOrd="0" parTransId="{C11DE89B-C2F2-440B-9C22-B66535BECAD5}" sibTransId="{9F12D29D-5C0D-48FA-8CF1-24AC5F72B852}"/>
    <dgm:cxn modelId="{9223C2FD-4EC5-4EE0-8FFC-2E0C3CDBA60F}" srcId="{E8C2E1D9-8D3D-466F-A3BA-47762D777AAC}" destId="{478B7416-4142-4281-9B5D-C63CFD77B575}" srcOrd="3" destOrd="0" parTransId="{F5F75B0E-362B-49B3-9DAD-17C8E26D02BB}" sibTransId="{A0F98A70-C29A-4AD3-8A1D-8EAD32128BE8}"/>
    <dgm:cxn modelId="{E5731D77-BA79-496D-9685-186EB9437C97}" type="presParOf" srcId="{BA389C30-B495-4777-9614-618169285CAC}" destId="{2BCAA049-7333-4160-838D-A7F236F2BF26}" srcOrd="0" destOrd="0" presId="urn:microsoft.com/office/officeart/2005/8/layout/default"/>
    <dgm:cxn modelId="{210B8AF1-B11C-4A1A-BE39-986F551FE282}" type="presParOf" srcId="{BA389C30-B495-4777-9614-618169285CAC}" destId="{643031B7-8AB9-44E7-A1A1-5AD5CBF9DD03}" srcOrd="1" destOrd="0" presId="urn:microsoft.com/office/officeart/2005/8/layout/default"/>
    <dgm:cxn modelId="{FF7E604C-B854-4B89-8E0B-6EE36DE8C6E4}" type="presParOf" srcId="{BA389C30-B495-4777-9614-618169285CAC}" destId="{3E643897-B904-498F-9E70-952EAEFF2934}" srcOrd="2" destOrd="0" presId="urn:microsoft.com/office/officeart/2005/8/layout/default"/>
    <dgm:cxn modelId="{B620AF46-3114-4D1A-82A5-643C6442034C}" type="presParOf" srcId="{BA389C30-B495-4777-9614-618169285CAC}" destId="{50A06FF3-B6A3-4BA3-B042-AECF893673AF}" srcOrd="3" destOrd="0" presId="urn:microsoft.com/office/officeart/2005/8/layout/default"/>
    <dgm:cxn modelId="{11104311-5C4C-4242-8C99-4798230CA481}" type="presParOf" srcId="{BA389C30-B495-4777-9614-618169285CAC}" destId="{F0E36345-6408-46AA-9EA5-8CDEF0FDEFCB}" srcOrd="4" destOrd="0" presId="urn:microsoft.com/office/officeart/2005/8/layout/default"/>
    <dgm:cxn modelId="{368570BD-0B1B-47E9-B511-FB2BDACFEA62}" type="presParOf" srcId="{BA389C30-B495-4777-9614-618169285CAC}" destId="{AED6165D-B673-452A-A6C4-4DFF63246A0B}" srcOrd="5" destOrd="0" presId="urn:microsoft.com/office/officeart/2005/8/layout/default"/>
    <dgm:cxn modelId="{D1FB7968-0860-4E77-BE04-8CDBDF8A401F}" type="presParOf" srcId="{BA389C30-B495-4777-9614-618169285CAC}" destId="{B5EADD8B-6733-484F-8359-FA2800923AE4}" srcOrd="6" destOrd="0" presId="urn:microsoft.com/office/officeart/2005/8/layout/default"/>
    <dgm:cxn modelId="{C09E89DF-53A5-4D6E-B77A-469B759B95E1}" type="presParOf" srcId="{BA389C30-B495-4777-9614-618169285CAC}" destId="{7D434A57-C783-43B5-9972-FCE288932EFB}" srcOrd="7" destOrd="0" presId="urn:microsoft.com/office/officeart/2005/8/layout/default"/>
    <dgm:cxn modelId="{FEBDEC57-6BDB-40A1-8096-210F9098AE89}" type="presParOf" srcId="{BA389C30-B495-4777-9614-618169285CAC}" destId="{BEBA29B7-53DC-43CB-97E2-86346260FD98}" srcOrd="8" destOrd="0" presId="urn:microsoft.com/office/officeart/2005/8/layout/default"/>
    <dgm:cxn modelId="{8A165838-7E26-43BE-BFF1-49B1CF9B204E}" type="presParOf" srcId="{BA389C30-B495-4777-9614-618169285CAC}" destId="{2B87E8FF-D9A9-4727-BBD7-E12EC9046DB1}" srcOrd="9" destOrd="0" presId="urn:microsoft.com/office/officeart/2005/8/layout/default"/>
    <dgm:cxn modelId="{71F7445D-B7FD-43F3-BC82-A02BB7C1364B}" type="presParOf" srcId="{BA389C30-B495-4777-9614-618169285CAC}" destId="{8B41C4D5-C65E-44E4-921D-6D81AA983EE9}" srcOrd="10" destOrd="0" presId="urn:microsoft.com/office/officeart/2005/8/layout/default"/>
    <dgm:cxn modelId="{9521FD07-30E7-49C7-829B-70A6EB96E349}" type="presParOf" srcId="{BA389C30-B495-4777-9614-618169285CAC}" destId="{91A1B573-C6B5-43F3-A470-851AAB5F5543}" srcOrd="11" destOrd="0" presId="urn:microsoft.com/office/officeart/2005/8/layout/default"/>
    <dgm:cxn modelId="{025C7AC9-D8DC-47CB-9261-470C64C8E3BC}" type="presParOf" srcId="{BA389C30-B495-4777-9614-618169285CAC}" destId="{05F42AF9-4940-485E-90BC-AD5085B1334C}" srcOrd="12" destOrd="0" presId="urn:microsoft.com/office/officeart/2005/8/layout/default"/>
    <dgm:cxn modelId="{402584D6-891F-40AD-99D6-E70AE7E3DA0A}" type="presParOf" srcId="{BA389C30-B495-4777-9614-618169285CAC}" destId="{34F8EAB9-B41E-434B-ADB4-2BEE92C64594}" srcOrd="13" destOrd="0" presId="urn:microsoft.com/office/officeart/2005/8/layout/default"/>
    <dgm:cxn modelId="{DCEEB18E-9C19-456F-8688-EEEE0B8B25B1}" type="presParOf" srcId="{BA389C30-B495-4777-9614-618169285CAC}" destId="{317A812B-A469-470B-B0DC-760E85A05728}" srcOrd="14" destOrd="0" presId="urn:microsoft.com/office/officeart/2005/8/layout/default"/>
    <dgm:cxn modelId="{88552ED6-8FBD-43E1-B613-E9DF111D1EFF}" type="presParOf" srcId="{BA389C30-B495-4777-9614-618169285CAC}" destId="{562B56BC-A079-442B-9949-5A35F0CE74C1}" srcOrd="15" destOrd="0" presId="urn:microsoft.com/office/officeart/2005/8/layout/default"/>
    <dgm:cxn modelId="{039434EA-E3E4-488F-AFE4-7E9FC32B80FA}" type="presParOf" srcId="{BA389C30-B495-4777-9614-618169285CAC}" destId="{74240595-8BA1-4822-B595-2CCD6CAAE6F1}" srcOrd="16" destOrd="0" presId="urn:microsoft.com/office/officeart/2005/8/layout/default"/>
    <dgm:cxn modelId="{39C753C9-EA47-4F71-94CD-D9D9F8526B66}" type="presParOf" srcId="{BA389C30-B495-4777-9614-618169285CAC}" destId="{4A36C741-B538-4FA1-BEFE-2637DD7194A6}" srcOrd="17" destOrd="0" presId="urn:microsoft.com/office/officeart/2005/8/layout/default"/>
    <dgm:cxn modelId="{8DA495A6-69B7-4E6A-8D94-B24FE242BC2E}" type="presParOf" srcId="{BA389C30-B495-4777-9614-618169285CAC}" destId="{FED377D3-BF2E-445E-8A6F-1697F775743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AA049-7333-4160-838D-A7F236F2BF26}">
      <dsp:nvSpPr>
        <dsp:cNvPr id="0" name=""/>
        <dsp:cNvSpPr/>
      </dsp:nvSpPr>
      <dsp:spPr>
        <a:xfrm>
          <a:off x="3080" y="86820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сотрудниками</a:t>
          </a:r>
        </a:p>
      </dsp:txBody>
      <dsp:txXfrm>
        <a:off x="3080" y="86820"/>
        <a:ext cx="2444055" cy="1466433"/>
      </dsp:txXfrm>
    </dsp:sp>
    <dsp:sp modelId="{3E643897-B904-498F-9E70-952EAEFF2934}">
      <dsp:nvSpPr>
        <dsp:cNvPr id="0" name=""/>
        <dsp:cNvSpPr/>
      </dsp:nvSpPr>
      <dsp:spPr>
        <a:xfrm>
          <a:off x="2691541" y="86820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фильмами</a:t>
          </a:r>
        </a:p>
      </dsp:txBody>
      <dsp:txXfrm>
        <a:off x="2691541" y="86820"/>
        <a:ext cx="2444055" cy="1466433"/>
      </dsp:txXfrm>
    </dsp:sp>
    <dsp:sp modelId="{F0E36345-6408-46AA-9EA5-8CDEF0FDEFCB}">
      <dsp:nvSpPr>
        <dsp:cNvPr id="0" name=""/>
        <dsp:cNvSpPr/>
      </dsp:nvSpPr>
      <dsp:spPr>
        <a:xfrm>
          <a:off x="5380002" y="86820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сеансами</a:t>
          </a:r>
        </a:p>
      </dsp:txBody>
      <dsp:txXfrm>
        <a:off x="5380002" y="86820"/>
        <a:ext cx="2444055" cy="1466433"/>
      </dsp:txXfrm>
    </dsp:sp>
    <dsp:sp modelId="{B5EADD8B-6733-484F-8359-FA2800923AE4}">
      <dsp:nvSpPr>
        <dsp:cNvPr id="0" name=""/>
        <dsp:cNvSpPr/>
      </dsp:nvSpPr>
      <dsp:spPr>
        <a:xfrm>
          <a:off x="8068463" y="86820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Настройка конфигурации зала</a:t>
          </a:r>
        </a:p>
      </dsp:txBody>
      <dsp:txXfrm>
        <a:off x="8068463" y="86820"/>
        <a:ext cx="2444055" cy="1466433"/>
      </dsp:txXfrm>
    </dsp:sp>
    <dsp:sp modelId="{BEBA29B7-53DC-43CB-97E2-86346260FD98}">
      <dsp:nvSpPr>
        <dsp:cNvPr id="0" name=""/>
        <dsp:cNvSpPr/>
      </dsp:nvSpPr>
      <dsp:spPr>
        <a:xfrm>
          <a:off x="3080" y="1797659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Расчет количества проданных билетов на фильмы</a:t>
          </a:r>
        </a:p>
      </dsp:txBody>
      <dsp:txXfrm>
        <a:off x="3080" y="1797659"/>
        <a:ext cx="2444055" cy="1466433"/>
      </dsp:txXfrm>
    </dsp:sp>
    <dsp:sp modelId="{8B41C4D5-C65E-44E4-921D-6D81AA983EE9}">
      <dsp:nvSpPr>
        <dsp:cNvPr id="0" name=""/>
        <dsp:cNvSpPr/>
      </dsp:nvSpPr>
      <dsp:spPr>
        <a:xfrm>
          <a:off x="2691541" y="1797659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Расчет количества проданных билетов на сеансы выбранного фильма</a:t>
          </a:r>
        </a:p>
      </dsp:txBody>
      <dsp:txXfrm>
        <a:off x="2691541" y="1797659"/>
        <a:ext cx="2444055" cy="1466433"/>
      </dsp:txXfrm>
    </dsp:sp>
    <dsp:sp modelId="{05F42AF9-4940-485E-90BC-AD5085B1334C}">
      <dsp:nvSpPr>
        <dsp:cNvPr id="0" name=""/>
        <dsp:cNvSpPr/>
      </dsp:nvSpPr>
      <dsp:spPr>
        <a:xfrm>
          <a:off x="5380002" y="1797659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Сохранение отчета по количеству проданных билетов на фильмы в файл формата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pdf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80002" y="1797659"/>
        <a:ext cx="2444055" cy="1466433"/>
      </dsp:txXfrm>
    </dsp:sp>
    <dsp:sp modelId="{317A812B-A469-470B-B0DC-760E85A05728}">
      <dsp:nvSpPr>
        <dsp:cNvPr id="0" name=""/>
        <dsp:cNvSpPr/>
      </dsp:nvSpPr>
      <dsp:spPr>
        <a:xfrm>
          <a:off x="8068463" y="1797659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Сохранение отчета по количеству проданных билетов на сеансы выбранного фильма в файл формата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pdf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8463" y="1797659"/>
        <a:ext cx="2444055" cy="1466433"/>
      </dsp:txXfrm>
    </dsp:sp>
    <dsp:sp modelId="{74240595-8BA1-4822-B595-2CCD6CAAE6F1}">
      <dsp:nvSpPr>
        <dsp:cNvPr id="0" name=""/>
        <dsp:cNvSpPr/>
      </dsp:nvSpPr>
      <dsp:spPr>
        <a:xfrm>
          <a:off x="2691541" y="3508498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Продажа билетов на выбранный сеанс фильма</a:t>
          </a:r>
        </a:p>
      </dsp:txBody>
      <dsp:txXfrm>
        <a:off x="2691541" y="3508498"/>
        <a:ext cx="2444055" cy="1466433"/>
      </dsp:txXfrm>
    </dsp:sp>
    <dsp:sp modelId="{FED377D3-BF2E-445E-8A6F-1697F7757437}">
      <dsp:nvSpPr>
        <dsp:cNvPr id="0" name=""/>
        <dsp:cNvSpPr/>
      </dsp:nvSpPr>
      <dsp:spPr>
        <a:xfrm>
          <a:off x="5380002" y="3508498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Открытие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pdf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файла проданного билета для его печати или сохранения</a:t>
          </a:r>
        </a:p>
      </dsp:txBody>
      <dsp:txXfrm>
        <a:off x="5380002" y="350849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AC71-AE89-4E85-9A05-CE3C85CFAFC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92DB7-C6CE-4029-AE92-8BA1F032A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66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92DB7-C6CE-4029-AE92-8BA1F032A49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1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A453-1382-40B1-ABB9-96C0E5A6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E7E86-F44B-4736-99D9-6DB7E593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01AF64-6042-49EB-8392-4FFD0437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699C88-6B96-45CA-9063-25168E27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1EFC0-B167-4B79-ACB0-F0316C20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4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2DDF2-7387-4E15-B26B-C63DE5D3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DEB056-C15E-42D7-8506-328AF730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A6AF2-E345-43DF-ADCD-78C01EE9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CD58D-A3AC-4F91-A365-CA4A7C53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F9796-A273-4497-9AFD-03C08A77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96E49A-7505-4220-A97C-5FC957E80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3E8876-2090-4116-9070-C0F29B754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1550B-A9FD-4A7E-9986-D966B1AF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C7AB79-7F50-420B-8730-F0F874AE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98687-085C-4729-8BA4-FED45607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4D48-9281-4C77-A274-8CFE12FB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7FFAC-B6DA-48F7-8798-1C5A618E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5BA2A-3CD5-4628-A4C9-C76937EE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A4EA0-48EC-4BF5-BE78-AA3E8ED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2BEAD-223F-4A9A-9EA8-E72D9264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98627-B4B2-4306-8AFB-C2948959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4FC1F5-FCBC-4562-A9D5-E46CAB95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C1DD8-F558-4BAD-B75D-BE3CED38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A2016-C200-45AA-B3F2-263547C8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63F3E-6612-4E79-98B1-F40C9DBE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1224C-BF40-4DAC-9A99-82BAA57D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9A81C-7CCB-4DBD-A251-42338ACC2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D5F26E-EE30-4559-8704-75361D69F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A3095-1266-43BF-BF4D-F87FECDC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A8A52-7C92-46E8-9BFC-EE080A1F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646C6-62E4-41E7-9ACC-0F2D148F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2512C-6C4B-49A2-ABE5-09AA7474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C31EB-1627-4899-B9BE-8D1B25C0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6FC7DE-DC78-4227-A39F-4E6117E4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B7C550-F792-4113-8FA4-6E92CEF9E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672737-8030-43DA-B6CA-32D392DB5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030DFB-3A21-4CE3-9C62-FDAB6EFA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DF37C2-D6CF-4583-8D77-E32525B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C07938-FC85-47C0-8D30-EC58BF86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3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3DCA3-AF4E-4638-9763-B16F723F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A1F0DC-9F36-44C9-B94D-2C4FF40D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10B41C-588D-4177-9FD0-C79ECDE8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86E0AB-4C2E-4832-A767-E103E7E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CDE4B7-AD28-415C-8DA9-22CA0077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830A66-42E9-4342-A960-FBD7E72E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26BE0-0435-4B96-A9F1-7DEA70EC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9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AE0AD-50DB-40A1-8BEC-59D48548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AB1D3-CB05-4CB1-B76F-59EDFEC2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42BB24-C354-4723-87EB-2FC0993F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C88C0B-AE05-4D21-8FEB-C4A2046F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5AAFF3-D6DB-4FE2-A19E-E4C711CE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DFC6A5-56CD-401C-AE53-490D4B93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6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5B5D9-9795-41F7-A28C-A78E5320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BB62A2-83FA-4971-B4A0-3894C6580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9099D7-1DAF-41B2-89F6-C10F02F3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34288D-00E5-4724-BD00-99B53D9A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1475B9-FE53-4150-82DC-02C9F70A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0561B-43CC-480A-AB43-639E8853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0CB3-8503-4647-A66F-DB813148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FF444C-EA09-4CD8-BDE4-830DAE3B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7226E-C380-47A2-820B-71BBBD077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D1C7-F8B4-451D-A235-1B0A956A536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C9407-78AA-4781-835A-AEE134663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F67B6-12B4-4EE7-99F9-DA4C07E1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FE836-C7C0-4699-BE5E-A46BD6D64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25"/>
            <a:ext cx="9144000" cy="923330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EA13C4-C9A5-4BF0-B94A-5D1C9BD5B137}"/>
              </a:ext>
            </a:extLst>
          </p:cNvPr>
          <p:cNvSpPr/>
          <p:nvPr/>
        </p:nvSpPr>
        <p:spPr>
          <a:xfrm>
            <a:off x="2602637" y="0"/>
            <a:ext cx="6986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1" y="-167779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F37D101-FA63-4119-8E01-4BD52942206B}"/>
              </a:ext>
            </a:extLst>
          </p:cNvPr>
          <p:cNvSpPr>
            <a:spLocks noGrp="1"/>
          </p:cNvSpPr>
          <p:nvPr/>
        </p:nvSpPr>
        <p:spPr>
          <a:xfrm>
            <a:off x="7620000" y="4415780"/>
            <a:ext cx="4572000" cy="244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Платунов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Павел Андреевич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 Арсений Олегович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5BA9856-B1AA-40A6-92B6-2D64AC9E52E2}"/>
              </a:ext>
            </a:extLst>
          </p:cNvPr>
          <p:cNvSpPr txBox="1"/>
          <p:nvPr/>
        </p:nvSpPr>
        <p:spPr>
          <a:xfrm>
            <a:off x="5754210" y="6488668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31164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работы с приложением зависит от скорости передачи данных между клиентом и сервером.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1D9CC9-96AE-4829-911E-F006A2DD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4638167"/>
            <a:ext cx="5892800" cy="20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23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8661400" cy="4685515"/>
          </a:xfrm>
        </p:spPr>
        <p:txBody>
          <a:bodyPr>
            <a:normAutofit/>
          </a:bodyPr>
          <a:lstStyle/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дизайна программы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оптимизации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системами внешних платежей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Персонализация интерфейса для каждого сотрудника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программного модуля в веб приложении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программного модуля в составе десктопного приложения для большего охвата рабочих задач кинотеатра.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CEB4E-8B70-49BC-B0AF-71228755E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9" t="19847" r="21298" b="22411"/>
          <a:stretch/>
        </p:blipFill>
        <p:spPr>
          <a:xfrm>
            <a:off x="9499600" y="4013229"/>
            <a:ext cx="2565400" cy="27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172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Цели и задачи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 – разработка программного обеспечения для автоматизации продажи билетов на фильмы в кинотеатре.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предметную область.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технического задание на создание программного продукта.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архитектуру программы.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алгоритмы и функционирование программы.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опытную эксплуатацию.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руководство оператора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10019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 билетов в кинотеатре — это процесс реализации билетов на киносеансы, который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осуществляться как непосредственно в кинотеатре, так и дистанционным способом с использованием интернета.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222EFBF-06FF-4DCF-8797-26286C0B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91" y="3206206"/>
            <a:ext cx="4975018" cy="33359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215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DD312F-4E7E-45F5-86A1-BEF73E6C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7" y="1491448"/>
            <a:ext cx="11567886" cy="48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873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A3FA8A-1B12-4808-A871-C3014ABA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35" y="1491448"/>
            <a:ext cx="8827930" cy="51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7551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InTickets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платформа для продажи билетов онлайн. Она предоставляет инструменты для создания мероприятий, управления билетами, продажи, обработки платежей и анализа данных.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BA2E2C-4CE7-4556-BB8B-57E1AD732FA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 t="6850" r="3185" b="6221"/>
          <a:stretch/>
        </p:blipFill>
        <p:spPr bwMode="auto">
          <a:xfrm>
            <a:off x="3028062" y="2844800"/>
            <a:ext cx="6135876" cy="37630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548429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pPr marL="0" indent="0" algn="ctr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C#, T-SQL.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 (WPF)</a:t>
            </a:r>
          </a:p>
          <a:p>
            <a:pPr marL="0" indent="0" algn="ctr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2014 Management Studio</a:t>
            </a:r>
          </a:p>
          <a:p>
            <a:pPr marL="0" indent="0" algn="ctr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SQL-Express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6C92CB6-D78A-44B4-91AF-06E9710A6DE1}"/>
              </a:ext>
            </a:extLst>
          </p:cNvPr>
          <p:cNvGrpSpPr/>
          <p:nvPr/>
        </p:nvGrpSpPr>
        <p:grpSpPr>
          <a:xfrm>
            <a:off x="1140464" y="4463683"/>
            <a:ext cx="9911072" cy="1515460"/>
            <a:chOff x="1417756" y="4964055"/>
            <a:chExt cx="9911072" cy="151546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940CE31-5D94-470E-89BA-DF2536BB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2696" y="5309515"/>
              <a:ext cx="2618181" cy="9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12" descr="Microsoft Visual Studio — Википедия">
              <a:extLst>
                <a:ext uri="{FF2B5EF4-FFF2-40B4-BE49-F238E27FC236}">
                  <a16:creationId xmlns:a16="http://schemas.microsoft.com/office/drawing/2014/main" id="{290F4F84-079E-4632-9570-D7B246EF3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56" y="5039515"/>
              <a:ext cx="144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Picture background">
              <a:extLst>
                <a:ext uri="{FF2B5EF4-FFF2-40B4-BE49-F238E27FC236}">
                  <a16:creationId xmlns:a16="http://schemas.microsoft.com/office/drawing/2014/main" id="{8CD4EC41-0FF3-4F4C-BE6D-86EF8AF10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312" y="4964055"/>
              <a:ext cx="1781333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Picture background">
              <a:extLst>
                <a:ext uri="{FF2B5EF4-FFF2-40B4-BE49-F238E27FC236}">
                  <a16:creationId xmlns:a16="http://schemas.microsoft.com/office/drawing/2014/main" id="{4412B2F5-F897-4182-82FC-C4AC4D1E1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8828" y="4964055"/>
              <a:ext cx="128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icture background">
              <a:extLst>
                <a:ext uri="{FF2B5EF4-FFF2-40B4-BE49-F238E27FC236}">
                  <a16:creationId xmlns:a16="http://schemas.microsoft.com/office/drawing/2014/main" id="{86FCB5B4-5682-4995-90D3-D4C05D69F6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" t="8433" r="6899" b="5742"/>
            <a:stretch/>
          </p:blipFill>
          <p:spPr bwMode="auto">
            <a:xfrm>
              <a:off x="5476596" y="5039515"/>
              <a:ext cx="1442774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4789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Основные функции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376F5219-FADE-41CA-9CCB-0516C6321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196220"/>
              </p:ext>
            </p:extLst>
          </p:nvPr>
        </p:nvGraphicFramePr>
        <p:xfrm>
          <a:off x="838200" y="1491448"/>
          <a:ext cx="10515600" cy="506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9940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5835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22613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416</Words>
  <Application>Microsoft Office PowerPoint</Application>
  <PresentationFormat>Широкоэкранный</PresentationFormat>
  <Paragraphs>64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РАЗРАБОТКА ПРОГРАММНОГО МОДУЛЯ ДЛЯ АВТОМАТИЗАЦИИ ПРОДАЖИ БИЛЕТОВ В КИНОТЕАТРЕ</vt:lpstr>
      <vt:lpstr>Цели и задачи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Средства разработки</vt:lpstr>
      <vt:lpstr>Основные функции программы</vt:lpstr>
      <vt:lpstr>Демонстрация программы</vt:lpstr>
      <vt:lpstr>Проблемы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ДЛЯ АВТОМАТИЗАЦИИ ПРОДАЖИ БИЛЕТОВ В КИНОТЕАТРЕ</dc:title>
  <dc:creator>King Night</dc:creator>
  <cp:lastModifiedBy>King Night</cp:lastModifiedBy>
  <cp:revision>34</cp:revision>
  <dcterms:created xsi:type="dcterms:W3CDTF">2024-10-25T10:47:23Z</dcterms:created>
  <dcterms:modified xsi:type="dcterms:W3CDTF">2024-12-12T22:03:28Z</dcterms:modified>
</cp:coreProperties>
</file>