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2" r:id="rId5"/>
    <p:sldId id="265" r:id="rId6"/>
    <p:sldId id="261" r:id="rId7"/>
    <p:sldId id="263" r:id="rId8"/>
    <p:sldId id="264" r:id="rId9"/>
    <p:sldId id="266" r:id="rId10"/>
    <p:sldId id="273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0E987DA-A05B-4135-835D-EA395CEAC8C3}" type="doc">
      <dgm:prSet loTypeId="urn:microsoft.com/office/officeart/2008/layout/VerticalCurvedList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ru-RU"/>
        </a:p>
      </dgm:t>
    </dgm:pt>
    <dgm:pt modelId="{B11770FB-AA26-44D9-85D0-C3B127E02B38}">
      <dgm:prSet phldrT="[Текст]"/>
      <dgm:spPr/>
      <dgm:t>
        <a:bodyPr/>
        <a:lstStyle/>
        <a:p>
          <a:r>
            <a:rPr lang="ru-RU" dirty="0"/>
            <a:t>Управление пользователями, заданиями и тестами</a:t>
          </a:r>
        </a:p>
      </dgm:t>
    </dgm:pt>
    <dgm:pt modelId="{D4B1E0F7-6F97-4AC9-B4D8-85B0052D170D}" type="parTrans" cxnId="{0704ACED-C0F7-4F6E-9B6E-9333DCCB8350}">
      <dgm:prSet/>
      <dgm:spPr/>
      <dgm:t>
        <a:bodyPr/>
        <a:lstStyle/>
        <a:p>
          <a:endParaRPr lang="ru-RU"/>
        </a:p>
      </dgm:t>
    </dgm:pt>
    <dgm:pt modelId="{51AD332D-5811-4500-8441-BBBB9E4BCF6F}" type="sibTrans" cxnId="{0704ACED-C0F7-4F6E-9B6E-9333DCCB8350}">
      <dgm:prSet/>
      <dgm:spPr/>
      <dgm:t>
        <a:bodyPr/>
        <a:lstStyle/>
        <a:p>
          <a:endParaRPr lang="ru-RU"/>
        </a:p>
      </dgm:t>
    </dgm:pt>
    <dgm:pt modelId="{514533DF-28FB-4971-9568-2CF0D0CD3812}">
      <dgm:prSet phldrT="[Текст]"/>
      <dgm:spPr/>
      <dgm:t>
        <a:bodyPr/>
        <a:lstStyle/>
        <a:p>
          <a:r>
            <a:rPr lang="ru-RU" dirty="0"/>
            <a:t>Создание резервных копий системы</a:t>
          </a:r>
        </a:p>
      </dgm:t>
    </dgm:pt>
    <dgm:pt modelId="{17199B40-8A98-4723-B385-3C68CE2CA596}" type="parTrans" cxnId="{61020C65-564B-4940-9593-36C47116D923}">
      <dgm:prSet/>
      <dgm:spPr/>
      <dgm:t>
        <a:bodyPr/>
        <a:lstStyle/>
        <a:p>
          <a:endParaRPr lang="ru-RU"/>
        </a:p>
      </dgm:t>
    </dgm:pt>
    <dgm:pt modelId="{4D6F4A7D-870B-40A3-856B-9D3C7E2AEAA6}" type="sibTrans" cxnId="{61020C65-564B-4940-9593-36C47116D923}">
      <dgm:prSet/>
      <dgm:spPr/>
      <dgm:t>
        <a:bodyPr/>
        <a:lstStyle/>
        <a:p>
          <a:endParaRPr lang="ru-RU"/>
        </a:p>
      </dgm:t>
    </dgm:pt>
    <dgm:pt modelId="{697A9B19-45A8-4E91-9D15-F24AE57C84B2}">
      <dgm:prSet phldrT="[Текст]"/>
      <dgm:spPr/>
      <dgm:t>
        <a:bodyPr/>
        <a:lstStyle/>
        <a:p>
          <a:r>
            <a:rPr lang="ru-RU" dirty="0"/>
            <a:t>Скачивание файлов, загруженных учителем или учеником</a:t>
          </a:r>
        </a:p>
      </dgm:t>
    </dgm:pt>
    <dgm:pt modelId="{A6CD40A3-7424-47BD-9AF9-94483A2BDDE8}" type="parTrans" cxnId="{2FCD26C0-5E3F-4835-B606-9E8754D9AE81}">
      <dgm:prSet/>
      <dgm:spPr/>
      <dgm:t>
        <a:bodyPr/>
        <a:lstStyle/>
        <a:p>
          <a:endParaRPr lang="ru-RU"/>
        </a:p>
      </dgm:t>
    </dgm:pt>
    <dgm:pt modelId="{32172E61-B55B-4A9B-A444-0B5077CC1439}" type="sibTrans" cxnId="{2FCD26C0-5E3F-4835-B606-9E8754D9AE81}">
      <dgm:prSet/>
      <dgm:spPr/>
      <dgm:t>
        <a:bodyPr/>
        <a:lstStyle/>
        <a:p>
          <a:endParaRPr lang="ru-RU"/>
        </a:p>
      </dgm:t>
    </dgm:pt>
    <dgm:pt modelId="{56468BE1-400E-4513-AE9B-7BE8EA8CB42F}">
      <dgm:prSet phldrT="[Текст]"/>
      <dgm:spPr/>
      <dgm:t>
        <a:bodyPr/>
        <a:lstStyle/>
        <a:p>
          <a:r>
            <a:rPr lang="ru-RU" dirty="0"/>
            <a:t>Загрузка файлов учителем или учеником</a:t>
          </a:r>
        </a:p>
      </dgm:t>
    </dgm:pt>
    <dgm:pt modelId="{384CC417-44FA-40AC-82A6-562C284FD8AD}" type="parTrans" cxnId="{C1877E8F-6CE0-431C-B023-A401B1F3357A}">
      <dgm:prSet/>
      <dgm:spPr/>
      <dgm:t>
        <a:bodyPr/>
        <a:lstStyle/>
        <a:p>
          <a:endParaRPr lang="ru-RU"/>
        </a:p>
      </dgm:t>
    </dgm:pt>
    <dgm:pt modelId="{2E448211-AA9F-49C5-9F71-5D65F41FB871}" type="sibTrans" cxnId="{C1877E8F-6CE0-431C-B023-A401B1F3357A}">
      <dgm:prSet/>
      <dgm:spPr/>
      <dgm:t>
        <a:bodyPr/>
        <a:lstStyle/>
        <a:p>
          <a:endParaRPr lang="ru-RU"/>
        </a:p>
      </dgm:t>
    </dgm:pt>
    <dgm:pt modelId="{F970E0A1-88DA-40A1-A529-BE56C7212420}">
      <dgm:prSet phldrT="[Текст]"/>
      <dgm:spPr/>
      <dgm:t>
        <a:bodyPr/>
        <a:lstStyle/>
        <a:p>
          <a:r>
            <a:rPr lang="ru-RU" dirty="0"/>
            <a:t>Просмотр оценки и комментария учителя</a:t>
          </a:r>
        </a:p>
      </dgm:t>
    </dgm:pt>
    <dgm:pt modelId="{80E030FD-52D0-4A22-A880-97B870D2FDB7}" type="parTrans" cxnId="{68934A1B-655C-469E-945D-8D5D6F73D6B5}">
      <dgm:prSet/>
      <dgm:spPr/>
      <dgm:t>
        <a:bodyPr/>
        <a:lstStyle/>
        <a:p>
          <a:endParaRPr lang="ru-RU"/>
        </a:p>
      </dgm:t>
    </dgm:pt>
    <dgm:pt modelId="{AB0552E4-BA50-41D2-AAAC-AA847FB1BA63}" type="sibTrans" cxnId="{68934A1B-655C-469E-945D-8D5D6F73D6B5}">
      <dgm:prSet/>
      <dgm:spPr/>
      <dgm:t>
        <a:bodyPr/>
        <a:lstStyle/>
        <a:p>
          <a:endParaRPr lang="ru-RU"/>
        </a:p>
      </dgm:t>
    </dgm:pt>
    <dgm:pt modelId="{F8D4E706-F9AC-4E61-8F1F-CC39C5C6E322}">
      <dgm:prSet phldrT="[Текст]"/>
      <dgm:spPr/>
      <dgm:t>
        <a:bodyPr/>
        <a:lstStyle/>
        <a:p>
          <a:r>
            <a:rPr lang="ru-RU" dirty="0"/>
            <a:t>Оценка и комментирование работ учеников</a:t>
          </a:r>
        </a:p>
      </dgm:t>
    </dgm:pt>
    <dgm:pt modelId="{28D910C4-A1DD-4033-8899-717DE2775C20}" type="parTrans" cxnId="{47201221-53C4-4B2D-8230-5B3F8E590643}">
      <dgm:prSet/>
      <dgm:spPr/>
      <dgm:t>
        <a:bodyPr/>
        <a:lstStyle/>
        <a:p>
          <a:endParaRPr lang="ru-RU"/>
        </a:p>
      </dgm:t>
    </dgm:pt>
    <dgm:pt modelId="{CDE85E60-0F10-4D4B-821A-A728C087C4B7}" type="sibTrans" cxnId="{47201221-53C4-4B2D-8230-5B3F8E590643}">
      <dgm:prSet/>
      <dgm:spPr/>
      <dgm:t>
        <a:bodyPr/>
        <a:lstStyle/>
        <a:p>
          <a:endParaRPr lang="ru-RU"/>
        </a:p>
      </dgm:t>
    </dgm:pt>
    <dgm:pt modelId="{4062DCA7-FA85-4E55-B651-BED284FF759A}" type="pres">
      <dgm:prSet presAssocID="{D0E987DA-A05B-4135-835D-EA395CEAC8C3}" presName="Name0" presStyleCnt="0">
        <dgm:presLayoutVars>
          <dgm:chMax val="7"/>
          <dgm:chPref val="7"/>
          <dgm:dir/>
        </dgm:presLayoutVars>
      </dgm:prSet>
      <dgm:spPr/>
    </dgm:pt>
    <dgm:pt modelId="{2E6C2B74-A0EA-473F-8B5A-5DBDDEED2370}" type="pres">
      <dgm:prSet presAssocID="{D0E987DA-A05B-4135-835D-EA395CEAC8C3}" presName="Name1" presStyleCnt="0"/>
      <dgm:spPr/>
    </dgm:pt>
    <dgm:pt modelId="{4DAB3AFE-1F44-4655-A89D-A623CE986D93}" type="pres">
      <dgm:prSet presAssocID="{D0E987DA-A05B-4135-835D-EA395CEAC8C3}" presName="cycle" presStyleCnt="0"/>
      <dgm:spPr/>
    </dgm:pt>
    <dgm:pt modelId="{E63C865C-B86B-498D-B923-6335585C3963}" type="pres">
      <dgm:prSet presAssocID="{D0E987DA-A05B-4135-835D-EA395CEAC8C3}" presName="srcNode" presStyleLbl="node1" presStyleIdx="0" presStyleCnt="6"/>
      <dgm:spPr/>
    </dgm:pt>
    <dgm:pt modelId="{03CCA143-6C1B-4805-8107-8DC0A57D847D}" type="pres">
      <dgm:prSet presAssocID="{D0E987DA-A05B-4135-835D-EA395CEAC8C3}" presName="conn" presStyleLbl="parChTrans1D2" presStyleIdx="0" presStyleCnt="1"/>
      <dgm:spPr/>
    </dgm:pt>
    <dgm:pt modelId="{8993CAC9-D503-4C34-ACCB-97B0EB23569B}" type="pres">
      <dgm:prSet presAssocID="{D0E987DA-A05B-4135-835D-EA395CEAC8C3}" presName="extraNode" presStyleLbl="node1" presStyleIdx="0" presStyleCnt="6"/>
      <dgm:spPr/>
    </dgm:pt>
    <dgm:pt modelId="{9B889E0F-809C-4B37-BB44-C335E48F4488}" type="pres">
      <dgm:prSet presAssocID="{D0E987DA-A05B-4135-835D-EA395CEAC8C3}" presName="dstNode" presStyleLbl="node1" presStyleIdx="0" presStyleCnt="6"/>
      <dgm:spPr/>
    </dgm:pt>
    <dgm:pt modelId="{3887CCC5-B21A-43C9-848F-F25745C3E7CD}" type="pres">
      <dgm:prSet presAssocID="{B11770FB-AA26-44D9-85D0-C3B127E02B38}" presName="text_1" presStyleLbl="node1" presStyleIdx="0" presStyleCnt="6">
        <dgm:presLayoutVars>
          <dgm:bulletEnabled val="1"/>
        </dgm:presLayoutVars>
      </dgm:prSet>
      <dgm:spPr/>
    </dgm:pt>
    <dgm:pt modelId="{DF4F6436-B789-4F9E-9A99-7CB1B0AD16C6}" type="pres">
      <dgm:prSet presAssocID="{B11770FB-AA26-44D9-85D0-C3B127E02B38}" presName="accent_1" presStyleCnt="0"/>
      <dgm:spPr/>
    </dgm:pt>
    <dgm:pt modelId="{D824C23A-6C0B-47B5-A451-1BDA2349AD3F}" type="pres">
      <dgm:prSet presAssocID="{B11770FB-AA26-44D9-85D0-C3B127E02B38}" presName="accentRepeatNode" presStyleLbl="solidFgAcc1" presStyleIdx="0" presStyleCnt="6"/>
      <dgm:spPr/>
    </dgm:pt>
    <dgm:pt modelId="{B2BAEDCA-9BC7-4AAE-AD77-28901EF0D2B7}" type="pres">
      <dgm:prSet presAssocID="{514533DF-28FB-4971-9568-2CF0D0CD3812}" presName="text_2" presStyleLbl="node1" presStyleIdx="1" presStyleCnt="6">
        <dgm:presLayoutVars>
          <dgm:bulletEnabled val="1"/>
        </dgm:presLayoutVars>
      </dgm:prSet>
      <dgm:spPr/>
    </dgm:pt>
    <dgm:pt modelId="{FEBD7156-F1AA-4297-812B-AAB131E50701}" type="pres">
      <dgm:prSet presAssocID="{514533DF-28FB-4971-9568-2CF0D0CD3812}" presName="accent_2" presStyleCnt="0"/>
      <dgm:spPr/>
    </dgm:pt>
    <dgm:pt modelId="{E0094518-3462-4BAC-96DE-14BD2E9A7A35}" type="pres">
      <dgm:prSet presAssocID="{514533DF-28FB-4971-9568-2CF0D0CD3812}" presName="accentRepeatNode" presStyleLbl="solidFgAcc1" presStyleIdx="1" presStyleCnt="6"/>
      <dgm:spPr/>
    </dgm:pt>
    <dgm:pt modelId="{093B50DC-C23F-4893-84B0-E4C961470CF0}" type="pres">
      <dgm:prSet presAssocID="{697A9B19-45A8-4E91-9D15-F24AE57C84B2}" presName="text_3" presStyleLbl="node1" presStyleIdx="2" presStyleCnt="6">
        <dgm:presLayoutVars>
          <dgm:bulletEnabled val="1"/>
        </dgm:presLayoutVars>
      </dgm:prSet>
      <dgm:spPr/>
    </dgm:pt>
    <dgm:pt modelId="{79FA5B05-ED41-4AB1-9120-58302BD2A3E2}" type="pres">
      <dgm:prSet presAssocID="{697A9B19-45A8-4E91-9D15-F24AE57C84B2}" presName="accent_3" presStyleCnt="0"/>
      <dgm:spPr/>
    </dgm:pt>
    <dgm:pt modelId="{EF67B3EE-68BB-4D69-A7EE-CBD6E713842A}" type="pres">
      <dgm:prSet presAssocID="{697A9B19-45A8-4E91-9D15-F24AE57C84B2}" presName="accentRepeatNode" presStyleLbl="solidFgAcc1" presStyleIdx="2" presStyleCnt="6"/>
      <dgm:spPr/>
    </dgm:pt>
    <dgm:pt modelId="{00592ECD-A7AD-48A6-9813-C49BAD24969C}" type="pres">
      <dgm:prSet presAssocID="{56468BE1-400E-4513-AE9B-7BE8EA8CB42F}" presName="text_4" presStyleLbl="node1" presStyleIdx="3" presStyleCnt="6">
        <dgm:presLayoutVars>
          <dgm:bulletEnabled val="1"/>
        </dgm:presLayoutVars>
      </dgm:prSet>
      <dgm:spPr/>
    </dgm:pt>
    <dgm:pt modelId="{0C5EAE31-9540-43C2-9C2A-9CDBCA6E70FC}" type="pres">
      <dgm:prSet presAssocID="{56468BE1-400E-4513-AE9B-7BE8EA8CB42F}" presName="accent_4" presStyleCnt="0"/>
      <dgm:spPr/>
    </dgm:pt>
    <dgm:pt modelId="{EAC0AE42-C439-469F-B66E-401B9CF24012}" type="pres">
      <dgm:prSet presAssocID="{56468BE1-400E-4513-AE9B-7BE8EA8CB42F}" presName="accentRepeatNode" presStyleLbl="solidFgAcc1" presStyleIdx="3" presStyleCnt="6"/>
      <dgm:spPr/>
    </dgm:pt>
    <dgm:pt modelId="{E8F348ED-8CC8-4980-8BA7-CDEF476F032E}" type="pres">
      <dgm:prSet presAssocID="{F970E0A1-88DA-40A1-A529-BE56C7212420}" presName="text_5" presStyleLbl="node1" presStyleIdx="4" presStyleCnt="6">
        <dgm:presLayoutVars>
          <dgm:bulletEnabled val="1"/>
        </dgm:presLayoutVars>
      </dgm:prSet>
      <dgm:spPr/>
    </dgm:pt>
    <dgm:pt modelId="{496F4C9A-06D0-444C-ACA1-68DCDC55A006}" type="pres">
      <dgm:prSet presAssocID="{F970E0A1-88DA-40A1-A529-BE56C7212420}" presName="accent_5" presStyleCnt="0"/>
      <dgm:spPr/>
    </dgm:pt>
    <dgm:pt modelId="{3326E5EF-3E25-4BE0-AE2F-A0D24C415BDE}" type="pres">
      <dgm:prSet presAssocID="{F970E0A1-88DA-40A1-A529-BE56C7212420}" presName="accentRepeatNode" presStyleLbl="solidFgAcc1" presStyleIdx="4" presStyleCnt="6"/>
      <dgm:spPr/>
    </dgm:pt>
    <dgm:pt modelId="{326DF8C8-71F4-42A1-AB7E-B92A29EF3816}" type="pres">
      <dgm:prSet presAssocID="{F8D4E706-F9AC-4E61-8F1F-CC39C5C6E322}" presName="text_6" presStyleLbl="node1" presStyleIdx="5" presStyleCnt="6">
        <dgm:presLayoutVars>
          <dgm:bulletEnabled val="1"/>
        </dgm:presLayoutVars>
      </dgm:prSet>
      <dgm:spPr/>
    </dgm:pt>
    <dgm:pt modelId="{3813A74B-FA05-4606-8247-0122F94E0D34}" type="pres">
      <dgm:prSet presAssocID="{F8D4E706-F9AC-4E61-8F1F-CC39C5C6E322}" presName="accent_6" presStyleCnt="0"/>
      <dgm:spPr/>
    </dgm:pt>
    <dgm:pt modelId="{ADDCA23D-D3B7-45E1-AC09-FD0116206598}" type="pres">
      <dgm:prSet presAssocID="{F8D4E706-F9AC-4E61-8F1F-CC39C5C6E322}" presName="accentRepeatNode" presStyleLbl="solidFgAcc1" presStyleIdx="5" presStyleCnt="6"/>
      <dgm:spPr/>
    </dgm:pt>
  </dgm:ptLst>
  <dgm:cxnLst>
    <dgm:cxn modelId="{8A996A06-7320-4D77-B2D1-AA79F9357C3F}" type="presOf" srcId="{F970E0A1-88DA-40A1-A529-BE56C7212420}" destId="{E8F348ED-8CC8-4980-8BA7-CDEF476F032E}" srcOrd="0" destOrd="0" presId="urn:microsoft.com/office/officeart/2008/layout/VerticalCurvedList"/>
    <dgm:cxn modelId="{68934A1B-655C-469E-945D-8D5D6F73D6B5}" srcId="{D0E987DA-A05B-4135-835D-EA395CEAC8C3}" destId="{F970E0A1-88DA-40A1-A529-BE56C7212420}" srcOrd="4" destOrd="0" parTransId="{80E030FD-52D0-4A22-A880-97B870D2FDB7}" sibTransId="{AB0552E4-BA50-41D2-AAAC-AA847FB1BA63}"/>
    <dgm:cxn modelId="{763EB71B-1185-4A8D-9389-419B994E3D26}" type="presOf" srcId="{514533DF-28FB-4971-9568-2CF0D0CD3812}" destId="{B2BAEDCA-9BC7-4AAE-AD77-28901EF0D2B7}" srcOrd="0" destOrd="0" presId="urn:microsoft.com/office/officeart/2008/layout/VerticalCurvedList"/>
    <dgm:cxn modelId="{47201221-53C4-4B2D-8230-5B3F8E590643}" srcId="{D0E987DA-A05B-4135-835D-EA395CEAC8C3}" destId="{F8D4E706-F9AC-4E61-8F1F-CC39C5C6E322}" srcOrd="5" destOrd="0" parTransId="{28D910C4-A1DD-4033-8899-717DE2775C20}" sibTransId="{CDE85E60-0F10-4D4B-821A-A728C087C4B7}"/>
    <dgm:cxn modelId="{3099D22E-35DB-47DD-A36A-D17E55E97255}" type="presOf" srcId="{697A9B19-45A8-4E91-9D15-F24AE57C84B2}" destId="{093B50DC-C23F-4893-84B0-E4C961470CF0}" srcOrd="0" destOrd="0" presId="urn:microsoft.com/office/officeart/2008/layout/VerticalCurvedList"/>
    <dgm:cxn modelId="{41910636-9076-43A1-A232-CFAAFC9B1090}" type="presOf" srcId="{56468BE1-400E-4513-AE9B-7BE8EA8CB42F}" destId="{00592ECD-A7AD-48A6-9813-C49BAD24969C}" srcOrd="0" destOrd="0" presId="urn:microsoft.com/office/officeart/2008/layout/VerticalCurvedList"/>
    <dgm:cxn modelId="{61020C65-564B-4940-9593-36C47116D923}" srcId="{D0E987DA-A05B-4135-835D-EA395CEAC8C3}" destId="{514533DF-28FB-4971-9568-2CF0D0CD3812}" srcOrd="1" destOrd="0" parTransId="{17199B40-8A98-4723-B385-3C68CE2CA596}" sibTransId="{4D6F4A7D-870B-40A3-856B-9D3C7E2AEAA6}"/>
    <dgm:cxn modelId="{6B6F9755-89DC-4160-A6B0-DA54DA1F5DCF}" type="presOf" srcId="{D0E987DA-A05B-4135-835D-EA395CEAC8C3}" destId="{4062DCA7-FA85-4E55-B651-BED284FF759A}" srcOrd="0" destOrd="0" presId="urn:microsoft.com/office/officeart/2008/layout/VerticalCurvedList"/>
    <dgm:cxn modelId="{F46B3956-CB7C-465B-B402-EED6CCF640A0}" type="presOf" srcId="{51AD332D-5811-4500-8441-BBBB9E4BCF6F}" destId="{03CCA143-6C1B-4805-8107-8DC0A57D847D}" srcOrd="0" destOrd="0" presId="urn:microsoft.com/office/officeart/2008/layout/VerticalCurvedList"/>
    <dgm:cxn modelId="{C1877E8F-6CE0-431C-B023-A401B1F3357A}" srcId="{D0E987DA-A05B-4135-835D-EA395CEAC8C3}" destId="{56468BE1-400E-4513-AE9B-7BE8EA8CB42F}" srcOrd="3" destOrd="0" parTransId="{384CC417-44FA-40AC-82A6-562C284FD8AD}" sibTransId="{2E448211-AA9F-49C5-9F71-5D65F41FB871}"/>
    <dgm:cxn modelId="{EE45A9AA-A9F4-403F-9B00-341D4892A335}" type="presOf" srcId="{B11770FB-AA26-44D9-85D0-C3B127E02B38}" destId="{3887CCC5-B21A-43C9-848F-F25745C3E7CD}" srcOrd="0" destOrd="0" presId="urn:microsoft.com/office/officeart/2008/layout/VerticalCurvedList"/>
    <dgm:cxn modelId="{BB15F0B7-B4C0-4D81-90A5-F0CCA4ED3358}" type="presOf" srcId="{F8D4E706-F9AC-4E61-8F1F-CC39C5C6E322}" destId="{326DF8C8-71F4-42A1-AB7E-B92A29EF3816}" srcOrd="0" destOrd="0" presId="urn:microsoft.com/office/officeart/2008/layout/VerticalCurvedList"/>
    <dgm:cxn modelId="{2FCD26C0-5E3F-4835-B606-9E8754D9AE81}" srcId="{D0E987DA-A05B-4135-835D-EA395CEAC8C3}" destId="{697A9B19-45A8-4E91-9D15-F24AE57C84B2}" srcOrd="2" destOrd="0" parTransId="{A6CD40A3-7424-47BD-9AF9-94483A2BDDE8}" sibTransId="{32172E61-B55B-4A9B-A444-0B5077CC1439}"/>
    <dgm:cxn modelId="{0704ACED-C0F7-4F6E-9B6E-9333DCCB8350}" srcId="{D0E987DA-A05B-4135-835D-EA395CEAC8C3}" destId="{B11770FB-AA26-44D9-85D0-C3B127E02B38}" srcOrd="0" destOrd="0" parTransId="{D4B1E0F7-6F97-4AC9-B4D8-85B0052D170D}" sibTransId="{51AD332D-5811-4500-8441-BBBB9E4BCF6F}"/>
    <dgm:cxn modelId="{1202D15E-C2BC-4752-84B7-2A5BA91EA2DF}" type="presParOf" srcId="{4062DCA7-FA85-4E55-B651-BED284FF759A}" destId="{2E6C2B74-A0EA-473F-8B5A-5DBDDEED2370}" srcOrd="0" destOrd="0" presId="urn:microsoft.com/office/officeart/2008/layout/VerticalCurvedList"/>
    <dgm:cxn modelId="{0479EC28-E2C2-4FED-9F1A-27FC94E3991C}" type="presParOf" srcId="{2E6C2B74-A0EA-473F-8B5A-5DBDDEED2370}" destId="{4DAB3AFE-1F44-4655-A89D-A623CE986D93}" srcOrd="0" destOrd="0" presId="urn:microsoft.com/office/officeart/2008/layout/VerticalCurvedList"/>
    <dgm:cxn modelId="{15CF4A7F-4C9C-4648-AF60-7B3138773BB5}" type="presParOf" srcId="{4DAB3AFE-1F44-4655-A89D-A623CE986D93}" destId="{E63C865C-B86B-498D-B923-6335585C3963}" srcOrd="0" destOrd="0" presId="urn:microsoft.com/office/officeart/2008/layout/VerticalCurvedList"/>
    <dgm:cxn modelId="{182DB915-76ED-4CA7-8D81-A06EF9590F6E}" type="presParOf" srcId="{4DAB3AFE-1F44-4655-A89D-A623CE986D93}" destId="{03CCA143-6C1B-4805-8107-8DC0A57D847D}" srcOrd="1" destOrd="0" presId="urn:microsoft.com/office/officeart/2008/layout/VerticalCurvedList"/>
    <dgm:cxn modelId="{788CE431-3EFD-4973-B7D0-AED9A034D584}" type="presParOf" srcId="{4DAB3AFE-1F44-4655-A89D-A623CE986D93}" destId="{8993CAC9-D503-4C34-ACCB-97B0EB23569B}" srcOrd="2" destOrd="0" presId="urn:microsoft.com/office/officeart/2008/layout/VerticalCurvedList"/>
    <dgm:cxn modelId="{F42B852D-4D0B-433B-ADC8-211A583DE705}" type="presParOf" srcId="{4DAB3AFE-1F44-4655-A89D-A623CE986D93}" destId="{9B889E0F-809C-4B37-BB44-C335E48F4488}" srcOrd="3" destOrd="0" presId="urn:microsoft.com/office/officeart/2008/layout/VerticalCurvedList"/>
    <dgm:cxn modelId="{A84B75F4-60DA-468C-AB0C-35B5FE6AB7C5}" type="presParOf" srcId="{2E6C2B74-A0EA-473F-8B5A-5DBDDEED2370}" destId="{3887CCC5-B21A-43C9-848F-F25745C3E7CD}" srcOrd="1" destOrd="0" presId="urn:microsoft.com/office/officeart/2008/layout/VerticalCurvedList"/>
    <dgm:cxn modelId="{78A583E6-E1B0-46DC-8587-096806F2B7BD}" type="presParOf" srcId="{2E6C2B74-A0EA-473F-8B5A-5DBDDEED2370}" destId="{DF4F6436-B789-4F9E-9A99-7CB1B0AD16C6}" srcOrd="2" destOrd="0" presId="urn:microsoft.com/office/officeart/2008/layout/VerticalCurvedList"/>
    <dgm:cxn modelId="{B82A5734-133E-4720-9114-795A604DFCF8}" type="presParOf" srcId="{DF4F6436-B789-4F9E-9A99-7CB1B0AD16C6}" destId="{D824C23A-6C0B-47B5-A451-1BDA2349AD3F}" srcOrd="0" destOrd="0" presId="urn:microsoft.com/office/officeart/2008/layout/VerticalCurvedList"/>
    <dgm:cxn modelId="{941E8A5D-9A95-4FE7-9BF9-9E600A7093E2}" type="presParOf" srcId="{2E6C2B74-A0EA-473F-8B5A-5DBDDEED2370}" destId="{B2BAEDCA-9BC7-4AAE-AD77-28901EF0D2B7}" srcOrd="3" destOrd="0" presId="urn:microsoft.com/office/officeart/2008/layout/VerticalCurvedList"/>
    <dgm:cxn modelId="{6C7ED885-E7A6-4575-938B-229B4945EFD1}" type="presParOf" srcId="{2E6C2B74-A0EA-473F-8B5A-5DBDDEED2370}" destId="{FEBD7156-F1AA-4297-812B-AAB131E50701}" srcOrd="4" destOrd="0" presId="urn:microsoft.com/office/officeart/2008/layout/VerticalCurvedList"/>
    <dgm:cxn modelId="{6A41387F-FB8E-4A74-9AFC-B37FF9849595}" type="presParOf" srcId="{FEBD7156-F1AA-4297-812B-AAB131E50701}" destId="{E0094518-3462-4BAC-96DE-14BD2E9A7A35}" srcOrd="0" destOrd="0" presId="urn:microsoft.com/office/officeart/2008/layout/VerticalCurvedList"/>
    <dgm:cxn modelId="{6D6D2B82-F3CC-420F-8EFC-5181A8D782EE}" type="presParOf" srcId="{2E6C2B74-A0EA-473F-8B5A-5DBDDEED2370}" destId="{093B50DC-C23F-4893-84B0-E4C961470CF0}" srcOrd="5" destOrd="0" presId="urn:microsoft.com/office/officeart/2008/layout/VerticalCurvedList"/>
    <dgm:cxn modelId="{089AA4C1-4650-4E65-944C-898742735FD0}" type="presParOf" srcId="{2E6C2B74-A0EA-473F-8B5A-5DBDDEED2370}" destId="{79FA5B05-ED41-4AB1-9120-58302BD2A3E2}" srcOrd="6" destOrd="0" presId="urn:microsoft.com/office/officeart/2008/layout/VerticalCurvedList"/>
    <dgm:cxn modelId="{623CC50A-3622-4D64-9B54-344C9CA26AA5}" type="presParOf" srcId="{79FA5B05-ED41-4AB1-9120-58302BD2A3E2}" destId="{EF67B3EE-68BB-4D69-A7EE-CBD6E713842A}" srcOrd="0" destOrd="0" presId="urn:microsoft.com/office/officeart/2008/layout/VerticalCurvedList"/>
    <dgm:cxn modelId="{09BBD020-FEE5-42E5-94BB-EED784B90D66}" type="presParOf" srcId="{2E6C2B74-A0EA-473F-8B5A-5DBDDEED2370}" destId="{00592ECD-A7AD-48A6-9813-C49BAD24969C}" srcOrd="7" destOrd="0" presId="urn:microsoft.com/office/officeart/2008/layout/VerticalCurvedList"/>
    <dgm:cxn modelId="{1D2EE423-A0EC-44F2-B0B7-AE1E47F2DB23}" type="presParOf" srcId="{2E6C2B74-A0EA-473F-8B5A-5DBDDEED2370}" destId="{0C5EAE31-9540-43C2-9C2A-9CDBCA6E70FC}" srcOrd="8" destOrd="0" presId="urn:microsoft.com/office/officeart/2008/layout/VerticalCurvedList"/>
    <dgm:cxn modelId="{BA5C25A5-3BB5-42EA-A45F-484BC76B6B46}" type="presParOf" srcId="{0C5EAE31-9540-43C2-9C2A-9CDBCA6E70FC}" destId="{EAC0AE42-C439-469F-B66E-401B9CF24012}" srcOrd="0" destOrd="0" presId="urn:microsoft.com/office/officeart/2008/layout/VerticalCurvedList"/>
    <dgm:cxn modelId="{764FD7B2-DD11-4432-8016-C0BD606F14A8}" type="presParOf" srcId="{2E6C2B74-A0EA-473F-8B5A-5DBDDEED2370}" destId="{E8F348ED-8CC8-4980-8BA7-CDEF476F032E}" srcOrd="9" destOrd="0" presId="urn:microsoft.com/office/officeart/2008/layout/VerticalCurvedList"/>
    <dgm:cxn modelId="{239D9A8C-DA53-462C-9E6C-4F970C8001A9}" type="presParOf" srcId="{2E6C2B74-A0EA-473F-8B5A-5DBDDEED2370}" destId="{496F4C9A-06D0-444C-ACA1-68DCDC55A006}" srcOrd="10" destOrd="0" presId="urn:microsoft.com/office/officeart/2008/layout/VerticalCurvedList"/>
    <dgm:cxn modelId="{6AE6F24F-E342-43C7-B600-B3ED03AA77BC}" type="presParOf" srcId="{496F4C9A-06D0-444C-ACA1-68DCDC55A006}" destId="{3326E5EF-3E25-4BE0-AE2F-A0D24C415BDE}" srcOrd="0" destOrd="0" presId="urn:microsoft.com/office/officeart/2008/layout/VerticalCurvedList"/>
    <dgm:cxn modelId="{232E257D-5DB4-4722-AB0A-EAA410DDFBDC}" type="presParOf" srcId="{2E6C2B74-A0EA-473F-8B5A-5DBDDEED2370}" destId="{326DF8C8-71F4-42A1-AB7E-B92A29EF3816}" srcOrd="11" destOrd="0" presId="urn:microsoft.com/office/officeart/2008/layout/VerticalCurvedList"/>
    <dgm:cxn modelId="{533C352D-BB85-4DD9-A67E-14D99C9CEF69}" type="presParOf" srcId="{2E6C2B74-A0EA-473F-8B5A-5DBDDEED2370}" destId="{3813A74B-FA05-4606-8247-0122F94E0D34}" srcOrd="12" destOrd="0" presId="urn:microsoft.com/office/officeart/2008/layout/VerticalCurvedList"/>
    <dgm:cxn modelId="{AEB58792-4E8F-46BB-B77F-B4615F350BDA}" type="presParOf" srcId="{3813A74B-FA05-4606-8247-0122F94E0D34}" destId="{ADDCA23D-D3B7-45E1-AC09-FD0116206598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CCA143-6C1B-4805-8107-8DC0A57D847D}">
      <dsp:nvSpPr>
        <dsp:cNvPr id="0" name=""/>
        <dsp:cNvSpPr/>
      </dsp:nvSpPr>
      <dsp:spPr>
        <a:xfrm>
          <a:off x="-5955753" y="-911379"/>
          <a:ext cx="7090082" cy="7090082"/>
        </a:xfrm>
        <a:prstGeom prst="blockArc">
          <a:avLst>
            <a:gd name="adj1" fmla="val 18900000"/>
            <a:gd name="adj2" fmla="val 2700000"/>
            <a:gd name="adj3" fmla="val 305"/>
          </a:avLst>
        </a:pr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87CCC5-B21A-43C9-848F-F25745C3E7CD}">
      <dsp:nvSpPr>
        <dsp:cNvPr id="0" name=""/>
        <dsp:cNvSpPr/>
      </dsp:nvSpPr>
      <dsp:spPr>
        <a:xfrm>
          <a:off x="422516" y="277377"/>
          <a:ext cx="10018891" cy="55454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169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800" kern="1200" dirty="0"/>
            <a:t>Управление пользователями, заданиями и тестами</a:t>
          </a:r>
        </a:p>
      </dsp:txBody>
      <dsp:txXfrm>
        <a:off x="422516" y="277377"/>
        <a:ext cx="10018891" cy="554543"/>
      </dsp:txXfrm>
    </dsp:sp>
    <dsp:sp modelId="{D824C23A-6C0B-47B5-A451-1BDA2349AD3F}">
      <dsp:nvSpPr>
        <dsp:cNvPr id="0" name=""/>
        <dsp:cNvSpPr/>
      </dsp:nvSpPr>
      <dsp:spPr>
        <a:xfrm>
          <a:off x="75926" y="208059"/>
          <a:ext cx="693179" cy="69317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BAEDCA-9BC7-4AAE-AD77-28901EF0D2B7}">
      <dsp:nvSpPr>
        <dsp:cNvPr id="0" name=""/>
        <dsp:cNvSpPr/>
      </dsp:nvSpPr>
      <dsp:spPr>
        <a:xfrm>
          <a:off x="878666" y="1109087"/>
          <a:ext cx="9562741" cy="55454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169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800" kern="1200" dirty="0"/>
            <a:t>Создание резервных копий системы</a:t>
          </a:r>
        </a:p>
      </dsp:txBody>
      <dsp:txXfrm>
        <a:off x="878666" y="1109087"/>
        <a:ext cx="9562741" cy="554543"/>
      </dsp:txXfrm>
    </dsp:sp>
    <dsp:sp modelId="{E0094518-3462-4BAC-96DE-14BD2E9A7A35}">
      <dsp:nvSpPr>
        <dsp:cNvPr id="0" name=""/>
        <dsp:cNvSpPr/>
      </dsp:nvSpPr>
      <dsp:spPr>
        <a:xfrm>
          <a:off x="532077" y="1039769"/>
          <a:ext cx="693179" cy="69317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3B50DC-C23F-4893-84B0-E4C961470CF0}">
      <dsp:nvSpPr>
        <dsp:cNvPr id="0" name=""/>
        <dsp:cNvSpPr/>
      </dsp:nvSpPr>
      <dsp:spPr>
        <a:xfrm>
          <a:off x="1087252" y="1940797"/>
          <a:ext cx="9354155" cy="55454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169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800" kern="1200" dirty="0"/>
            <a:t>Скачивание файлов, загруженных учителем или учеником</a:t>
          </a:r>
        </a:p>
      </dsp:txBody>
      <dsp:txXfrm>
        <a:off x="1087252" y="1940797"/>
        <a:ext cx="9354155" cy="554543"/>
      </dsp:txXfrm>
    </dsp:sp>
    <dsp:sp modelId="{EF67B3EE-68BB-4D69-A7EE-CBD6E713842A}">
      <dsp:nvSpPr>
        <dsp:cNvPr id="0" name=""/>
        <dsp:cNvSpPr/>
      </dsp:nvSpPr>
      <dsp:spPr>
        <a:xfrm>
          <a:off x="740663" y="1871479"/>
          <a:ext cx="693179" cy="69317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592ECD-A7AD-48A6-9813-C49BAD24969C}">
      <dsp:nvSpPr>
        <dsp:cNvPr id="0" name=""/>
        <dsp:cNvSpPr/>
      </dsp:nvSpPr>
      <dsp:spPr>
        <a:xfrm>
          <a:off x="1087252" y="2771981"/>
          <a:ext cx="9354155" cy="55454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169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800" kern="1200" dirty="0"/>
            <a:t>Загрузка файлов учителем или учеником</a:t>
          </a:r>
        </a:p>
      </dsp:txBody>
      <dsp:txXfrm>
        <a:off x="1087252" y="2771981"/>
        <a:ext cx="9354155" cy="554543"/>
      </dsp:txXfrm>
    </dsp:sp>
    <dsp:sp modelId="{EAC0AE42-C439-469F-B66E-401B9CF24012}">
      <dsp:nvSpPr>
        <dsp:cNvPr id="0" name=""/>
        <dsp:cNvSpPr/>
      </dsp:nvSpPr>
      <dsp:spPr>
        <a:xfrm>
          <a:off x="740663" y="2702663"/>
          <a:ext cx="693179" cy="69317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F348ED-8CC8-4980-8BA7-CDEF476F032E}">
      <dsp:nvSpPr>
        <dsp:cNvPr id="0" name=""/>
        <dsp:cNvSpPr/>
      </dsp:nvSpPr>
      <dsp:spPr>
        <a:xfrm>
          <a:off x="878666" y="3603691"/>
          <a:ext cx="9562741" cy="55454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169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800" kern="1200" dirty="0"/>
            <a:t>Просмотр оценки и комментария учителя</a:t>
          </a:r>
        </a:p>
      </dsp:txBody>
      <dsp:txXfrm>
        <a:off x="878666" y="3603691"/>
        <a:ext cx="9562741" cy="554543"/>
      </dsp:txXfrm>
    </dsp:sp>
    <dsp:sp modelId="{3326E5EF-3E25-4BE0-AE2F-A0D24C415BDE}">
      <dsp:nvSpPr>
        <dsp:cNvPr id="0" name=""/>
        <dsp:cNvSpPr/>
      </dsp:nvSpPr>
      <dsp:spPr>
        <a:xfrm>
          <a:off x="532077" y="3534373"/>
          <a:ext cx="693179" cy="69317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6DF8C8-71F4-42A1-AB7E-B92A29EF3816}">
      <dsp:nvSpPr>
        <dsp:cNvPr id="0" name=""/>
        <dsp:cNvSpPr/>
      </dsp:nvSpPr>
      <dsp:spPr>
        <a:xfrm>
          <a:off x="422516" y="4435402"/>
          <a:ext cx="10018891" cy="55454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169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800" kern="1200" dirty="0"/>
            <a:t>Оценка и комментирование работ учеников</a:t>
          </a:r>
        </a:p>
      </dsp:txBody>
      <dsp:txXfrm>
        <a:off x="422516" y="4435402"/>
        <a:ext cx="10018891" cy="554543"/>
      </dsp:txXfrm>
    </dsp:sp>
    <dsp:sp modelId="{ADDCA23D-D3B7-45E1-AC09-FD0116206598}">
      <dsp:nvSpPr>
        <dsp:cNvPr id="0" name=""/>
        <dsp:cNvSpPr/>
      </dsp:nvSpPr>
      <dsp:spPr>
        <a:xfrm>
          <a:off x="75926" y="4366084"/>
          <a:ext cx="693179" cy="69317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BCAA8B-001E-4269-9B43-C19D98CD35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2FAB928-10DA-4481-8C04-993DF64D4A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572B92B-3CEE-4243-BD01-BA92291AF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06790-34BA-47C5-BC34-D7F23FC40FD3}" type="datetimeFigureOut">
              <a:rPr lang="ru-RU" smtClean="0"/>
              <a:t>16.01.2025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D93976F-1B41-4DFC-BE85-83BE4710E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21126C0-D830-4B99-869B-E6407DB5C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2C30F-F0D0-4959-8BFC-FE01216D42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0422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EA85D8-A0EA-4A41-B657-3128AF3B9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C795156-7220-4C1E-B2AA-01F79CB1D6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F9E5355-E13F-4E50-BB94-379007D9C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06790-34BA-47C5-BC34-D7F23FC40FD3}" type="datetimeFigureOut">
              <a:rPr lang="ru-RU" smtClean="0"/>
              <a:t>16.01.2025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2C35474-F333-45AD-BFF4-CD7D20E18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3CAA25B-E3DB-4654-8E06-CF9D29289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2C30F-F0D0-4959-8BFC-FE01216D42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1298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5F271188-4128-4831-9363-5D9D26D3CA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4570633-F154-46B0-8A75-218109A025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AF19C9C-9DC0-485F-B669-5ABC74583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06790-34BA-47C5-BC34-D7F23FC40FD3}" type="datetimeFigureOut">
              <a:rPr lang="ru-RU" smtClean="0"/>
              <a:t>16.01.2025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D8A376A-2004-4C42-AF75-69EE75E5B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4C50228-D01C-4672-82B4-881C28F85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2C30F-F0D0-4959-8BFC-FE01216D42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5749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3B82E8-2E02-4336-904A-991544383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A11800B-FD54-4385-8889-4A2661406C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055C864-B581-45AE-9F17-42CF678F7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06790-34BA-47C5-BC34-D7F23FC40FD3}" type="datetimeFigureOut">
              <a:rPr lang="ru-RU" smtClean="0"/>
              <a:t>16.01.2025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775B020-FC3C-41FA-AC06-22D74F48D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EB7BF7D-E757-4C99-8BF0-90EE4337B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2C30F-F0D0-4959-8BFC-FE01216D42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9397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958572-2CE1-4ECE-B6C0-B1B61AC63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B3D90D9-EF8C-4EE1-BA71-D24AEB6385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5BF2366-8650-4D0E-B6F3-98BE98648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06790-34BA-47C5-BC34-D7F23FC40FD3}" type="datetimeFigureOut">
              <a:rPr lang="ru-RU" smtClean="0"/>
              <a:t>16.01.2025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7D655EA-E063-4415-A5B4-A5CB9275F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EDF1C40-E47D-4861-8B69-84AB007F2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2C30F-F0D0-4959-8BFC-FE01216D42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1949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F76437-F299-4AAA-B4EE-8E1FC20D1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A975201-4F8A-4120-BECC-F074EC0062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232282C-FE72-41F9-9652-3B7C9531CA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12CA05F-FB24-4FD7-94C6-900EECBF2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06790-34BA-47C5-BC34-D7F23FC40FD3}" type="datetimeFigureOut">
              <a:rPr lang="ru-RU" smtClean="0"/>
              <a:t>16.01.2025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F908AB5-857D-4F82-B90A-4626DC88E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661529F-F619-49AE-9F03-76B31EB84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2C30F-F0D0-4959-8BFC-FE01216D42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6065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39C62E-41E5-4C74-9CE5-221E41840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FFC39F4-61FD-42CA-A422-ECD1E2539E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67EA5CE-BF21-488E-B621-34BADDDD08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49E1886-72DC-43A7-AC0A-7AC4F8DABE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D2FD03E-EB6A-4A64-9AAC-91B0ECECA2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915AD207-7496-4F43-BD56-1D87569AF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06790-34BA-47C5-BC34-D7F23FC40FD3}" type="datetimeFigureOut">
              <a:rPr lang="ru-RU" smtClean="0"/>
              <a:t>16.01.2025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43137F3-C5F5-4930-941E-D30A80008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DB4D2744-B999-49D7-AAD3-7B2129161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2C30F-F0D0-4959-8BFC-FE01216D42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5725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F55619-E750-4F4A-8D83-216C3EC47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C486FE3-F7DE-4760-8C3B-59B8164D0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06790-34BA-47C5-BC34-D7F23FC40FD3}" type="datetimeFigureOut">
              <a:rPr lang="ru-RU" smtClean="0"/>
              <a:t>16.01.2025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D3AF27D-1DE3-4D0B-B38A-B5DA6EB24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F591ED7-3B55-4CC7-919D-4FD95B378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2C30F-F0D0-4959-8BFC-FE01216D42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2089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622769A-91F1-4D17-AFFF-78FC5F109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06790-34BA-47C5-BC34-D7F23FC40FD3}" type="datetimeFigureOut">
              <a:rPr lang="ru-RU" smtClean="0"/>
              <a:t>16.01.2025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BA9C9D1A-2E0E-44AF-8C69-DA9FB7686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7A8154C-CF77-4176-83D7-8B230B745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2C30F-F0D0-4959-8BFC-FE01216D42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8688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245A2A-D58B-4B39-882F-6EF87F461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BD05CF6-B02A-4A75-85CF-2E9E88FAB3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6B26890-1BA6-44EC-BCD1-855D911EF7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5566206-A292-4A19-9260-2AA4A1042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06790-34BA-47C5-BC34-D7F23FC40FD3}" type="datetimeFigureOut">
              <a:rPr lang="ru-RU" smtClean="0"/>
              <a:t>16.01.2025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A4A8680-901A-42C4-BE61-B56045844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9EC54E7-C3B5-41C6-8CDD-289044A10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2C30F-F0D0-4959-8BFC-FE01216D42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3697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FF9866-5069-4A05-8A4C-19737BFB5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D94B17BB-D52E-442A-97B4-1305B059B9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32881D4-0906-40E7-9FDE-9720532F48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8C24EBF-9D5F-49D7-AF43-AD7EAA556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06790-34BA-47C5-BC34-D7F23FC40FD3}" type="datetimeFigureOut">
              <a:rPr lang="ru-RU" smtClean="0"/>
              <a:t>16.01.2025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C3868B5-2B0F-4617-A792-C078FF95D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CBACA99-40AA-4259-96A4-49489E495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2C30F-F0D0-4959-8BFC-FE01216D42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9584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46D996-7434-4FA5-9E41-5D499DFD9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3439BCF-3698-4CF8-891A-BF5E18D593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E2E2F61-C9E7-428F-B19C-CE4A95BCEE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706790-34BA-47C5-BC34-D7F23FC40FD3}" type="datetimeFigureOut">
              <a:rPr lang="ru-RU" smtClean="0"/>
              <a:t>16.01.2025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D07204D-DFC8-406D-B430-E7E0AA5F2A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5FDCBEB-70A0-4D3F-A82F-E062A26D4A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82C30F-F0D0-4959-8BFC-FE01216D42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3008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DCAAE4-86D4-46D2-BCEF-D0B3A799E7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СИСТЕМЫ ЭЛЕКТРОННОГО ОБУЧЕНИЯ ДЛЯ СРЕДНЕЙ ШКОЛЫ ПГТ ВАХРУШИ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1EB8805-8124-4FDE-81E6-AD7A29EBA5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52084" y="4074695"/>
            <a:ext cx="4542441" cy="2783305"/>
          </a:xfrm>
        </p:spPr>
        <p:txBody>
          <a:bodyPr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ru-RU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Выполнил: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Платунов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Павел Андреевич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ru-RU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Группа: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21П-1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ru-RU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Специальность: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09.02.07 Информационные 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системы и программирование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ru-RU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Руководитель: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Калинин Арсений Олегович</a:t>
            </a:r>
          </a:p>
          <a:p>
            <a:pPr algn="l"/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863DD59A-F36C-4991-AD5F-8CCFB33930EF}"/>
              </a:ext>
            </a:extLst>
          </p:cNvPr>
          <p:cNvGrpSpPr/>
          <p:nvPr/>
        </p:nvGrpSpPr>
        <p:grpSpPr>
          <a:xfrm>
            <a:off x="2154749" y="-167779"/>
            <a:ext cx="7882502" cy="1258888"/>
            <a:chOff x="1706861" y="-167779"/>
            <a:chExt cx="7882502" cy="1258888"/>
          </a:xfrm>
        </p:grpSpPr>
        <p:sp>
          <p:nvSpPr>
            <p:cNvPr id="4" name="Прямоугольник 3">
              <a:extLst>
                <a:ext uri="{FF2B5EF4-FFF2-40B4-BE49-F238E27FC236}">
                  <a16:creationId xmlns:a16="http://schemas.microsoft.com/office/drawing/2014/main" id="{E6510D4A-56CF-471A-A7B7-D43909F14E5D}"/>
                </a:ext>
              </a:extLst>
            </p:cNvPr>
            <p:cNvSpPr/>
            <p:nvPr/>
          </p:nvSpPr>
          <p:spPr>
            <a:xfrm>
              <a:off x="2602637" y="0"/>
              <a:ext cx="6986726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ru-RU" altLang="ru-RU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Кировское областное государственное профессиональное образовательное бюджетное учреждение</a:t>
              </a:r>
            </a:p>
            <a:p>
              <a:pPr algn="ctr"/>
              <a:r>
                <a:rPr lang="ru-RU" altLang="ru-RU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«Слободской колледж педагогики и социальных отношений»</a:t>
              </a:r>
            </a:p>
          </p:txBody>
        </p:sp>
        <p:pic>
          <p:nvPicPr>
            <p:cNvPr id="5" name="Picture 14" descr="touch-icon-ipad-retina">
              <a:extLst>
                <a:ext uri="{FF2B5EF4-FFF2-40B4-BE49-F238E27FC236}">
                  <a16:creationId xmlns:a16="http://schemas.microsoft.com/office/drawing/2014/main" id="{B00F0666-6D9C-4A14-80AA-C17AE888C65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06861" y="-167779"/>
              <a:ext cx="1258888" cy="1258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" name="TextBox 5">
            <a:extLst>
              <a:ext uri="{FF2B5EF4-FFF2-40B4-BE49-F238E27FC236}">
                <a16:creationId xmlns:a16="http://schemas.microsoft.com/office/drawing/2014/main" id="{DE7D28BC-5611-40F6-A1AA-30B5055E1E7B}"/>
              </a:ext>
            </a:extLst>
          </p:cNvPr>
          <p:cNvSpPr txBox="1"/>
          <p:nvPr/>
        </p:nvSpPr>
        <p:spPr>
          <a:xfrm>
            <a:off x="5754210" y="6488668"/>
            <a:ext cx="683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dirty="0"/>
              <a:t>2024</a:t>
            </a:r>
          </a:p>
        </p:txBody>
      </p:sp>
    </p:spTree>
    <p:extLst>
      <p:ext uri="{BB962C8B-B14F-4D97-AF65-F5344CB8AC3E}">
        <p14:creationId xmlns:p14="http://schemas.microsoft.com/office/powerpoint/2010/main" val="7282947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7B25119-21EA-425F-9B47-51CAB2C322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131" r="1078"/>
          <a:stretch/>
        </p:blipFill>
        <p:spPr>
          <a:xfrm>
            <a:off x="1493864" y="1721034"/>
            <a:ext cx="9204272" cy="4680579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FB255E-7017-426B-A0AE-F33474EB9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8"/>
            <a:ext cx="10515600" cy="646332"/>
          </a:xfrm>
        </p:spPr>
        <p:txBody>
          <a:bodyPr>
            <a:normAutofit/>
          </a:bodyPr>
          <a:lstStyle/>
          <a:p>
            <a:pPr algn="ctr"/>
            <a:r>
              <a:rPr lang="ru-RU" sz="3200" b="1" dirty="0">
                <a:latin typeface="Times New Roman" panose="02020603050405020304" pitchFamily="18" charset="0"/>
              </a:rPr>
              <a:t>Интерфейс программы</a:t>
            </a:r>
            <a:endParaRPr lang="ru-RU" sz="3200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ECC47028-4740-442D-950C-AD4C9F0BE3A2}"/>
              </a:ext>
            </a:extLst>
          </p:cNvPr>
          <p:cNvSpPr/>
          <p:nvPr/>
        </p:nvSpPr>
        <p:spPr>
          <a:xfrm>
            <a:off x="838200" y="0"/>
            <a:ext cx="10515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altLang="ru-RU" b="1" dirty="0">
                <a:solidFill>
                  <a:schemeClr val="tx2"/>
                </a:solidFill>
                <a:latin typeface="Times New Roman" panose="02020603050405020304" pitchFamily="18" charset="0"/>
              </a:rPr>
              <a:t>РАЗРАБОТКА СИСТЕМЫ ЭЛЕКТРОННОГО ОБУЧЕНИЯ ДЛЯ СРЕДНЕЙ ШКОЛЫ ПГТ ВАХРУШИ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68264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FB255E-7017-426B-A0AE-F33474EB9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8"/>
            <a:ext cx="10515600" cy="646332"/>
          </a:xfrm>
        </p:spPr>
        <p:txBody>
          <a:bodyPr>
            <a:normAutofit/>
          </a:bodyPr>
          <a:lstStyle/>
          <a:p>
            <a:pPr algn="ctr"/>
            <a:r>
              <a:rPr lang="ru-RU" altLang="ru-RU" sz="3200" b="1" dirty="0">
                <a:latin typeface="Times New Roman" panose="02020603050405020304" pitchFamily="18" charset="0"/>
              </a:rPr>
              <a:t>Цели и задачи</a:t>
            </a:r>
            <a:endParaRPr lang="ru-RU" sz="32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F5393BA-DE6A-4B34-B395-6DA99878AF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2077"/>
            <a:ext cx="10515600" cy="4814886"/>
          </a:xfrm>
        </p:spPr>
        <p:txBody>
          <a:bodyPr>
            <a:normAutofit/>
          </a:bodyPr>
          <a:lstStyle/>
          <a:p>
            <a:pPr marL="0" indent="0">
              <a:spcBef>
                <a:spcPts val="500"/>
              </a:spcBef>
              <a:buNone/>
            </a:pP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Цель дипломного проекта - разработка и внедрение электронной системы обучения в школу.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Задачи исследования:</a:t>
            </a:r>
          </a:p>
          <a:p>
            <a:pPr>
              <a:spcBef>
                <a:spcPts val="500"/>
              </a:spcBef>
            </a:pP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Описать предметную область.</a:t>
            </a:r>
          </a:p>
          <a:p>
            <a:pPr>
              <a:spcBef>
                <a:spcPts val="500"/>
              </a:spcBef>
            </a:pP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технического задание на создание программного продукта.</a:t>
            </a:r>
          </a:p>
          <a:p>
            <a:pPr>
              <a:spcBef>
                <a:spcPts val="500"/>
              </a:spcBef>
            </a:pP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Описать архитектуру программы.</a:t>
            </a:r>
          </a:p>
          <a:p>
            <a:pPr>
              <a:spcBef>
                <a:spcPts val="500"/>
              </a:spcBef>
            </a:pP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Описать алгоритмы и функционирование программы.</a:t>
            </a:r>
          </a:p>
          <a:p>
            <a:pPr>
              <a:spcBef>
                <a:spcPts val="500"/>
              </a:spcBef>
            </a:pP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Провести тестирование и опытную эксплуатацию.</a:t>
            </a:r>
          </a:p>
          <a:p>
            <a:pPr>
              <a:spcBef>
                <a:spcPts val="500"/>
              </a:spcBef>
            </a:pP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руководство оператора</a:t>
            </a:r>
          </a:p>
          <a:p>
            <a:pPr marL="0" indent="0">
              <a:spcBef>
                <a:spcPts val="500"/>
              </a:spcBef>
              <a:buNone/>
            </a:pPr>
            <a:endParaRPr lang="ru-RU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ECC47028-4740-442D-950C-AD4C9F0BE3A2}"/>
              </a:ext>
            </a:extLst>
          </p:cNvPr>
          <p:cNvSpPr/>
          <p:nvPr/>
        </p:nvSpPr>
        <p:spPr>
          <a:xfrm>
            <a:off x="838200" y="0"/>
            <a:ext cx="10515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altLang="ru-RU" b="1" dirty="0">
                <a:solidFill>
                  <a:schemeClr val="tx2"/>
                </a:solidFill>
                <a:latin typeface="Times New Roman" panose="02020603050405020304" pitchFamily="18" charset="0"/>
              </a:rPr>
              <a:t>РАЗРАБОТКА СИСТЕМЫ ЭЛЕКТРОННОГО ОБУЧЕНИЯ ДЛЯ СРЕДНЕЙ ШКОЛЫ ПГТ ВАХРУШИ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54818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FB255E-7017-426B-A0AE-F33474EB9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8"/>
            <a:ext cx="10515600" cy="646332"/>
          </a:xfrm>
        </p:spPr>
        <p:txBody>
          <a:bodyPr>
            <a:normAutofit/>
          </a:bodyPr>
          <a:lstStyle/>
          <a:p>
            <a:pPr algn="ctr"/>
            <a:r>
              <a:rPr lang="ru-RU" altLang="ru-RU" sz="3200" b="1" dirty="0">
                <a:latin typeface="Times New Roman" panose="02020603050405020304" pitchFamily="18" charset="0"/>
              </a:rPr>
              <a:t>Анализ предметной области</a:t>
            </a:r>
            <a:endParaRPr lang="ru-RU" sz="32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F5393BA-DE6A-4B34-B395-6DA99878AF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2077"/>
            <a:ext cx="10515600" cy="4814886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Электронная система обучения (ЭСО) — это платформа для онлайн-обучения. ЭСО помогает организовать весь цикл образовательного процесса: от разработки контента до проверки знаний учеников. Интерактивная платформа позволяет хранить все обучающие материалы в одной виртуальной среде.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ECC47028-4740-442D-950C-AD4C9F0BE3A2}"/>
              </a:ext>
            </a:extLst>
          </p:cNvPr>
          <p:cNvSpPr/>
          <p:nvPr/>
        </p:nvSpPr>
        <p:spPr>
          <a:xfrm>
            <a:off x="838200" y="0"/>
            <a:ext cx="10515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altLang="ru-RU" b="1" dirty="0">
                <a:solidFill>
                  <a:schemeClr val="tx2"/>
                </a:solidFill>
                <a:latin typeface="Times New Roman" panose="02020603050405020304" pitchFamily="18" charset="0"/>
              </a:rPr>
              <a:t>РАЗРАБОТКА СИСТЕМЫ ЭЛЕКТРОННОГО ОБУЧЕНИЯ ДЛЯ СРЕДНЕЙ ШКОЛЫ ПГТ ВАХРУШИ</a:t>
            </a:r>
            <a:endParaRPr lang="ru-RU" dirty="0"/>
          </a:p>
        </p:txBody>
      </p:sp>
      <p:pic>
        <p:nvPicPr>
          <p:cNvPr id="1026" name="Picture 2" descr="Picture background">
            <a:extLst>
              <a:ext uri="{FF2B5EF4-FFF2-40B4-BE49-F238E27FC236}">
                <a16:creationId xmlns:a16="http://schemas.microsoft.com/office/drawing/2014/main" id="{28A124CD-7AA1-471C-B192-351209C216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3429000"/>
            <a:ext cx="4876800" cy="2924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1670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FB255E-7017-426B-A0AE-F33474EB9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8"/>
            <a:ext cx="10515600" cy="646332"/>
          </a:xfrm>
        </p:spPr>
        <p:txBody>
          <a:bodyPr>
            <a:normAutofit/>
          </a:bodyPr>
          <a:lstStyle/>
          <a:p>
            <a:pPr algn="ctr"/>
            <a:r>
              <a:rPr lang="ru-RU" altLang="ru-RU" sz="3200" b="1" dirty="0">
                <a:latin typeface="Times New Roman" panose="02020603050405020304" pitchFamily="18" charset="0"/>
              </a:rPr>
              <a:t>Анализ предметной области</a:t>
            </a:r>
            <a:endParaRPr lang="ru-RU" sz="3200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ECC47028-4740-442D-950C-AD4C9F0BE3A2}"/>
              </a:ext>
            </a:extLst>
          </p:cNvPr>
          <p:cNvSpPr/>
          <p:nvPr/>
        </p:nvSpPr>
        <p:spPr>
          <a:xfrm>
            <a:off x="838200" y="0"/>
            <a:ext cx="10515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altLang="ru-RU" b="1" dirty="0">
                <a:solidFill>
                  <a:schemeClr val="tx2"/>
                </a:solidFill>
                <a:latin typeface="Times New Roman" panose="02020603050405020304" pitchFamily="18" charset="0"/>
              </a:rPr>
              <a:t>РАЗРАБОТКА СИСТЕМЫ ЭЛЕКТРОННОГО ОБУЧЕНИЯ ДЛЯ СРЕДНЕЙ ШКОЛЫ ПГТ ВАХРУШИ</a:t>
            </a:r>
            <a:endParaRPr lang="ru-RU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4772BC4-41E1-4D89-8187-D1AA48E621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895" y="1618051"/>
            <a:ext cx="10748210" cy="4919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767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FB255E-7017-426B-A0AE-F33474EB9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8"/>
            <a:ext cx="10515600" cy="646332"/>
          </a:xfrm>
        </p:spPr>
        <p:txBody>
          <a:bodyPr>
            <a:normAutofit/>
          </a:bodyPr>
          <a:lstStyle/>
          <a:p>
            <a:pPr algn="ctr"/>
            <a:r>
              <a:rPr lang="ru-RU" altLang="ru-RU" sz="3200" b="1" dirty="0">
                <a:latin typeface="Times New Roman" panose="02020603050405020304" pitchFamily="18" charset="0"/>
              </a:rPr>
              <a:t>Анализ предметной области</a:t>
            </a:r>
            <a:endParaRPr lang="ru-RU" sz="3200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ECC47028-4740-442D-950C-AD4C9F0BE3A2}"/>
              </a:ext>
            </a:extLst>
          </p:cNvPr>
          <p:cNvSpPr/>
          <p:nvPr/>
        </p:nvSpPr>
        <p:spPr>
          <a:xfrm>
            <a:off x="838200" y="0"/>
            <a:ext cx="10515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altLang="ru-RU" b="1" dirty="0">
                <a:solidFill>
                  <a:schemeClr val="tx2"/>
                </a:solidFill>
                <a:latin typeface="Times New Roman" panose="02020603050405020304" pitchFamily="18" charset="0"/>
              </a:rPr>
              <a:t>РАЗРАБОТКА СИСТЕМЫ ЭЛЕКТРОННОГО ОБУЧЕНИЯ ДЛЯ СРЕДНЕЙ ШКОЛЫ ПГТ ВАХРУШИ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98795B0-155C-4EA1-99DD-8FFA3E5FCF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7307" y="1492393"/>
            <a:ext cx="8997385" cy="5117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986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FB255E-7017-426B-A0AE-F33474EB9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8"/>
            <a:ext cx="10515600" cy="646332"/>
          </a:xfrm>
        </p:spPr>
        <p:txBody>
          <a:bodyPr>
            <a:normAutofit/>
          </a:bodyPr>
          <a:lstStyle/>
          <a:p>
            <a:pPr algn="ctr"/>
            <a:r>
              <a:rPr lang="ru-RU" altLang="ru-RU" sz="3200" b="1" dirty="0">
                <a:latin typeface="Times New Roman" panose="02020603050405020304" pitchFamily="18" charset="0"/>
              </a:rPr>
              <a:t>Анализ предметной области</a:t>
            </a:r>
            <a:endParaRPr lang="ru-RU" sz="32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F5393BA-DE6A-4B34-B395-6DA99878AF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2077"/>
            <a:ext cx="10515600" cy="4814886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ru-RU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eFront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— это гибкая корпоративная платформа управления обучением с открытым исходным кодом от компании </a:t>
            </a:r>
            <a:r>
              <a:rPr lang="ru-RU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Epignosis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Подходит для обучения сотрудников,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школьников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партнёров и клиентов в компаниях и организациях. 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ECC47028-4740-442D-950C-AD4C9F0BE3A2}"/>
              </a:ext>
            </a:extLst>
          </p:cNvPr>
          <p:cNvSpPr/>
          <p:nvPr/>
        </p:nvSpPr>
        <p:spPr>
          <a:xfrm>
            <a:off x="838200" y="0"/>
            <a:ext cx="10515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altLang="ru-RU" b="1" dirty="0">
                <a:solidFill>
                  <a:schemeClr val="tx2"/>
                </a:solidFill>
                <a:latin typeface="Times New Roman" panose="02020603050405020304" pitchFamily="18" charset="0"/>
              </a:rPr>
              <a:t>РАЗРАБОТКА СИСТЕМЫ ЭЛЕКТРОННОГО ОБУЧЕНИЯ ДЛЯ СРЕДНЕЙ ШКОЛЫ ПГТ ВАХРУШИ</a:t>
            </a:r>
            <a:endParaRPr lang="ru-RU" dirty="0"/>
          </a:p>
        </p:txBody>
      </p:sp>
      <p:pic>
        <p:nvPicPr>
          <p:cNvPr id="6" name="Рисунок 5" descr="Picture background">
            <a:extLst>
              <a:ext uri="{FF2B5EF4-FFF2-40B4-BE49-F238E27FC236}">
                <a16:creationId xmlns:a16="http://schemas.microsoft.com/office/drawing/2014/main" id="{32FB40E2-5B17-468C-85F1-E06EE0507C1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8593" y="3216339"/>
            <a:ext cx="5434813" cy="33962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426571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FB255E-7017-426B-A0AE-F33474EB9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8"/>
            <a:ext cx="10515600" cy="646332"/>
          </a:xfrm>
        </p:spPr>
        <p:txBody>
          <a:bodyPr>
            <a:normAutofit/>
          </a:bodyPr>
          <a:lstStyle/>
          <a:p>
            <a:pPr algn="ctr"/>
            <a:r>
              <a:rPr lang="ru-RU" altLang="ru-RU" sz="3200" b="1" dirty="0">
                <a:latin typeface="Times New Roman" panose="02020603050405020304" pitchFamily="18" charset="0"/>
              </a:rPr>
              <a:t>Средства разработки</a:t>
            </a:r>
            <a:endParaRPr lang="ru-RU" sz="32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F5393BA-DE6A-4B34-B395-6DA99878AF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2077"/>
            <a:ext cx="10515600" cy="4814886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Среда разработки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 Studio 2022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Языки программирования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C#, HTML, CSS, JavaScript, T-SQL.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Приложение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ASP.Net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Core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База данных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 Server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endParaRPr lang="ru-RU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ECC47028-4740-442D-950C-AD4C9F0BE3A2}"/>
              </a:ext>
            </a:extLst>
          </p:cNvPr>
          <p:cNvSpPr/>
          <p:nvPr/>
        </p:nvSpPr>
        <p:spPr>
          <a:xfrm>
            <a:off x="838200" y="0"/>
            <a:ext cx="10515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altLang="ru-RU" b="1" dirty="0">
                <a:solidFill>
                  <a:schemeClr val="tx2"/>
                </a:solidFill>
                <a:latin typeface="Times New Roman" panose="02020603050405020304" pitchFamily="18" charset="0"/>
              </a:rPr>
              <a:t>РАЗРАБОТКА СИСТЕМЫ ЭЛЕКТРОННОГО ОБУЧЕНИЯ ДЛЯ СРЕДНЕЙ ШКОЛЫ ПГТ ВАХРУШИ</a:t>
            </a:r>
            <a:endParaRPr lang="ru-RU" dirty="0"/>
          </a:p>
        </p:txBody>
      </p:sp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0D03FD51-5464-4266-81E5-F8EA3611DF85}"/>
              </a:ext>
            </a:extLst>
          </p:cNvPr>
          <p:cNvGrpSpPr/>
          <p:nvPr/>
        </p:nvGrpSpPr>
        <p:grpSpPr>
          <a:xfrm>
            <a:off x="2534413" y="3559427"/>
            <a:ext cx="7260444" cy="1440000"/>
            <a:chOff x="2552169" y="3603816"/>
            <a:chExt cx="7260444" cy="1440000"/>
          </a:xfrm>
        </p:grpSpPr>
        <p:pic>
          <p:nvPicPr>
            <p:cNvPr id="9" name="Picture 12" descr="Microsoft Visual Studio — Википедия">
              <a:extLst>
                <a:ext uri="{FF2B5EF4-FFF2-40B4-BE49-F238E27FC236}">
                  <a16:creationId xmlns:a16="http://schemas.microsoft.com/office/drawing/2014/main" id="{48F7A902-2086-4E17-8908-CD834C2C841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52169" y="3603816"/>
              <a:ext cx="1440000" cy="144000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2" descr="Picture background">
              <a:extLst>
                <a:ext uri="{FF2B5EF4-FFF2-40B4-BE49-F238E27FC236}">
                  <a16:creationId xmlns:a16="http://schemas.microsoft.com/office/drawing/2014/main" id="{4ADD9F40-EDCD-4A25-99CD-97FC2D3DA57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1725" y="3603816"/>
              <a:ext cx="1781333" cy="144000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0" name="Picture 2" descr="Picture background">
              <a:extLst>
                <a:ext uri="{FF2B5EF4-FFF2-40B4-BE49-F238E27FC236}">
                  <a16:creationId xmlns:a16="http://schemas.microsoft.com/office/drawing/2014/main" id="{935B9607-4C4F-46B8-9D6A-C997D6C3C7F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125" t="13134" r="13677" b="13668"/>
            <a:stretch/>
          </p:blipFill>
          <p:spPr bwMode="auto">
            <a:xfrm>
              <a:off x="6932614" y="3603816"/>
              <a:ext cx="2879999" cy="144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E5933541-6347-4A67-A224-9CFA65F88D8E}"/>
              </a:ext>
            </a:extLst>
          </p:cNvPr>
          <p:cNvGrpSpPr/>
          <p:nvPr/>
        </p:nvGrpSpPr>
        <p:grpSpPr>
          <a:xfrm>
            <a:off x="1250187" y="5185500"/>
            <a:ext cx="9691627" cy="1440000"/>
            <a:chOff x="838200" y="5081557"/>
            <a:chExt cx="9691627" cy="1440000"/>
          </a:xfrm>
        </p:grpSpPr>
        <p:pic>
          <p:nvPicPr>
            <p:cNvPr id="11" name="Picture 4" descr="Picture background">
              <a:extLst>
                <a:ext uri="{FF2B5EF4-FFF2-40B4-BE49-F238E27FC236}">
                  <a16:creationId xmlns:a16="http://schemas.microsoft.com/office/drawing/2014/main" id="{580EE38F-B5EE-4258-9A6C-A7C80BF477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200" y="5081557"/>
              <a:ext cx="1280000" cy="144000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2" name="Picture 4" descr="Picture background">
              <a:extLst>
                <a:ext uri="{FF2B5EF4-FFF2-40B4-BE49-F238E27FC236}">
                  <a16:creationId xmlns:a16="http://schemas.microsoft.com/office/drawing/2014/main" id="{99F6B2E3-94E3-4A09-BF9F-8C500FE7126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4413" y="5081557"/>
              <a:ext cx="1440000" cy="144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4" name="Picture 6" descr="Picture background">
              <a:extLst>
                <a:ext uri="{FF2B5EF4-FFF2-40B4-BE49-F238E27FC236}">
                  <a16:creationId xmlns:a16="http://schemas.microsoft.com/office/drawing/2014/main" id="{C7B3FA00-35F9-4691-B3F6-4BF7F44C938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600" b="3308"/>
            <a:stretch/>
          </p:blipFill>
          <p:spPr bwMode="auto">
            <a:xfrm>
              <a:off x="4390626" y="5081557"/>
              <a:ext cx="1193861" cy="144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Рисунок 15">
              <a:extLst>
                <a:ext uri="{FF2B5EF4-FFF2-40B4-BE49-F238E27FC236}">
                  <a16:creationId xmlns:a16="http://schemas.microsoft.com/office/drawing/2014/main" id="{E2311C14-5B59-44D0-B6D0-0E3FC1F5DBC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00700" y="5081557"/>
              <a:ext cx="1025962" cy="1440000"/>
            </a:xfrm>
            <a:prstGeom prst="rect">
              <a:avLst/>
            </a:prstGeom>
          </p:spPr>
        </p:pic>
        <p:pic>
          <p:nvPicPr>
            <p:cNvPr id="18" name="Рисунок 17">
              <a:extLst>
                <a:ext uri="{FF2B5EF4-FFF2-40B4-BE49-F238E27FC236}">
                  <a16:creationId xmlns:a16="http://schemas.microsoft.com/office/drawing/2014/main" id="{9CE22EC6-3679-4008-8EED-93546C1267A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42875" y="5081557"/>
              <a:ext cx="3086952" cy="144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088741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FB255E-7017-426B-A0AE-F33474EB9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8"/>
            <a:ext cx="10515600" cy="646332"/>
          </a:xfrm>
        </p:spPr>
        <p:txBody>
          <a:bodyPr>
            <a:normAutofit/>
          </a:bodyPr>
          <a:lstStyle/>
          <a:p>
            <a:pPr algn="ctr"/>
            <a:r>
              <a:rPr lang="ru-RU" sz="3200" b="1" dirty="0">
                <a:latin typeface="Times New Roman" panose="02020603050405020304" pitchFamily="18" charset="0"/>
              </a:rPr>
              <a:t>Основные функции программы</a:t>
            </a:r>
            <a:endParaRPr lang="ru-RU" sz="3200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ECC47028-4740-442D-950C-AD4C9F0BE3A2}"/>
              </a:ext>
            </a:extLst>
          </p:cNvPr>
          <p:cNvSpPr/>
          <p:nvPr/>
        </p:nvSpPr>
        <p:spPr>
          <a:xfrm>
            <a:off x="838200" y="0"/>
            <a:ext cx="10515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altLang="ru-RU" b="1" dirty="0">
                <a:solidFill>
                  <a:schemeClr val="tx2"/>
                </a:solidFill>
                <a:latin typeface="Times New Roman" panose="02020603050405020304" pitchFamily="18" charset="0"/>
              </a:rPr>
              <a:t>РАЗРАБОТКА СИСТЕМЫ ЭЛЕКТРОННОГО ОБУЧЕНИЯ ДЛЯ СРЕДНЕЙ ШКОЛЫ ПГТ ВАХРУШИ</a:t>
            </a:r>
            <a:endParaRPr lang="ru-RU" dirty="0"/>
          </a:p>
        </p:txBody>
      </p:sp>
      <p:graphicFrame>
        <p:nvGraphicFramePr>
          <p:cNvPr id="5" name="Схема 4">
            <a:extLst>
              <a:ext uri="{FF2B5EF4-FFF2-40B4-BE49-F238E27FC236}">
                <a16:creationId xmlns:a16="http://schemas.microsoft.com/office/drawing/2014/main" id="{60767578-E835-43C2-82D2-BD4C49CFAA7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25106180"/>
              </p:ext>
            </p:extLst>
          </p:nvPr>
        </p:nvGraphicFramePr>
        <p:xfrm>
          <a:off x="838200" y="1362076"/>
          <a:ext cx="10515600" cy="52673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428871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FB255E-7017-426B-A0AE-F33474EB9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8"/>
            <a:ext cx="10515600" cy="646332"/>
          </a:xfrm>
        </p:spPr>
        <p:txBody>
          <a:bodyPr>
            <a:normAutofit/>
          </a:bodyPr>
          <a:lstStyle/>
          <a:p>
            <a:pPr algn="ctr"/>
            <a:r>
              <a:rPr lang="ru-RU" sz="3200" b="1" dirty="0">
                <a:latin typeface="Times New Roman" panose="02020603050405020304" pitchFamily="18" charset="0"/>
              </a:rPr>
              <a:t>Интерфейс программы</a:t>
            </a:r>
            <a:endParaRPr lang="ru-RU" sz="3200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ECC47028-4740-442D-950C-AD4C9F0BE3A2}"/>
              </a:ext>
            </a:extLst>
          </p:cNvPr>
          <p:cNvSpPr/>
          <p:nvPr/>
        </p:nvSpPr>
        <p:spPr>
          <a:xfrm>
            <a:off x="838200" y="0"/>
            <a:ext cx="10515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altLang="ru-RU" b="1" dirty="0">
                <a:solidFill>
                  <a:schemeClr val="tx2"/>
                </a:solidFill>
                <a:latin typeface="Times New Roman" panose="02020603050405020304" pitchFamily="18" charset="0"/>
              </a:rPr>
              <a:t>РАЗРАБОТКА СИСТЕМЫ ЭЛЕКТРОННОГО ОБУЧЕНИЯ ДЛЯ СРЕДНЕЙ ШКОЛЫ ПГТ ВАХРУШИ</a:t>
            </a:r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8E16A44-05A2-400D-AFCD-E3969C872AD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132" r="1078"/>
          <a:stretch/>
        </p:blipFill>
        <p:spPr>
          <a:xfrm>
            <a:off x="1493863" y="1721037"/>
            <a:ext cx="9204273" cy="4680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42893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330</Words>
  <Application>Microsoft Office PowerPoint</Application>
  <PresentationFormat>Широкоэкранный</PresentationFormat>
  <Paragraphs>49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Тема Office</vt:lpstr>
      <vt:lpstr>РАЗРАБОТКА СИСТЕМЫ ЭЛЕКТРОННОГО ОБУЧЕНИЯ ДЛЯ СРЕДНЕЙ ШКОЛЫ ПГТ ВАХРУШИ</vt:lpstr>
      <vt:lpstr>Цели и задачи</vt:lpstr>
      <vt:lpstr>Анализ предметной области</vt:lpstr>
      <vt:lpstr>Анализ предметной области</vt:lpstr>
      <vt:lpstr>Анализ предметной области</vt:lpstr>
      <vt:lpstr>Анализ предметной области</vt:lpstr>
      <vt:lpstr>Средства разработки</vt:lpstr>
      <vt:lpstr>Основные функции программы</vt:lpstr>
      <vt:lpstr>Интерфейс программы</vt:lpstr>
      <vt:lpstr>Интерфейс программы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ПРОГРАММНОГО ОБЕСПЕЧЕНИЯ "ЭЛЕКТРОННАЯ СИСТЕМА ОБУЧЕНИЯ" ДЛЯ СРЕДНЕЙ ШКОЛЫ ПГТ ВАХРУШИ</dc:title>
  <dc:creator>King Night</dc:creator>
  <cp:lastModifiedBy>King Night</cp:lastModifiedBy>
  <cp:revision>16</cp:revision>
  <dcterms:created xsi:type="dcterms:W3CDTF">2024-12-04T18:10:37Z</dcterms:created>
  <dcterms:modified xsi:type="dcterms:W3CDTF">2025-01-16T07:41:45Z</dcterms:modified>
</cp:coreProperties>
</file>