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70" r:id="rId8"/>
    <p:sldId id="262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69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760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4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39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8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14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03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88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30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00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05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3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15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13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5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46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F4BA6-6279-4639-B9D8-35F4DFEAD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2400" dirty="0"/>
              <a:t>ОТЧЕТ</a:t>
            </a:r>
            <a:br>
              <a:rPr lang="ru-RU" sz="2400" dirty="0"/>
            </a:br>
            <a:r>
              <a:rPr lang="ru-RU" sz="2400" dirty="0"/>
              <a:t> по производственной  практике</a:t>
            </a:r>
            <a:br>
              <a:rPr lang="ru-RU" sz="2400" dirty="0"/>
            </a:br>
            <a:r>
              <a:rPr lang="ru-RU" sz="2400" dirty="0"/>
              <a:t>ПМ.01 «Разработка модулей программного обеспечения для компьютерных систем»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DCBA16-C175-4C9C-9308-DB83C8E21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365990"/>
            <a:ext cx="3518516" cy="249201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/>
              <a:t>Студента</a:t>
            </a:r>
          </a:p>
          <a:p>
            <a:pPr algn="l"/>
            <a:r>
              <a:rPr lang="ru-RU" dirty="0" err="1"/>
              <a:t>Платунов</a:t>
            </a:r>
            <a:r>
              <a:rPr lang="ru-RU" dirty="0"/>
              <a:t> Павел Андреевич </a:t>
            </a:r>
          </a:p>
          <a:p>
            <a:pPr algn="l"/>
            <a:r>
              <a:rPr lang="ru-RU" dirty="0"/>
              <a:t>Группа 21П-1</a:t>
            </a:r>
          </a:p>
          <a:p>
            <a:pPr algn="l"/>
            <a:r>
              <a:rPr lang="ru-RU" dirty="0"/>
              <a:t>Специальность  09.02.07 Информационные системы и программирование</a:t>
            </a:r>
          </a:p>
          <a:p>
            <a:pPr algn="l"/>
            <a:r>
              <a:rPr lang="ru-RU" dirty="0"/>
              <a:t>Руководитель практики от организации:</a:t>
            </a:r>
          </a:p>
          <a:p>
            <a:pPr algn="l"/>
            <a:r>
              <a:rPr lang="ru-RU" dirty="0"/>
              <a:t>Петроченко Николай Юрьевич</a:t>
            </a:r>
          </a:p>
          <a:p>
            <a:pPr algn="l"/>
            <a:r>
              <a:rPr lang="ru-RU" dirty="0"/>
              <a:t>Руководитель практики от колледжа</a:t>
            </a:r>
            <a:r>
              <a:rPr lang="en-US" dirty="0"/>
              <a:t>:</a:t>
            </a:r>
          </a:p>
          <a:p>
            <a:pPr algn="l"/>
            <a:r>
              <a:rPr lang="ru-RU" dirty="0"/>
              <a:t>Калинин Арсений Олегович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2EE076-A10D-444D-8DF3-3FE4E5C02586}"/>
              </a:ext>
            </a:extLst>
          </p:cNvPr>
          <p:cNvSpPr/>
          <p:nvPr/>
        </p:nvSpPr>
        <p:spPr>
          <a:xfrm>
            <a:off x="864094" y="104057"/>
            <a:ext cx="8510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КИРОВСКОЙ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бюджетное учреждение 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 колледж педагогики и социальных отношений»</a:t>
            </a:r>
          </a:p>
        </p:txBody>
      </p:sp>
    </p:spTree>
    <p:extLst>
      <p:ext uri="{BB962C8B-B14F-4D97-AF65-F5344CB8AC3E}">
        <p14:creationId xmlns:p14="http://schemas.microsoft.com/office/powerpoint/2010/main" val="11820446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5BE42-5661-430C-9A23-E476AC08E8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962" y="1948271"/>
            <a:ext cx="8761412" cy="47454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Выполнение тестирование программного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Выполнено </a:t>
            </a:r>
            <a:r>
              <a:rPr lang="en-US" dirty="0"/>
              <a:t>Unit </a:t>
            </a:r>
            <a:r>
              <a:rPr lang="ru-RU" dirty="0"/>
              <a:t>тестирование, нагрузочное тестирование, тестирование интеграции, тестирование интерфейса.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087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Выполнение тестирование программного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Выполнено </a:t>
            </a:r>
            <a:r>
              <a:rPr lang="en-US" dirty="0"/>
              <a:t>Unit </a:t>
            </a:r>
            <a:r>
              <a:rPr lang="ru-RU" dirty="0"/>
              <a:t>тестирование, нагрузочное тестирование, тестирование интеграции, тестирование интерфейса.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46E44-C4CD-4DA1-BCD5-DAA5440015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1952" y="2012516"/>
            <a:ext cx="7507431" cy="4681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224992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Оформление результатов тестирования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7043B08-4D63-4B3E-9512-760074F6A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440834"/>
              </p:ext>
            </p:extLst>
          </p:nvPr>
        </p:nvGraphicFramePr>
        <p:xfrm>
          <a:off x="5849409" y="1621501"/>
          <a:ext cx="5028141" cy="3099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801">
                  <a:extLst>
                    <a:ext uri="{9D8B030D-6E8A-4147-A177-3AD203B41FA5}">
                      <a16:colId xmlns:a16="http://schemas.microsoft.com/office/drawing/2014/main" val="3359629101"/>
                    </a:ext>
                  </a:extLst>
                </a:gridCol>
                <a:gridCol w="2514340">
                  <a:extLst>
                    <a:ext uri="{9D8B030D-6E8A-4147-A177-3AD203B41FA5}">
                      <a16:colId xmlns:a16="http://schemas.microsoft.com/office/drawing/2014/main" val="787617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TestCase</a:t>
                      </a:r>
                      <a:r>
                        <a:rPr lang="en-US" sz="1000" dirty="0">
                          <a:effectLst/>
                        </a:rPr>
                        <a:t> #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Division_1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455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Высокий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074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Название тестирования/Имя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Загрузка подразделений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643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Резюме испытания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Корректная загрузка всех подразделений с иерархией в список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315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Шаги тестирования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000">
                          <a:effectLst/>
                        </a:rPr>
                        <a:t>Раскрыть первый элемент списка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37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Данные тестирования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Подразделений организации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77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Ожидаемый результат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Присутствуют все подразделения с иерархией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60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Фактический результат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Присутствуют все подразделения с иерархией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397714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Предпосылки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Запуск приложения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008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099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Статус (</a:t>
                      </a:r>
                      <a:r>
                        <a:rPr lang="en-US" sz="1000" dirty="0">
                          <a:effectLst/>
                        </a:rPr>
                        <a:t>Pass/Fail</a:t>
                      </a:r>
                      <a:r>
                        <a:rPr lang="ru-RU" sz="1000" dirty="0">
                          <a:effectLst/>
                        </a:rPr>
                        <a:t>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8418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Комментарии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81695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5378EFE-F13A-42F6-BB5D-08AA9DCC7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03861"/>
              </p:ext>
            </p:extLst>
          </p:nvPr>
        </p:nvGraphicFramePr>
        <p:xfrm>
          <a:off x="484837" y="1621501"/>
          <a:ext cx="4944413" cy="3881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1942">
                  <a:extLst>
                    <a:ext uri="{9D8B030D-6E8A-4147-A177-3AD203B41FA5}">
                      <a16:colId xmlns:a16="http://schemas.microsoft.com/office/drawing/2014/main" val="1077145903"/>
                    </a:ext>
                  </a:extLst>
                </a:gridCol>
                <a:gridCol w="2472471">
                  <a:extLst>
                    <a:ext uri="{9D8B030D-6E8A-4147-A177-3AD203B41FA5}">
                      <a16:colId xmlns:a16="http://schemas.microsoft.com/office/drawing/2014/main" val="1012205474"/>
                    </a:ext>
                  </a:extLst>
                </a:gridCol>
              </a:tblGrid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TestCase</a:t>
                      </a:r>
                      <a:r>
                        <a:rPr lang="en-US" sz="1000" dirty="0">
                          <a:effectLst/>
                        </a:rPr>
                        <a:t> #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</a:t>
                      </a:r>
                      <a:r>
                        <a:rPr lang="ru-RU" sz="1000" dirty="0" err="1">
                          <a:effectLst/>
                        </a:rPr>
                        <a:t>creen</a:t>
                      </a:r>
                      <a:r>
                        <a:rPr lang="en-US" sz="1000" dirty="0">
                          <a:effectLst/>
                        </a:rPr>
                        <a:t>R</a:t>
                      </a:r>
                      <a:r>
                        <a:rPr lang="ru-RU" sz="1000" dirty="0" err="1">
                          <a:effectLst/>
                        </a:rPr>
                        <a:t>otation</a:t>
                      </a:r>
                      <a:r>
                        <a:rPr lang="en-US" sz="1000" dirty="0">
                          <a:effectLst/>
                        </a:rPr>
                        <a:t>_1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2549708857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Низкий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3643256915"/>
                  </a:ext>
                </a:extLst>
              </a:tr>
              <a:tr h="8242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Название тестирования/Имя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Смена ориентации экрана на горизонтальный во вкладке «Новости»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4110573554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Резюме испытания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Поворот устройства на 90 влево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3630909845"/>
                  </a:ext>
                </a:extLst>
              </a:tr>
              <a:tr h="5380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Шаги тестирования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000" dirty="0">
                          <a:effectLst/>
                        </a:rPr>
                        <a:t>Перевернуть устройство на 90 влево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1770137325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Данные тестирования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Новости организации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1502337718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Ожидаемый результат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Переворот элементов на 90 влево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2777373564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Фактический результат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Переворот элементов на 90 влево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2318778454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Предпосылки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Открытие вкладки «Новости»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370559561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Обновление интерфейса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2066606397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Статус (</a:t>
                      </a:r>
                      <a:r>
                        <a:rPr lang="en-US" sz="1000">
                          <a:effectLst/>
                        </a:rPr>
                        <a:t>Pass/Fail</a:t>
                      </a:r>
                      <a:r>
                        <a:rPr lang="ru-RU" sz="1000">
                          <a:effectLst/>
                        </a:rPr>
                        <a:t>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3455874666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Комментарии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1335599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7B86A1-1C01-43A7-9C69-5CE91C24BEEF}"/>
              </a:ext>
            </a:extLst>
          </p:cNvPr>
          <p:cNvSpPr txBox="1"/>
          <p:nvPr/>
        </p:nvSpPr>
        <p:spPr>
          <a:xfrm>
            <a:off x="1467692" y="5502934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Тестирование интеграции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B423D-39DD-474B-B634-FD2D65EF5264}"/>
              </a:ext>
            </a:extLst>
          </p:cNvPr>
          <p:cNvSpPr txBox="1"/>
          <p:nvPr/>
        </p:nvSpPr>
        <p:spPr>
          <a:xfrm>
            <a:off x="6842068" y="4720561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Тестирование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411464585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Рефакторинг и оптимизация программного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BB275-92E8-40D3-B76D-9E345DD179BC}"/>
              </a:ext>
            </a:extLst>
          </p:cNvPr>
          <p:cNvSpPr txBox="1"/>
          <p:nvPr/>
        </p:nvSpPr>
        <p:spPr>
          <a:xfrm>
            <a:off x="1637605" y="5625059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 рефакторинга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30B387-8509-4CF5-9ED5-2E713F23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08" y="1512720"/>
            <a:ext cx="3728134" cy="3547552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778E177-5401-47F0-B38C-B730BE1EE9CF}"/>
              </a:ext>
            </a:extLst>
          </p:cNvPr>
          <p:cNvGrpSpPr/>
          <p:nvPr/>
        </p:nvGrpSpPr>
        <p:grpSpPr>
          <a:xfrm>
            <a:off x="1075175" y="1059072"/>
            <a:ext cx="3381415" cy="4492564"/>
            <a:chOff x="888744" y="99954"/>
            <a:chExt cx="5207255" cy="6918384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11F30A97-6271-4074-9604-32FDD794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744" y="99954"/>
              <a:ext cx="5207255" cy="4921926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3C0467E0-A15F-434D-959C-4F6F736B1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744" y="5021880"/>
              <a:ext cx="5207255" cy="199645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0D3E63-250A-4B74-AEB0-A247DDB26236}"/>
              </a:ext>
            </a:extLst>
          </p:cNvPr>
          <p:cNvSpPr txBox="1"/>
          <p:nvPr/>
        </p:nvSpPr>
        <p:spPr>
          <a:xfrm>
            <a:off x="6155283" y="5108191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 рефакторинга</a:t>
            </a:r>
          </a:p>
        </p:txBody>
      </p:sp>
    </p:spTree>
    <p:extLst>
      <p:ext uri="{BB962C8B-B14F-4D97-AF65-F5344CB8AC3E}">
        <p14:creationId xmlns:p14="http://schemas.microsoft.com/office/powerpoint/2010/main" val="134899500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Рефакторинг и оптимизация программного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A9B9C26-2246-4810-8CA1-9109BD06E975}"/>
              </a:ext>
            </a:extLst>
          </p:cNvPr>
          <p:cNvGrpSpPr/>
          <p:nvPr/>
        </p:nvGrpSpPr>
        <p:grpSpPr>
          <a:xfrm>
            <a:off x="937185" y="1167426"/>
            <a:ext cx="8233448" cy="4163142"/>
            <a:chOff x="5771727" y="2028560"/>
            <a:chExt cx="6058747" cy="3063531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B38D339-BF5B-49ED-96F9-F777F15D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1727" y="2028560"/>
              <a:ext cx="6058746" cy="638264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54B8D1D7-59AD-48A4-A41F-990F3DFC7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1728" y="2666824"/>
              <a:ext cx="6058746" cy="463756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5C1D6A2E-0EA5-48EA-BB86-5F5E882D2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1728" y="3130580"/>
              <a:ext cx="6058746" cy="196151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7FEE28F-5193-4D07-97C4-4B7AC0A692ED}"/>
              </a:ext>
            </a:extLst>
          </p:cNvPr>
          <p:cNvSpPr txBox="1"/>
          <p:nvPr/>
        </p:nvSpPr>
        <p:spPr>
          <a:xfrm>
            <a:off x="3825046" y="5458167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оптимизации</a:t>
            </a:r>
          </a:p>
        </p:txBody>
      </p:sp>
    </p:spTree>
    <p:extLst>
      <p:ext uri="{BB962C8B-B14F-4D97-AF65-F5344CB8AC3E}">
        <p14:creationId xmlns:p14="http://schemas.microsoft.com/office/powerpoint/2010/main" val="230142050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Разработка программного модуля для мобильного устройства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Мобильное приложение</a:t>
            </a:r>
            <a:endParaRPr lang="en-US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856F77-4F6B-4C44-B3A7-1ED9E0AA067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" b="2437"/>
          <a:stretch/>
        </p:blipFill>
        <p:spPr bwMode="auto">
          <a:xfrm>
            <a:off x="2556000" y="1749742"/>
            <a:ext cx="2296749" cy="48423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7558AA-A052-418D-B790-0649120302A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" b="2286"/>
          <a:stretch/>
        </p:blipFill>
        <p:spPr bwMode="auto">
          <a:xfrm>
            <a:off x="5103044" y="1749741"/>
            <a:ext cx="2292292" cy="48423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004392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С 19 марта по 17 апреля 2025 года вы прошли производственную практику по специальности "Информационные системы и программирование" (модуль ПМ.01) в КОГОБУ СШ </a:t>
            </a:r>
            <a:r>
              <a:rPr lang="ru-RU" sz="2000" dirty="0" err="1"/>
              <a:t>пгт</a:t>
            </a:r>
            <a:r>
              <a:rPr lang="ru-RU" sz="2000" dirty="0"/>
              <a:t>. Вахруши.</a:t>
            </a: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Перед началом практики вы ознакомились с правилами техники безопасности.</a:t>
            </a: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В процессе вы применили навыки разработки, тестирования, рефакторинга и оптимизации программных модулей. Были созданы модули для повышения эффективности управления персоналом и информирования сотрудников, проведено их тестирование, устранены ошибки, выполнена оптимизация. Все промежуточные результаты сохранялись в </a:t>
            </a:r>
            <a:r>
              <a:rPr lang="ru-RU" sz="2000" dirty="0" err="1"/>
              <a:t>Git</a:t>
            </a:r>
            <a:r>
              <a:rPr lang="ru-RU" sz="2000" dirty="0"/>
              <a:t> репозиторий.</a:t>
            </a:r>
          </a:p>
        </p:txBody>
      </p:sp>
    </p:spTree>
    <p:extLst>
      <p:ext uri="{BB962C8B-B14F-4D97-AF65-F5344CB8AC3E}">
        <p14:creationId xmlns:p14="http://schemas.microsoft.com/office/powerpoint/2010/main" val="26552583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rmAutofit/>
          </a:bodyPr>
          <a:lstStyle/>
          <a:p>
            <a:r>
              <a:rPr lang="ru-RU" sz="2800" dirty="0"/>
              <a:t>Сведенья об организации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7178484" cy="587712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КОГОБУ СШ </a:t>
            </a:r>
            <a:r>
              <a:rPr lang="ru-RU" dirty="0" err="1"/>
              <a:t>пгт</a:t>
            </a:r>
            <a:r>
              <a:rPr lang="ru-RU" dirty="0"/>
              <a:t>. Вахруши Слободского района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61311</a:t>
            </a:r>
            <a:r>
              <a:rPr lang="en-US" dirty="0"/>
              <a:t>0</a:t>
            </a:r>
            <a:r>
              <a:rPr lang="ru-RU" dirty="0"/>
              <a:t>, Кировская область, Слободской район, </a:t>
            </a:r>
            <a:r>
              <a:rPr lang="ru-RU" dirty="0" err="1"/>
              <a:t>пгт.Вахруши</a:t>
            </a:r>
            <a:r>
              <a:rPr lang="ru-RU" dirty="0"/>
              <a:t>, </a:t>
            </a:r>
            <a:r>
              <a:rPr lang="ru-RU" dirty="0" err="1"/>
              <a:t>ул.Ленина</a:t>
            </a:r>
            <a:r>
              <a:rPr lang="ru-RU" dirty="0"/>
              <a:t>, д.4.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Учебное заведение специализируется на общеобразовательных программах, а также предлагает:</a:t>
            </a:r>
          </a:p>
          <a:p>
            <a:pPr lvl="0">
              <a:lnSpc>
                <a:spcPct val="110000"/>
              </a:lnSpc>
            </a:pPr>
            <a:r>
              <a:rPr lang="ru-RU" dirty="0"/>
              <a:t>Профильные программы</a:t>
            </a:r>
          </a:p>
          <a:p>
            <a:pPr lvl="0">
              <a:lnSpc>
                <a:spcPct val="110000"/>
              </a:lnSpc>
            </a:pPr>
            <a:r>
              <a:rPr lang="ru-RU" dirty="0"/>
              <a:t>Углубленные программы изучения отдельных предметов</a:t>
            </a:r>
          </a:p>
          <a:p>
            <a:pPr lvl="0">
              <a:lnSpc>
                <a:spcPct val="110000"/>
              </a:lnSpc>
            </a:pPr>
            <a:r>
              <a:rPr lang="ru-RU" dirty="0"/>
              <a:t>Программы дополнительного образования для детей и взрослых, направленные на развитие навыков и знаний</a:t>
            </a:r>
          </a:p>
          <a:p>
            <a:pPr lvl="0">
              <a:lnSpc>
                <a:spcPct val="110000"/>
              </a:lnSpc>
            </a:pPr>
            <a:r>
              <a:rPr lang="ru-RU" dirty="0"/>
              <a:t>Адаптированные программы для учеников с особыми образовательными потребностями, созданные с учетом их индивидуальных особенностей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311623-5878-4EA2-8E50-2DA6E91CE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8" r="16246"/>
          <a:stretch/>
        </p:blipFill>
        <p:spPr>
          <a:xfrm>
            <a:off x="7881045" y="2154497"/>
            <a:ext cx="4123037" cy="3334757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792943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rmAutofit/>
          </a:bodyPr>
          <a:lstStyle/>
          <a:p>
            <a:r>
              <a:rPr lang="ru-RU" sz="2800" dirty="0"/>
              <a:t>Разработка и анализ технического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8596668" cy="587712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Диаграмма вариантов использования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5A8FA6-F0F5-4B5A-870F-E0C49C35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21" y="1197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23C5E3C-AEBA-4748-ADA4-281266C19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456410"/>
              </p:ext>
            </p:extLst>
          </p:nvPr>
        </p:nvGraphicFramePr>
        <p:xfrm>
          <a:off x="1971508" y="1245801"/>
          <a:ext cx="6008319" cy="54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11410861" imgH="10267812" progId="Visio.Drawing.15">
                  <p:embed/>
                </p:oleObj>
              </mc:Choice>
              <mc:Fallback>
                <p:oleObj name="Visio" r:id="rId3" imgW="11410861" imgH="102678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508" y="1245801"/>
                        <a:ext cx="6008319" cy="54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3108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rmAutofit/>
          </a:bodyPr>
          <a:lstStyle/>
          <a:p>
            <a:r>
              <a:rPr lang="ru-RU" sz="2800" dirty="0"/>
              <a:t>Разработка и анализ технического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8596668" cy="587712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ER </a:t>
            </a:r>
            <a:r>
              <a:rPr lang="ru-RU" dirty="0"/>
              <a:t>диаграмма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5A8FA6-F0F5-4B5A-870F-E0C49C35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21" y="1197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16763B-9AC5-4D2D-946D-D107F825A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8" y="1243102"/>
            <a:ext cx="9283820" cy="55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892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Разработка программного модуля по алгоритму в соответствии с техническим заданием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API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CF5787-1D81-4840-91D2-077320597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777"/>
          <a:stretch/>
        </p:blipFill>
        <p:spPr>
          <a:xfrm>
            <a:off x="2008787" y="1670928"/>
            <a:ext cx="5927850" cy="50924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214708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Разработка программного модуля по алгоритму в соответствии с техническим заданием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DLL </a:t>
            </a:r>
            <a:r>
              <a:rPr lang="ru-RU" dirty="0"/>
              <a:t>библиотека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F3AC56-5B58-47F3-A1E7-68998CDB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33" y="1682565"/>
            <a:ext cx="8877670" cy="48087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70354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Разработка программного модуля по алгоритму в соответствии с техническим заданием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Настольное приложение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8CEB83-30D1-43FF-8138-0560DC5D14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872" y="2306320"/>
            <a:ext cx="5399405" cy="30429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05FA99-DA3C-48C6-A96A-AC26D3B35F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8265" y="2088515"/>
            <a:ext cx="4319905" cy="34785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238531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Оформление документации на программной модуль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ru-RU" dirty="0"/>
              <a:t>Руководство пользователя настольного приложение</a:t>
            </a:r>
          </a:p>
          <a:p>
            <a:pPr>
              <a:lnSpc>
                <a:spcPct val="110000"/>
              </a:lnSpc>
            </a:pPr>
            <a:r>
              <a:rPr lang="ru-RU" dirty="0"/>
              <a:t>Руководство пользователя мобильного приложения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02AE1E-33D3-4738-BD1A-3084046DC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305"/>
          <a:stretch/>
        </p:blipFill>
        <p:spPr>
          <a:xfrm>
            <a:off x="965643" y="2178764"/>
            <a:ext cx="8020050" cy="43204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1794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Выполнение отладки программного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Выполнена отладка </a:t>
            </a:r>
            <a:r>
              <a:rPr lang="en-US" dirty="0"/>
              <a:t>API, DLL </a:t>
            </a:r>
            <a:r>
              <a:rPr lang="ru-RU" dirty="0"/>
              <a:t>библиотеки</a:t>
            </a:r>
            <a:r>
              <a:rPr lang="en-US" dirty="0"/>
              <a:t>, </a:t>
            </a:r>
            <a:r>
              <a:rPr lang="ru-RU" dirty="0"/>
              <a:t>настольного и мобильного приложения.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743F3B-6334-47CA-9B8C-2A82CE79D8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962" y="1948271"/>
            <a:ext cx="8761412" cy="47454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788077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513</Words>
  <Application>Microsoft Office PowerPoint</Application>
  <PresentationFormat>Широкоэкранный</PresentationFormat>
  <Paragraphs>102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Аспект</vt:lpstr>
      <vt:lpstr>Visio</vt:lpstr>
      <vt:lpstr>ОТЧЕТ  по производственной  практике ПМ.01 «Разработка модулей программного обеспечения для компьютерных систем» </vt:lpstr>
      <vt:lpstr>Сведенья об организации </vt:lpstr>
      <vt:lpstr>Разработка и анализ технического задания</vt:lpstr>
      <vt:lpstr>Разработка и анализ технического задания</vt:lpstr>
      <vt:lpstr>Разработка программного модуля по алгоритму в соответствии с техническим заданием</vt:lpstr>
      <vt:lpstr>Разработка программного модуля по алгоритму в соответствии с техническим заданием</vt:lpstr>
      <vt:lpstr>Разработка программного модуля по алгоритму в соответствии с техническим заданием</vt:lpstr>
      <vt:lpstr>Оформление документации на программной модуль</vt:lpstr>
      <vt:lpstr>Выполнение отладки программного модуля</vt:lpstr>
      <vt:lpstr>Выполнение тестирование программного модуля</vt:lpstr>
      <vt:lpstr>Выполнение тестирование программного модуля</vt:lpstr>
      <vt:lpstr>Оформление результатов тестирования</vt:lpstr>
      <vt:lpstr>Рефакторинг и оптимизация программного кода</vt:lpstr>
      <vt:lpstr>Рефакторинг и оптимизация программного кода</vt:lpstr>
      <vt:lpstr>Разработка программного модуля для мобильного устройства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по производственной  практике ПМ.01 «Разработка модулей программного обеспечения для компьютерных систем» </dc:title>
  <dc:creator>King Night</dc:creator>
  <cp:lastModifiedBy>King Night</cp:lastModifiedBy>
  <cp:revision>13</cp:revision>
  <dcterms:created xsi:type="dcterms:W3CDTF">2025-04-05T21:07:56Z</dcterms:created>
  <dcterms:modified xsi:type="dcterms:W3CDTF">2025-04-19T06:19:53Z</dcterms:modified>
</cp:coreProperties>
</file>