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12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067"/>
            <a:ext cx="9144000" cy="5983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404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20210531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4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81336"/>
            <a:ext cx="9176585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404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20210602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25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jjj</cp:lastModifiedBy>
  <cp:revision>2</cp:revision>
  <dcterms:created xsi:type="dcterms:W3CDTF">2006-10-05T04:04:58Z</dcterms:created>
  <dcterms:modified xsi:type="dcterms:W3CDTF">2021-06-02T04:02:16Z</dcterms:modified>
</cp:coreProperties>
</file>