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45538-DDCB-4C35-B938-2DFDF368A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F4F338-C4B3-4230-A6F2-FE9AD90D1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71FB7-6570-4A13-8923-43F8A437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92D40E-8D3B-4671-88C0-0D057A98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FB632-EE69-45E2-AC10-22938031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5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8AF36-582B-4F0B-844D-0432D0E8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6DF97-E391-44C5-85C0-877D9804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1618D-8CC2-49BA-ABCA-C4C11BD3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96A7A-B5EE-4E3B-AF8D-AA82300F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0CDF6-719E-4853-B6AD-5B3583D3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3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F6D89E-9C36-435C-9311-34A9E803F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1EB29-E76F-4DFC-80CB-3F5BDF1F0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BECD70-66C2-4143-8FC0-75B64BC6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7E00F-EF65-4E0A-B25C-B1B381CB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536973-2A95-43A8-8C2A-E53BAA64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1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A52F2-F0C2-4F05-82AD-C97454AC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33D0-7DAB-4168-A28F-3C5614C2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281BC-9146-4DF3-91C0-FDD7E8F6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521F0-24DB-4A1A-BD09-00BD43D7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FD318-A3F6-4025-8ABE-B02FDFF1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E610A-1D65-431D-9BB7-7D5C051C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9410B-11F1-4009-A3C7-DC21EC84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624BE-2962-4A9B-A927-9526AF28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5449E-9580-4282-A2BF-1F24B7C5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08BBB-4CF2-4105-AA26-5D53346E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0B3A-23C9-4556-AC43-0CA6022D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C911F-C5E8-4529-88C1-F8C6D6CA4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FB987-4AC6-4120-AFD3-60E55F071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E2D0E-E8C9-4DB0-B6BA-D28388E5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1DBCD-9DFC-4C13-A7EE-9C785DF3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0D3599-8473-4D48-8228-CAD4A950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5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9F957-EBB9-4B1D-904D-6095EC49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09758-5B00-4BEF-9419-AE278A88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509BC-5C5B-45AE-8B73-60421E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9199ED-CFC8-4A90-8346-7B5DE3D80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E8DCF6-1F37-433F-93A8-197EFB46B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4986D-5D46-4673-A226-3A6EB4D9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51E6A1-488D-4395-87E7-E7BCE114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DA2AA-CB32-4EF5-9D8D-3F0B98D7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0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9D56F-BE64-47AA-AB0C-908F9A88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48AF7-7ADB-443F-A36B-7FCB669F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E158E1-A68A-4473-B9CA-BF67CD51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FCC1D-FFA4-4557-8F08-8BAD697B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9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54770A-B27B-4658-A7F8-7D5DCD29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013E2-BF51-4A03-9BB1-C49698B7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62BA19-CFF8-4BCF-A2EE-8E000661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5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A1911-7353-4FDA-87D6-E0593CB7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E2A96-CC38-4C06-8FF5-676A2D54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5D089B-922C-460B-8B11-175398529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33752-A150-495E-8773-2B88AB1F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76C8D-8D6B-41D1-B053-B2D846BE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DABB8-7B75-4E3C-A328-FFCB7DA0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094EA-064B-4F63-BB14-EED39DAC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CE72E-FA7B-4C76-B8F2-41CF87F43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F70A4-5A70-442C-93A1-D9627728D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E5080-3C1A-4D1E-A49E-F96C4FE4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0948E-67CA-4568-881D-D89B5310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D8B27-3B91-445C-8BB2-11D78015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0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D21BE8-9371-4201-BE60-450D613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66FA2-0A22-452D-BD4E-76DCEA9D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4DD2B-C306-4B28-B9AF-76C60D10C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A02E-994F-4947-8F1B-1FF940111C01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24768-E78C-48E7-BA4D-722DDD2D3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6EFD0-EE11-4AFC-AFB8-ACE771889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BA02-3D18-44E0-983B-DB2FE93C2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2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85BD4B-DB49-481E-AA1A-ABCBFF20D4C4}"/>
              </a:ext>
            </a:extLst>
          </p:cNvPr>
          <p:cNvSpPr txBox="1"/>
          <p:nvPr/>
        </p:nvSpPr>
        <p:spPr>
          <a:xfrm>
            <a:off x="604007" y="54528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준비 단계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49399-E601-4702-B362-07FA36B7C603}"/>
              </a:ext>
            </a:extLst>
          </p:cNvPr>
          <p:cNvSpPr txBox="1"/>
          <p:nvPr/>
        </p:nvSpPr>
        <p:spPr>
          <a:xfrm>
            <a:off x="721454" y="1761689"/>
            <a:ext cx="9127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Jsmooth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파일경로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\\192.168.1.2\homes\dept02\</a:t>
            </a:r>
            <a:r>
              <a:rPr lang="ko-KR" altLang="en-US" dirty="0" err="1"/>
              <a:t>설치유틸</a:t>
            </a:r>
            <a:r>
              <a:rPr lang="en-US" altLang="ko-KR" dirty="0"/>
              <a:t>\jsmooth-0.9.9-7-setup.exe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구글이나 네이버에 검색 후 다운로드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EXE</a:t>
            </a:r>
            <a:r>
              <a:rPr lang="ko-KR" altLang="en-US" dirty="0"/>
              <a:t>로 변환 작업을 진행할 특정 경로 생성</a:t>
            </a:r>
            <a:r>
              <a:rPr lang="en-US" altLang="ko-KR" dirty="0"/>
              <a:t>. (ex:</a:t>
            </a:r>
            <a:r>
              <a:rPr lang="ko-KR" altLang="en-US" dirty="0"/>
              <a:t> </a:t>
            </a:r>
            <a:r>
              <a:rPr lang="en-US" altLang="ko-KR" dirty="0"/>
              <a:t>D:\Siard_Jsmooth)</a:t>
            </a:r>
          </a:p>
          <a:p>
            <a:pPr marL="342900" indent="-342900">
              <a:buAutoNum type="arabicPeriod" startAt="2"/>
            </a:pPr>
            <a:r>
              <a:rPr lang="en-US" altLang="ko-KR" dirty="0"/>
              <a:t>2.</a:t>
            </a:r>
            <a:r>
              <a:rPr lang="ko-KR" altLang="en-US" dirty="0"/>
              <a:t>에서 생성한 경로에 </a:t>
            </a:r>
            <a:r>
              <a:rPr lang="en-US" altLang="ko-KR" dirty="0" err="1"/>
              <a:t>SiardGui</a:t>
            </a:r>
            <a:r>
              <a:rPr lang="en-US" altLang="ko-KR" dirty="0"/>
              <a:t> </a:t>
            </a:r>
            <a:r>
              <a:rPr lang="ko-KR" altLang="en-US" dirty="0"/>
              <a:t>프로젝트에 있는 </a:t>
            </a:r>
            <a:r>
              <a:rPr lang="en-US" altLang="ko-KR" dirty="0" err="1"/>
              <a:t>etc</a:t>
            </a:r>
            <a:r>
              <a:rPr lang="en-US" altLang="ko-KR" dirty="0"/>
              <a:t>/, lib/, </a:t>
            </a:r>
            <a:r>
              <a:rPr lang="ko-KR" altLang="en-US" dirty="0"/>
              <a:t>폴더</a:t>
            </a:r>
            <a:r>
              <a:rPr lang="en-US" altLang="ko-KR" dirty="0"/>
              <a:t>(</a:t>
            </a:r>
            <a:r>
              <a:rPr lang="ko-KR" altLang="en-US" dirty="0"/>
              <a:t>내부 파일 포함</a:t>
            </a:r>
            <a:r>
              <a:rPr lang="en-US" altLang="ko-KR" dirty="0"/>
              <a:t>)</a:t>
            </a:r>
            <a:r>
              <a:rPr lang="ko-KR" altLang="en-US" dirty="0"/>
              <a:t>를 복사하여 붙여넣기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28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FA0FA62D-21AA-4DC6-9372-CC891BD7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1" y="448754"/>
            <a:ext cx="7030103" cy="596049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AF76009-98B8-4C54-89A2-B2128617D3EB}"/>
              </a:ext>
            </a:extLst>
          </p:cNvPr>
          <p:cNvSpPr/>
          <p:nvPr/>
        </p:nvSpPr>
        <p:spPr>
          <a:xfrm>
            <a:off x="427839" y="1585519"/>
            <a:ext cx="805343" cy="494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F27C02-A2AD-4C95-B599-D3B9AF0102A5}"/>
              </a:ext>
            </a:extLst>
          </p:cNvPr>
          <p:cNvSpPr/>
          <p:nvPr/>
        </p:nvSpPr>
        <p:spPr>
          <a:xfrm>
            <a:off x="1654029" y="1476462"/>
            <a:ext cx="5636004" cy="2628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B5B5E0-DBC8-4A92-819E-C1911092F675}"/>
              </a:ext>
            </a:extLst>
          </p:cNvPr>
          <p:cNvSpPr/>
          <p:nvPr/>
        </p:nvSpPr>
        <p:spPr>
          <a:xfrm>
            <a:off x="1654029" y="4472730"/>
            <a:ext cx="2641134" cy="2628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EFE5939-93AC-43FE-9567-1FAB50836967}"/>
              </a:ext>
            </a:extLst>
          </p:cNvPr>
          <p:cNvSpPr/>
          <p:nvPr/>
        </p:nvSpPr>
        <p:spPr>
          <a:xfrm>
            <a:off x="1654029" y="5172540"/>
            <a:ext cx="1676400" cy="26285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66413C-18CF-4E51-B3F4-D0A31DBAB7BE}"/>
              </a:ext>
            </a:extLst>
          </p:cNvPr>
          <p:cNvCxnSpPr>
            <a:stCxn id="14" idx="3"/>
          </p:cNvCxnSpPr>
          <p:nvPr/>
        </p:nvCxnSpPr>
        <p:spPr>
          <a:xfrm>
            <a:off x="3330429" y="5303968"/>
            <a:ext cx="4966283" cy="1465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7CA7AC-94B9-4DC2-8700-ABF6972A428E}"/>
              </a:ext>
            </a:extLst>
          </p:cNvPr>
          <p:cNvSpPr txBox="1"/>
          <p:nvPr/>
        </p:nvSpPr>
        <p:spPr>
          <a:xfrm>
            <a:off x="8338571" y="5162025"/>
            <a:ext cx="3229846" cy="64633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체크 하면 </a:t>
            </a:r>
            <a:r>
              <a:rPr lang="en-US" altLang="ko-KR" sz="1200" dirty="0"/>
              <a:t>EXE</a:t>
            </a:r>
            <a:r>
              <a:rPr lang="ko-KR" altLang="en-US" sz="1200" dirty="0"/>
              <a:t>파일 실행 시</a:t>
            </a:r>
            <a:r>
              <a:rPr lang="en-US" altLang="ko-KR" sz="1200" dirty="0"/>
              <a:t>, Debug</a:t>
            </a:r>
            <a:r>
              <a:rPr lang="ko-KR" altLang="en-US" sz="1200" dirty="0"/>
              <a:t>용 콘솔창이 생성됨</a:t>
            </a:r>
            <a:r>
              <a:rPr lang="en-US" altLang="ko-KR" sz="1200" dirty="0"/>
              <a:t>. (</a:t>
            </a:r>
            <a:r>
              <a:rPr lang="ko-KR" altLang="en-US" sz="1200" dirty="0"/>
              <a:t>실제 사용자용 배포시에는 해제 할 것</a:t>
            </a:r>
            <a:r>
              <a:rPr lang="en-US" altLang="ko-KR" sz="1200" dirty="0"/>
              <a:t>.)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455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8F67B4A-6B86-490F-8168-7484259A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4" y="544825"/>
            <a:ext cx="7063443" cy="597213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D8D989-81D9-40E0-AB95-A7C393AD6DEA}"/>
              </a:ext>
            </a:extLst>
          </p:cNvPr>
          <p:cNvSpPr/>
          <p:nvPr/>
        </p:nvSpPr>
        <p:spPr>
          <a:xfrm>
            <a:off x="469784" y="2105637"/>
            <a:ext cx="805343" cy="494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813D5-E68C-483B-867D-ACB935156858}"/>
              </a:ext>
            </a:extLst>
          </p:cNvPr>
          <p:cNvSpPr/>
          <p:nvPr/>
        </p:nvSpPr>
        <p:spPr>
          <a:xfrm>
            <a:off x="1419138" y="1610686"/>
            <a:ext cx="5971563" cy="2782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96AEA6A-CCA5-48B3-8BA2-B09AAAE2B70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390701" y="1749804"/>
            <a:ext cx="9311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2CC5AE-FB9B-4FE6-8C2A-7FBDD0C8917C}"/>
              </a:ext>
            </a:extLst>
          </p:cNvPr>
          <p:cNvSpPr txBox="1"/>
          <p:nvPr/>
        </p:nvSpPr>
        <p:spPr>
          <a:xfrm>
            <a:off x="8321879" y="1612431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생성할 </a:t>
            </a:r>
            <a:r>
              <a:rPr lang="en-US" altLang="ko-KR" sz="1200" dirty="0"/>
              <a:t>EXE</a:t>
            </a:r>
            <a:r>
              <a:rPr lang="ko-KR" altLang="en-US" sz="1200" dirty="0"/>
              <a:t>파일 명</a:t>
            </a:r>
          </a:p>
        </p:txBody>
      </p:sp>
    </p:spTree>
    <p:extLst>
      <p:ext uri="{BB962C8B-B14F-4D97-AF65-F5344CB8AC3E}">
        <p14:creationId xmlns:p14="http://schemas.microsoft.com/office/powerpoint/2010/main" val="144813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F408647-0061-48A5-953A-9BAD1874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06" y="657125"/>
            <a:ext cx="6811859" cy="57179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AECA11D-B97E-4BF9-9B8D-8E5C7F7570CA}"/>
              </a:ext>
            </a:extLst>
          </p:cNvPr>
          <p:cNvSpPr/>
          <p:nvPr/>
        </p:nvSpPr>
        <p:spPr>
          <a:xfrm>
            <a:off x="595619" y="2575420"/>
            <a:ext cx="805343" cy="494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AADAF7-6C49-48A4-A0DD-CEC4776BE014}"/>
              </a:ext>
            </a:extLst>
          </p:cNvPr>
          <p:cNvSpPr/>
          <p:nvPr/>
        </p:nvSpPr>
        <p:spPr>
          <a:xfrm>
            <a:off x="1487649" y="2327944"/>
            <a:ext cx="5810773" cy="494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7F4D9-18CA-4AB2-BE7A-C1A735A2FB08}"/>
              </a:ext>
            </a:extLst>
          </p:cNvPr>
          <p:cNvSpPr txBox="1"/>
          <p:nvPr/>
        </p:nvSpPr>
        <p:spPr>
          <a:xfrm>
            <a:off x="7165354" y="20718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DFC74-34A5-4587-BFDC-791727DB0C71}"/>
              </a:ext>
            </a:extLst>
          </p:cNvPr>
          <p:cNvSpPr txBox="1"/>
          <p:nvPr/>
        </p:nvSpPr>
        <p:spPr>
          <a:xfrm>
            <a:off x="8414072" y="354958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EXE</a:t>
            </a:r>
            <a:r>
              <a:rPr lang="ko-KR" altLang="en-US" sz="1200" dirty="0"/>
              <a:t>로 변환할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선택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9B548B3-6845-48B4-A650-E40403A1ECE9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7298422" y="493458"/>
            <a:ext cx="1115650" cy="208196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7F084B-F63D-49B8-A053-7907D5743472}"/>
              </a:ext>
            </a:extLst>
          </p:cNvPr>
          <p:cNvSpPr/>
          <p:nvPr/>
        </p:nvSpPr>
        <p:spPr>
          <a:xfrm>
            <a:off x="1487649" y="1610686"/>
            <a:ext cx="5810773" cy="25241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107A9-E2CA-4829-ACA1-D26AC28951B6}"/>
              </a:ext>
            </a:extLst>
          </p:cNvPr>
          <p:cNvSpPr txBox="1"/>
          <p:nvPr/>
        </p:nvSpPr>
        <p:spPr>
          <a:xfrm>
            <a:off x="7158605" y="13411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E231448-942C-4178-BFA1-6886A9CFF039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7298422" y="1488273"/>
            <a:ext cx="1115650" cy="248621"/>
          </a:xfrm>
          <a:prstGeom prst="bentConnector3">
            <a:avLst>
              <a:gd name="adj1" fmla="val 3721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BB1121-12D0-499B-8000-1E3197D5F713}"/>
              </a:ext>
            </a:extLst>
          </p:cNvPr>
          <p:cNvSpPr txBox="1"/>
          <p:nvPr/>
        </p:nvSpPr>
        <p:spPr>
          <a:xfrm>
            <a:off x="8414072" y="1257440"/>
            <a:ext cx="322984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① 에서 선택한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파일의 </a:t>
            </a:r>
            <a:r>
              <a:rPr lang="en-US" altLang="ko-KR" sz="1200" dirty="0"/>
              <a:t>main class</a:t>
            </a:r>
            <a:r>
              <a:rPr lang="ko-KR" altLang="en-US" sz="1200" dirty="0"/>
              <a:t>를 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57F8371-A35F-42C5-8109-0149B51FCB9D}"/>
              </a:ext>
            </a:extLst>
          </p:cNvPr>
          <p:cNvSpPr/>
          <p:nvPr/>
        </p:nvSpPr>
        <p:spPr>
          <a:xfrm>
            <a:off x="1487648" y="3144256"/>
            <a:ext cx="5810773" cy="16374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FFA7CD-8D07-4837-BF27-05BE6FAC5C96}"/>
              </a:ext>
            </a:extLst>
          </p:cNvPr>
          <p:cNvSpPr txBox="1"/>
          <p:nvPr/>
        </p:nvSpPr>
        <p:spPr>
          <a:xfrm>
            <a:off x="7167242" y="28777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AE3FE9C-9C09-482F-8329-22C8C846599B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298421" y="3962990"/>
            <a:ext cx="1073620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E570DBE-A499-4B55-BBDA-3CBAFDE6E6D3}"/>
              </a:ext>
            </a:extLst>
          </p:cNvPr>
          <p:cNvSpPr txBox="1"/>
          <p:nvPr/>
        </p:nvSpPr>
        <p:spPr>
          <a:xfrm>
            <a:off x="8372041" y="3732157"/>
            <a:ext cx="322984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③ </a:t>
            </a:r>
            <a:r>
              <a:rPr lang="ko-KR" altLang="en-US" sz="1200" dirty="0"/>
              <a:t>추가 버튼 클릭하여 </a:t>
            </a:r>
            <a:r>
              <a:rPr lang="en-US" altLang="ko-KR" sz="1200" dirty="0"/>
              <a:t>lib</a:t>
            </a:r>
            <a:r>
              <a:rPr lang="ko-KR" altLang="en-US" sz="1200" dirty="0"/>
              <a:t>폴더에 있는 </a:t>
            </a:r>
            <a:r>
              <a:rPr lang="en-US" altLang="ko-KR" sz="1200" dirty="0"/>
              <a:t>jar</a:t>
            </a:r>
            <a:r>
              <a:rPr lang="ko-KR" altLang="en-US" sz="1200" dirty="0"/>
              <a:t>파일 전체 선택 후 </a:t>
            </a:r>
            <a:r>
              <a:rPr lang="en-US" altLang="ko-KR" sz="1200" dirty="0"/>
              <a:t>[</a:t>
            </a:r>
            <a:r>
              <a:rPr lang="ko-KR" altLang="en-US" sz="1200" dirty="0"/>
              <a:t>열기</a:t>
            </a:r>
            <a:r>
              <a:rPr lang="en-US" altLang="ko-KR" sz="1200" dirty="0"/>
              <a:t>] </a:t>
            </a:r>
            <a:endParaRPr lang="ko-KR" altLang="en-US" sz="12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51CB212-FD3F-4BF2-AC5D-2EAFDA7C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07" y="4282581"/>
            <a:ext cx="3755979" cy="216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C46A089-B909-447B-8D34-DCC0C23F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13" y="627923"/>
            <a:ext cx="6956045" cy="587022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0C8C38-3DDB-4855-94B2-36515D3ACB41}"/>
              </a:ext>
            </a:extLst>
          </p:cNvPr>
          <p:cNvSpPr/>
          <p:nvPr/>
        </p:nvSpPr>
        <p:spPr>
          <a:xfrm>
            <a:off x="1627464" y="2441196"/>
            <a:ext cx="5788404" cy="16274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BB0F11-D1E8-4DEC-82FC-AF76C4373CFB}"/>
              </a:ext>
            </a:extLst>
          </p:cNvPr>
          <p:cNvSpPr txBox="1"/>
          <p:nvPr/>
        </p:nvSpPr>
        <p:spPr>
          <a:xfrm>
            <a:off x="8433119" y="3116428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추가 버튼 클릭하여 </a:t>
            </a:r>
            <a:r>
              <a:rPr lang="ko-KR" altLang="en-US" sz="1200" dirty="0" err="1"/>
              <a:t>변수명</a:t>
            </a:r>
            <a:r>
              <a:rPr lang="en-US" altLang="ko-KR" sz="1200" dirty="0"/>
              <a:t>, </a:t>
            </a:r>
            <a:r>
              <a:rPr lang="ko-KR" altLang="en-US" sz="1200" dirty="0"/>
              <a:t>값 입력</a:t>
            </a:r>
            <a:endParaRPr lang="en-US" altLang="ko-KR" sz="12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859300C-F396-4231-9930-50352519F63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7415868" y="3254928"/>
            <a:ext cx="101725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8B849A80-F10C-43FD-BE9D-D39983B6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140" y="3563034"/>
            <a:ext cx="3867150" cy="2419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523B3B-1AC9-4D7C-B03E-61F15B3D5E94}"/>
              </a:ext>
            </a:extLst>
          </p:cNvPr>
          <p:cNvSpPr txBox="1"/>
          <p:nvPr/>
        </p:nvSpPr>
        <p:spPr>
          <a:xfrm>
            <a:off x="8281332" y="2100602"/>
            <a:ext cx="3682766" cy="86177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siardgui.bat </a:t>
            </a:r>
            <a:r>
              <a:rPr lang="ko-KR" altLang="en-US" sz="1000" b="1" dirty="0"/>
              <a:t>파일에 입력된 내용 참조</a:t>
            </a:r>
            <a:r>
              <a:rPr lang="en-US" altLang="ko-KR" sz="10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en-US" altLang="ko-KR" sz="1000" dirty="0"/>
              <a:t>java -</a:t>
            </a:r>
            <a:r>
              <a:rPr lang="en-US" altLang="ko-KR" sz="1000" dirty="0" err="1"/>
              <a:t>Doracle.jdbc.Trace</a:t>
            </a:r>
            <a:r>
              <a:rPr lang="en-US" altLang="ko-KR" sz="1000" dirty="0"/>
              <a:t>=true -</a:t>
            </a:r>
            <a:r>
              <a:rPr lang="en-US" altLang="ko-KR" sz="1000" dirty="0" err="1"/>
              <a:t>Djava.util.logging.config.file</a:t>
            </a:r>
            <a:r>
              <a:rPr lang="en-US" altLang="ko-KR" sz="1000" dirty="0"/>
              <a:t>=</a:t>
            </a:r>
            <a:r>
              <a:rPr lang="en-US" altLang="ko-KR" sz="1000" dirty="0" err="1"/>
              <a:t>etc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logging.properties</a:t>
            </a:r>
            <a:r>
              <a:rPr lang="en-US" altLang="ko-KR" sz="1000" dirty="0"/>
              <a:t> -jar lib/siardgui.jar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0500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3816BA-0A3C-45B3-B2DA-69C91536E6D6}"/>
              </a:ext>
            </a:extLst>
          </p:cNvPr>
          <p:cNvCxnSpPr/>
          <p:nvPr/>
        </p:nvCxnSpPr>
        <p:spPr>
          <a:xfrm>
            <a:off x="8103765" y="58723"/>
            <a:ext cx="0" cy="6644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1B5D7AF-7679-456F-8CF1-9D89D7234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3" y="416435"/>
            <a:ext cx="7104776" cy="60251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D51BB1-2400-46DE-A24D-264FB590C994}"/>
              </a:ext>
            </a:extLst>
          </p:cNvPr>
          <p:cNvSpPr/>
          <p:nvPr/>
        </p:nvSpPr>
        <p:spPr>
          <a:xfrm>
            <a:off x="1862356" y="830510"/>
            <a:ext cx="335560" cy="3271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451F09-D171-4163-8623-939944A2B187}"/>
              </a:ext>
            </a:extLst>
          </p:cNvPr>
          <p:cNvSpPr/>
          <p:nvPr/>
        </p:nvSpPr>
        <p:spPr>
          <a:xfrm>
            <a:off x="1997978" y="2048311"/>
            <a:ext cx="3983372" cy="29347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3CAAB-2757-432B-8958-B8966BC6B3B8}"/>
              </a:ext>
            </a:extLst>
          </p:cNvPr>
          <p:cNvSpPr txBox="1"/>
          <p:nvPr/>
        </p:nvSpPr>
        <p:spPr>
          <a:xfrm>
            <a:off x="8324591" y="763262"/>
            <a:ext cx="3229846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입력을 마무리 했으면 최종적으로 해당 버튼을 클릭하면 </a:t>
            </a:r>
            <a:r>
              <a:rPr lang="en-US" altLang="ko-KR" sz="1200" dirty="0"/>
              <a:t>EXE</a:t>
            </a:r>
            <a:r>
              <a:rPr lang="ko-KR" altLang="en-US" sz="1200" dirty="0"/>
              <a:t>파일을 생성한다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199ACA6-04B4-49EC-97EC-3664D35E695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197916" y="994095"/>
            <a:ext cx="61266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3FA8B6-0B5B-45A4-B5AA-CDAD534A7285}"/>
              </a:ext>
            </a:extLst>
          </p:cNvPr>
          <p:cNvSpPr txBox="1"/>
          <p:nvPr/>
        </p:nvSpPr>
        <p:spPr>
          <a:xfrm>
            <a:off x="8324591" y="3380763"/>
            <a:ext cx="3229846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성공하면 해당 다이얼로그가 출력됨</a:t>
            </a:r>
            <a:r>
              <a:rPr lang="en-US" altLang="ko-KR" sz="1200" dirty="0"/>
              <a:t>.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3F0DBD1-7642-4417-8D66-D2A7E48252C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5981350" y="3515686"/>
            <a:ext cx="2343241" cy="357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4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904419E-7E66-42CA-ADD6-AD40A069745C}"/>
              </a:ext>
            </a:extLst>
          </p:cNvPr>
          <p:cNvSpPr txBox="1"/>
          <p:nvPr/>
        </p:nvSpPr>
        <p:spPr>
          <a:xfrm>
            <a:off x="604007" y="545284"/>
            <a:ext cx="3899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* Jar</a:t>
            </a:r>
            <a:r>
              <a:rPr lang="ko-KR" altLang="en-US" sz="3200" dirty="0"/>
              <a:t> 추가 및 </a:t>
            </a:r>
            <a:r>
              <a:rPr lang="ko-KR" altLang="en-US" sz="3200" dirty="0" err="1"/>
              <a:t>삭제시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DC7A8-648E-4902-A44C-007AA9009644}"/>
              </a:ext>
            </a:extLst>
          </p:cNvPr>
          <p:cNvSpPr txBox="1"/>
          <p:nvPr/>
        </p:nvSpPr>
        <p:spPr>
          <a:xfrm>
            <a:off x="721454" y="1152089"/>
            <a:ext cx="91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/</a:t>
            </a:r>
            <a:r>
              <a:rPr lang="en-US" altLang="ko-KR" dirty="0" err="1"/>
              <a:t>SiardCmd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/META-INF/MANIFEST.MF </a:t>
            </a:r>
            <a:r>
              <a:rPr lang="ko-KR" altLang="en-US" dirty="0"/>
              <a:t>파일 수정 필요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7BFE9-A747-423B-95E3-5442F691D01C}"/>
              </a:ext>
            </a:extLst>
          </p:cNvPr>
          <p:cNvSpPr txBox="1"/>
          <p:nvPr/>
        </p:nvSpPr>
        <p:spPr>
          <a:xfrm>
            <a:off x="836103" y="1579778"/>
            <a:ext cx="10519794" cy="4293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Manifest-Version: 1.0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Created-By: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Hartwig Thomas, Enter AG, </a:t>
            </a:r>
            <a:r>
              <a:rPr lang="en-US" altLang="ko-KR" sz="1050" u="sng" dirty="0" err="1">
                <a:solidFill>
                  <a:srgbClr val="AAAAAA"/>
                </a:solidFill>
                <a:latin typeface="Consolas" panose="020B0609020204030204" pitchFamily="49" charset="0"/>
              </a:rPr>
              <a:t>Rüti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 ZH, Switzerland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Specification-Title: SIARD CMD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Specification-Version: 2.1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Specification-Vendor: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Swiss Federal Archives, Berne, Switzerland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Implementation-Title: SIARD CMD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Implementation-Version: 2.1.183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Implementation-Vendor: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Swiss Federal Archives, Berne, Switzerland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Built-Date: 13.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Jul 2020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Class-Path: siardapi.jar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Zip64File.jar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xsdlib-2010.1.jar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woodstox-core-lgpl-4.1.2.jar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woodstox-msv-rng-datatype-20020414.jar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activation-1.1.1.jar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jaxb-api.jar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jaxb-core.jar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jaxb-impl.jar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msv-core-2010.2.jar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jdbcbase.jar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enterutils.jar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antlr-runtime-4.5.2.jar</a:t>
            </a:r>
          </a:p>
          <a:p>
            <a:pPr algn="l"/>
            <a:r>
              <a:rPr lang="en-US" altLang="ko-KR" sz="1050" dirty="0">
                <a:latin typeface="Consolas" panose="020B0609020204030204" pitchFamily="49" charset="0"/>
              </a:rPr>
              <a:t>  </a:t>
            </a:r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jsch-0.1.55.jar</a:t>
            </a:r>
          </a:p>
          <a:p>
            <a:pPr algn="l"/>
            <a:r>
              <a:rPr lang="en-US" altLang="ko-KR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  (</a:t>
            </a:r>
            <a:r>
              <a:rPr lang="ko-KR" altLang="en-US" sz="1050" u="sng" dirty="0">
                <a:solidFill>
                  <a:srgbClr val="AAAAAA"/>
                </a:solidFill>
                <a:latin typeface="Consolas" panose="020B0609020204030204" pitchFamily="49" charset="0"/>
              </a:rPr>
              <a:t>추가 및 삭제</a:t>
            </a:r>
            <a:r>
              <a:rPr lang="en-US" altLang="ko-KR" sz="1050" u="sng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endParaRPr lang="en-US" altLang="ko-KR" sz="1050" u="sng" dirty="0">
              <a:solidFill>
                <a:srgbClr val="AAAAA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330</Words>
  <Application>Microsoft Office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2458</dc:creator>
  <cp:lastModifiedBy>2458</cp:lastModifiedBy>
  <cp:revision>24</cp:revision>
  <dcterms:created xsi:type="dcterms:W3CDTF">2020-07-07T06:47:38Z</dcterms:created>
  <dcterms:modified xsi:type="dcterms:W3CDTF">2020-09-01T02:31:35Z</dcterms:modified>
</cp:coreProperties>
</file>