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76" d="100"/>
          <a:sy n="76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45538-DDCB-4C35-B938-2DFDF368A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F4F338-C4B3-4230-A6F2-FE9AD90D1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71FB7-6570-4A13-8923-43F8A437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02E-994F-4947-8F1B-1FF940111C0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2D40E-8D3B-4671-88C0-0D057A98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FB632-EE69-45E2-AC10-22938031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BA02-3D18-44E0-983B-DB2FE93C2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5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8AF36-582B-4F0B-844D-0432D0E8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A6DF97-E391-44C5-85C0-877D98048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1618D-8CC2-49BA-ABCA-C4C11BD3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02E-994F-4947-8F1B-1FF940111C0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96A7A-B5EE-4E3B-AF8D-AA82300F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0CDF6-719E-4853-B6AD-5B3583D3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BA02-3D18-44E0-983B-DB2FE93C2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1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F6D89E-9C36-435C-9311-34A9E803F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F1EB29-E76F-4DFC-80CB-3F5BDF1F0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ECD70-66C2-4143-8FC0-75B64BC6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02E-994F-4947-8F1B-1FF940111C0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7E00F-EF65-4E0A-B25C-B1B381CB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36973-2A95-43A8-8C2A-E53BAA64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BA02-3D18-44E0-983B-DB2FE93C2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21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A52F2-F0C2-4F05-82AD-C97454AC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33D0-7DAB-4168-A28F-3C5614C27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281BC-9146-4DF3-91C0-FDD7E8F6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02E-994F-4947-8F1B-1FF940111C0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521F0-24DB-4A1A-BD09-00BD43D7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FD318-A3F6-4025-8ABE-B02FDFF1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BA02-3D18-44E0-983B-DB2FE93C2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4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E610A-1D65-431D-9BB7-7D5C051C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39410B-11F1-4009-A3C7-DC21EC844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624BE-2962-4A9B-A927-9526AF28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02E-994F-4947-8F1B-1FF940111C0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5449E-9580-4282-A2BF-1F24B7C5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08BBB-4CF2-4105-AA26-5D53346E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BA02-3D18-44E0-983B-DB2FE93C2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F0B3A-23C9-4556-AC43-0CA6022D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C911F-C5E8-4529-88C1-F8C6D6CA4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FB987-4AC6-4120-AFD3-60E55F071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E2D0E-E8C9-4DB0-B6BA-D28388E5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02E-994F-4947-8F1B-1FF940111C0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41DBCD-9DFC-4C13-A7EE-9C785DF3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0D3599-8473-4D48-8228-CAD4A950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BA02-3D18-44E0-983B-DB2FE93C2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15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9F957-EBB9-4B1D-904D-6095EC49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09758-5B00-4BEF-9419-AE278A88E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1509BC-5C5B-45AE-8B73-60421EFF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9199ED-CFC8-4A90-8346-7B5DE3D80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E8DCF6-1F37-433F-93A8-197EFB46B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94986D-5D46-4673-A226-3A6EB4D9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02E-994F-4947-8F1B-1FF940111C0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51E6A1-488D-4395-87E7-E7BCE114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1DA2AA-CB32-4EF5-9D8D-3F0B98D7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BA02-3D18-44E0-983B-DB2FE93C2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09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9D56F-BE64-47AA-AB0C-908F9A88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A48AF7-7ADB-443F-A36B-7FCB669F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02E-994F-4947-8F1B-1FF940111C0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E158E1-A68A-4473-B9CA-BF67CD51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FFCC1D-FFA4-4557-8F08-8BAD697B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BA02-3D18-44E0-983B-DB2FE93C2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9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54770A-B27B-4658-A7F8-7D5DCD29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02E-994F-4947-8F1B-1FF940111C0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B013E2-BF51-4A03-9BB1-C49698B7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62BA19-CFF8-4BCF-A2EE-8E000661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BA02-3D18-44E0-983B-DB2FE93C2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A1911-7353-4FDA-87D6-E0593CB7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E2A96-CC38-4C06-8FF5-676A2D54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D089B-922C-460B-8B11-175398529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33752-A150-495E-8773-2B88AB1F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02E-994F-4947-8F1B-1FF940111C0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76C8D-8D6B-41D1-B053-B2D846BE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ABB8-7B75-4E3C-A328-FFCB7DA0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BA02-3D18-44E0-983B-DB2FE93C2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094EA-064B-4F63-BB14-EED39DAC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ECE72E-FA7B-4C76-B8F2-41CF87F43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0F70A4-5A70-442C-93A1-D9627728D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E5080-3C1A-4D1E-A49E-F96C4FE4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02E-994F-4947-8F1B-1FF940111C0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C0948E-67CA-4568-881D-D89B5310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AD8B27-3B91-445C-8BB2-11D78015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BA02-3D18-44E0-983B-DB2FE93C2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40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D21BE8-9371-4201-BE60-450D6130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66FA2-0A22-452D-BD4E-76DCEA9D1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4DD2B-C306-4B28-B9AF-76C60D10C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A02E-994F-4947-8F1B-1FF940111C0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24768-E78C-48E7-BA4D-722DDD2D3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6EFD0-EE11-4AFC-AFB8-ACE771889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7BA02-3D18-44E0-983B-DB2FE93C2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22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85BD4B-DB49-481E-AA1A-ABCBFF20D4C4}"/>
              </a:ext>
            </a:extLst>
          </p:cNvPr>
          <p:cNvSpPr txBox="1"/>
          <p:nvPr/>
        </p:nvSpPr>
        <p:spPr>
          <a:xfrm>
            <a:off x="604007" y="54528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준비 단계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49399-E601-4702-B362-07FA36B7C603}"/>
              </a:ext>
            </a:extLst>
          </p:cNvPr>
          <p:cNvSpPr txBox="1"/>
          <p:nvPr/>
        </p:nvSpPr>
        <p:spPr>
          <a:xfrm>
            <a:off x="721454" y="1761689"/>
            <a:ext cx="9127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* </a:t>
            </a:r>
            <a:r>
              <a:rPr lang="en-US" altLang="ko-KR" dirty="0" err="1"/>
              <a:t>Siard_KR</a:t>
            </a:r>
            <a:r>
              <a:rPr lang="en-US" altLang="ko-KR" dirty="0"/>
              <a:t> &gt; Install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manual &gt; </a:t>
            </a:r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en-US" altLang="ko-KR" dirty="0" err="1">
                <a:solidFill>
                  <a:srgbClr val="FF0000"/>
                </a:solidFill>
              </a:rPr>
              <a:t>JSmooth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사용법</a:t>
            </a:r>
            <a:r>
              <a:rPr lang="en-US" altLang="ko-KR" dirty="0">
                <a:solidFill>
                  <a:srgbClr val="FF0000"/>
                </a:solidFill>
              </a:rPr>
              <a:t>(SiardGui_KR.exe </a:t>
            </a:r>
            <a:r>
              <a:rPr lang="ko-KR" altLang="en-US" dirty="0">
                <a:solidFill>
                  <a:srgbClr val="FF0000"/>
                </a:solidFill>
              </a:rPr>
              <a:t>생성</a:t>
            </a:r>
            <a:r>
              <a:rPr lang="en-US" altLang="ko-KR" dirty="0">
                <a:solidFill>
                  <a:srgbClr val="FF0000"/>
                </a:solidFill>
              </a:rPr>
              <a:t>).pptx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-&gt;</a:t>
            </a:r>
            <a:r>
              <a:rPr lang="ko-KR" altLang="en-US" dirty="0"/>
              <a:t>위</a:t>
            </a:r>
            <a:r>
              <a:rPr lang="en-US" altLang="ko-KR" dirty="0"/>
              <a:t> </a:t>
            </a:r>
            <a:r>
              <a:rPr lang="ko-KR" altLang="en-US" dirty="0"/>
              <a:t>파일 내용 선행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2871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3816BA-0A3C-45B3-B2DA-69C91536E6D6}"/>
              </a:ext>
            </a:extLst>
          </p:cNvPr>
          <p:cNvCxnSpPr/>
          <p:nvPr/>
        </p:nvCxnSpPr>
        <p:spPr>
          <a:xfrm>
            <a:off x="8103765" y="58723"/>
            <a:ext cx="0" cy="6644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C253FC-3CA4-4EC7-B7FC-85D81FD4BB7A}"/>
              </a:ext>
            </a:extLst>
          </p:cNvPr>
          <p:cNvSpPr txBox="1"/>
          <p:nvPr/>
        </p:nvSpPr>
        <p:spPr>
          <a:xfrm>
            <a:off x="83891" y="419157"/>
            <a:ext cx="77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신규로 </a:t>
            </a:r>
            <a:r>
              <a:rPr lang="en-US" altLang="ko-KR" dirty="0"/>
              <a:t>Scripts Wizard </a:t>
            </a:r>
            <a:r>
              <a:rPr lang="ko-KR" altLang="en-US" dirty="0"/>
              <a:t>를 이용한 </a:t>
            </a:r>
            <a:r>
              <a:rPr lang="ko-KR" altLang="en-US" dirty="0" err="1"/>
              <a:t>생성법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0AF349-4173-47AC-8A00-CAAD966E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4" y="1143790"/>
            <a:ext cx="3736026" cy="2916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E9D45E-68B6-4F42-9E71-4FEEC729F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597" y="3101913"/>
            <a:ext cx="4029949" cy="31802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4E9AD0-66D9-48E6-BD88-A094C9001BB7}"/>
              </a:ext>
            </a:extLst>
          </p:cNvPr>
          <p:cNvSpPr/>
          <p:nvPr/>
        </p:nvSpPr>
        <p:spPr>
          <a:xfrm>
            <a:off x="906012" y="1996581"/>
            <a:ext cx="2390862" cy="2516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2C26DF4-5700-4DB2-896C-7AA589201243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296874" y="2122416"/>
            <a:ext cx="5100508" cy="12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B75395-50FA-4020-AB27-500CECF6B657}"/>
              </a:ext>
            </a:extLst>
          </p:cNvPr>
          <p:cNvSpPr txBox="1"/>
          <p:nvPr/>
        </p:nvSpPr>
        <p:spPr>
          <a:xfrm>
            <a:off x="8397382" y="1996581"/>
            <a:ext cx="3229846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English </a:t>
            </a:r>
            <a:r>
              <a:rPr lang="ko-KR" altLang="en-US" sz="1200" dirty="0"/>
              <a:t>체크 해제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885169-90DA-454C-983C-61B0971B4C18}"/>
              </a:ext>
            </a:extLst>
          </p:cNvPr>
          <p:cNvSpPr/>
          <p:nvPr/>
        </p:nvSpPr>
        <p:spPr>
          <a:xfrm>
            <a:off x="3818389" y="4850236"/>
            <a:ext cx="2456575" cy="2083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987C23-F879-4A9E-8902-85B35849E6AD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6274964" y="4954399"/>
            <a:ext cx="2122418" cy="34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CB5B4A-B6B6-48E4-9DC4-F7723B5BCCF2}"/>
              </a:ext>
            </a:extLst>
          </p:cNvPr>
          <p:cNvSpPr txBox="1"/>
          <p:nvPr/>
        </p:nvSpPr>
        <p:spPr>
          <a:xfrm>
            <a:off x="8397382" y="4850236"/>
            <a:ext cx="3229846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Korean </a:t>
            </a:r>
            <a:r>
              <a:rPr lang="ko-KR" altLang="en-US" sz="1200" dirty="0"/>
              <a:t>체크 선택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2A4FF-111D-42D3-93EC-DCBE11DD112F}"/>
              </a:ext>
            </a:extLst>
          </p:cNvPr>
          <p:cNvSpPr txBox="1"/>
          <p:nvPr/>
        </p:nvSpPr>
        <p:spPr>
          <a:xfrm>
            <a:off x="218061" y="879698"/>
            <a:ext cx="779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8. </a:t>
            </a:r>
            <a:r>
              <a:rPr lang="ko-KR" altLang="en-US" sz="1400" dirty="0"/>
              <a:t>설치 언어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8676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CB2A9D2B-61FF-4FDF-9815-00781E0D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43" y="1714951"/>
            <a:ext cx="4829175" cy="378142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3816BA-0A3C-45B3-B2DA-69C91536E6D6}"/>
              </a:ext>
            </a:extLst>
          </p:cNvPr>
          <p:cNvCxnSpPr/>
          <p:nvPr/>
        </p:nvCxnSpPr>
        <p:spPr>
          <a:xfrm>
            <a:off x="8061820" y="98570"/>
            <a:ext cx="0" cy="6644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C253FC-3CA4-4EC7-B7FC-85D81FD4BB7A}"/>
              </a:ext>
            </a:extLst>
          </p:cNvPr>
          <p:cNvSpPr txBox="1"/>
          <p:nvPr/>
        </p:nvSpPr>
        <p:spPr>
          <a:xfrm>
            <a:off x="83891" y="419157"/>
            <a:ext cx="77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신규로 </a:t>
            </a:r>
            <a:r>
              <a:rPr lang="en-US" altLang="ko-KR" dirty="0"/>
              <a:t>Scripts Wizard </a:t>
            </a:r>
            <a:r>
              <a:rPr lang="ko-KR" altLang="en-US" dirty="0"/>
              <a:t>를 이용한 </a:t>
            </a:r>
            <a:r>
              <a:rPr lang="ko-KR" altLang="en-US" dirty="0" err="1"/>
              <a:t>생성법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EA1CB6-9569-44B2-B96C-C82CD83790AD}"/>
              </a:ext>
            </a:extLst>
          </p:cNvPr>
          <p:cNvSpPr/>
          <p:nvPr/>
        </p:nvSpPr>
        <p:spPr>
          <a:xfrm>
            <a:off x="1895913" y="2852257"/>
            <a:ext cx="4085437" cy="30200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1374506-F08E-47F2-AE74-006AA5DDE4D4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981350" y="3003259"/>
            <a:ext cx="2290198" cy="12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96E3CE-8361-4068-9ADA-7E14D73B0BD4}"/>
              </a:ext>
            </a:extLst>
          </p:cNvPr>
          <p:cNvSpPr txBox="1"/>
          <p:nvPr/>
        </p:nvSpPr>
        <p:spPr>
          <a:xfrm>
            <a:off x="8271548" y="2877261"/>
            <a:ext cx="2868542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설치파일 생성 경로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13895F-2234-4CA6-8BFF-C0AC2CA8DCAA}"/>
              </a:ext>
            </a:extLst>
          </p:cNvPr>
          <p:cNvSpPr/>
          <p:nvPr/>
        </p:nvSpPr>
        <p:spPr>
          <a:xfrm>
            <a:off x="1895913" y="3305262"/>
            <a:ext cx="4085437" cy="3004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E106CD0-91C5-4986-9F0D-956B77CE695B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5981350" y="3443762"/>
            <a:ext cx="2290198" cy="11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E7A5E3-E311-41B4-BD6D-0A5A6F034DD1}"/>
              </a:ext>
            </a:extLst>
          </p:cNvPr>
          <p:cNvSpPr txBox="1"/>
          <p:nvPr/>
        </p:nvSpPr>
        <p:spPr>
          <a:xfrm>
            <a:off x="8271548" y="3305262"/>
            <a:ext cx="2868542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설치파일 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A99671-46DF-4058-AD2A-EF901256E8DB}"/>
              </a:ext>
            </a:extLst>
          </p:cNvPr>
          <p:cNvSpPr txBox="1"/>
          <p:nvPr/>
        </p:nvSpPr>
        <p:spPr>
          <a:xfrm>
            <a:off x="218061" y="879698"/>
            <a:ext cx="779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9. </a:t>
            </a:r>
            <a:r>
              <a:rPr lang="ko-KR" altLang="en-US" sz="1400" dirty="0"/>
              <a:t>설치파일 명 및 경로 설정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0817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3816BA-0A3C-45B3-B2DA-69C91536E6D6}"/>
              </a:ext>
            </a:extLst>
          </p:cNvPr>
          <p:cNvCxnSpPr/>
          <p:nvPr/>
        </p:nvCxnSpPr>
        <p:spPr>
          <a:xfrm>
            <a:off x="8061820" y="98570"/>
            <a:ext cx="0" cy="6644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C253FC-3CA4-4EC7-B7FC-85D81FD4BB7A}"/>
              </a:ext>
            </a:extLst>
          </p:cNvPr>
          <p:cNvSpPr txBox="1"/>
          <p:nvPr/>
        </p:nvSpPr>
        <p:spPr>
          <a:xfrm>
            <a:off x="83891" y="419157"/>
            <a:ext cx="77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신규로 </a:t>
            </a:r>
            <a:r>
              <a:rPr lang="en-US" altLang="ko-KR" dirty="0"/>
              <a:t>Scripts Wizard </a:t>
            </a:r>
            <a:r>
              <a:rPr lang="ko-KR" altLang="en-US" dirty="0"/>
              <a:t>를 이용한 </a:t>
            </a:r>
            <a:r>
              <a:rPr lang="ko-KR" altLang="en-US" dirty="0" err="1"/>
              <a:t>생성법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82DCF7-C9C4-46CA-B9C0-38A17F10E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12" y="1856851"/>
            <a:ext cx="4733925" cy="37147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DFE1A7-5C46-4889-ABE9-3CFF669E23BC}"/>
              </a:ext>
            </a:extLst>
          </p:cNvPr>
          <p:cNvSpPr txBox="1"/>
          <p:nvPr/>
        </p:nvSpPr>
        <p:spPr>
          <a:xfrm>
            <a:off x="218061" y="879698"/>
            <a:ext cx="779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10. Wizard </a:t>
            </a:r>
            <a:r>
              <a:rPr lang="ko-KR" altLang="en-US" sz="1400" dirty="0"/>
              <a:t>설치 마무리</a:t>
            </a:r>
            <a:endParaRPr lang="en-US" altLang="ko-KR" sz="1400" dirty="0"/>
          </a:p>
          <a:p>
            <a:r>
              <a:rPr lang="en-US" altLang="ko-KR" sz="1400" dirty="0"/>
              <a:t>   - </a:t>
            </a:r>
            <a:r>
              <a:rPr lang="ko-KR" altLang="en-US" sz="1400" dirty="0"/>
              <a:t>마무리하면 스크립트가 생성되며</a:t>
            </a:r>
            <a:r>
              <a:rPr lang="en-US" altLang="ko-KR" sz="1400" dirty="0"/>
              <a:t>, </a:t>
            </a:r>
            <a:r>
              <a:rPr lang="ko-KR" altLang="en-US" sz="1400" dirty="0"/>
              <a:t>추가 수정은 스크립트를 수정하여 처리</a:t>
            </a:r>
            <a:r>
              <a:rPr lang="en-US" altLang="ko-KR" sz="1400" dirty="0"/>
              <a:t>.(</a:t>
            </a:r>
            <a:r>
              <a:rPr lang="ko-KR" altLang="en-US" sz="1400" dirty="0"/>
              <a:t>다음장에 이어서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479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3816BA-0A3C-45B3-B2DA-69C91536E6D6}"/>
              </a:ext>
            </a:extLst>
          </p:cNvPr>
          <p:cNvCxnSpPr/>
          <p:nvPr/>
        </p:nvCxnSpPr>
        <p:spPr>
          <a:xfrm>
            <a:off x="8061820" y="98570"/>
            <a:ext cx="0" cy="6644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C253FC-3CA4-4EC7-B7FC-85D81FD4BB7A}"/>
              </a:ext>
            </a:extLst>
          </p:cNvPr>
          <p:cNvSpPr txBox="1"/>
          <p:nvPr/>
        </p:nvSpPr>
        <p:spPr>
          <a:xfrm>
            <a:off x="83891" y="419157"/>
            <a:ext cx="77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신규로 </a:t>
            </a:r>
            <a:r>
              <a:rPr lang="en-US" altLang="ko-KR" dirty="0"/>
              <a:t>Scripts Wizard </a:t>
            </a:r>
            <a:r>
              <a:rPr lang="ko-KR" altLang="en-US" dirty="0"/>
              <a:t>를 이용한 </a:t>
            </a:r>
            <a:r>
              <a:rPr lang="ko-KR" altLang="en-US" dirty="0" err="1"/>
              <a:t>생성법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5BCEC-A257-44B2-B3CB-7BDF10293DD7}"/>
              </a:ext>
            </a:extLst>
          </p:cNvPr>
          <p:cNvSpPr txBox="1"/>
          <p:nvPr/>
        </p:nvSpPr>
        <p:spPr>
          <a:xfrm>
            <a:off x="218061" y="879698"/>
            <a:ext cx="779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11. </a:t>
            </a:r>
            <a:r>
              <a:rPr lang="ko-KR" altLang="en-US" sz="1400" dirty="0"/>
              <a:t>처분관리 프로그램 바로가기 등록 </a:t>
            </a:r>
            <a:r>
              <a:rPr lang="en-US" altLang="ko-KR" sz="1400" dirty="0"/>
              <a:t>(Wizard </a:t>
            </a:r>
            <a:r>
              <a:rPr lang="ko-KR" altLang="en-US" sz="1400" dirty="0"/>
              <a:t>상에서 등록을 못함</a:t>
            </a:r>
            <a:r>
              <a:rPr lang="en-US" altLang="ko-KR" sz="1400" dirty="0"/>
              <a:t>. Scripts </a:t>
            </a:r>
            <a:r>
              <a:rPr lang="ko-KR" altLang="en-US" sz="1400" dirty="0"/>
              <a:t>파일을 수정</a:t>
            </a:r>
            <a:r>
              <a:rPr lang="en-US" altLang="ko-KR" sz="14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D968B6-3342-4197-8C57-73B309DC3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76" y="1383135"/>
            <a:ext cx="5876925" cy="2514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21E4A7-4F9C-48B2-9D53-09628DA43D8D}"/>
              </a:ext>
            </a:extLst>
          </p:cNvPr>
          <p:cNvSpPr/>
          <p:nvPr/>
        </p:nvSpPr>
        <p:spPr>
          <a:xfrm>
            <a:off x="1031848" y="2768367"/>
            <a:ext cx="3313650" cy="3271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FFA310-73E0-4969-8A03-7F9D1FC5B4E2}"/>
              </a:ext>
            </a:extLst>
          </p:cNvPr>
          <p:cNvSpPr/>
          <p:nvPr/>
        </p:nvSpPr>
        <p:spPr>
          <a:xfrm>
            <a:off x="1031848" y="3538408"/>
            <a:ext cx="3389150" cy="3289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534C7-2389-4BED-B7E2-745809C7F414}"/>
              </a:ext>
            </a:extLst>
          </p:cNvPr>
          <p:cNvSpPr txBox="1"/>
          <p:nvPr/>
        </p:nvSpPr>
        <p:spPr>
          <a:xfrm>
            <a:off x="8665830" y="3095538"/>
            <a:ext cx="671113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추가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F93BABE-F255-4DF8-8CB0-4B41BA685A4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345498" y="2931953"/>
            <a:ext cx="4320332" cy="302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28EDED7-89CA-4CA8-BE77-06E6CD235F8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420998" y="3234038"/>
            <a:ext cx="4244832" cy="468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74AFC47F-D74F-4B03-BC0C-C6BFFCC92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36" y="4943246"/>
            <a:ext cx="7651018" cy="94876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56BD12-855B-44AB-9C59-CC0F5D2BE8CA}"/>
              </a:ext>
            </a:extLst>
          </p:cNvPr>
          <p:cNvSpPr/>
          <p:nvPr/>
        </p:nvSpPr>
        <p:spPr>
          <a:xfrm>
            <a:off x="286626" y="5529745"/>
            <a:ext cx="3094137" cy="141214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3EA819-3835-4EF6-B2DC-68099621C545}"/>
              </a:ext>
            </a:extLst>
          </p:cNvPr>
          <p:cNvSpPr/>
          <p:nvPr/>
        </p:nvSpPr>
        <p:spPr>
          <a:xfrm>
            <a:off x="286626" y="5670959"/>
            <a:ext cx="7338967" cy="1412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E434D5-E21F-44C9-B324-1AA8A067680F}"/>
              </a:ext>
            </a:extLst>
          </p:cNvPr>
          <p:cNvSpPr txBox="1"/>
          <p:nvPr/>
        </p:nvSpPr>
        <p:spPr>
          <a:xfrm>
            <a:off x="9336943" y="5616569"/>
            <a:ext cx="671113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추가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9D845FD-4103-421A-9CB8-EA96CAA6405D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7625593" y="5741566"/>
            <a:ext cx="1711350" cy="13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CB9ACF1-3B08-4221-8699-73F4894F6E03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3380763" y="4597440"/>
            <a:ext cx="5285067" cy="10029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309443-3D3F-493A-9771-56D07B2D1900}"/>
              </a:ext>
            </a:extLst>
          </p:cNvPr>
          <p:cNvSpPr txBox="1"/>
          <p:nvPr/>
        </p:nvSpPr>
        <p:spPr>
          <a:xfrm>
            <a:off x="8665830" y="4458940"/>
            <a:ext cx="864059" cy="27699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내용 수정</a:t>
            </a:r>
          </a:p>
        </p:txBody>
      </p:sp>
    </p:spTree>
    <p:extLst>
      <p:ext uri="{BB962C8B-B14F-4D97-AF65-F5344CB8AC3E}">
        <p14:creationId xmlns:p14="http://schemas.microsoft.com/office/powerpoint/2010/main" val="340904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3816BA-0A3C-45B3-B2DA-69C91536E6D6}"/>
              </a:ext>
            </a:extLst>
          </p:cNvPr>
          <p:cNvCxnSpPr/>
          <p:nvPr/>
        </p:nvCxnSpPr>
        <p:spPr>
          <a:xfrm>
            <a:off x="8061820" y="98570"/>
            <a:ext cx="0" cy="6644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C253FC-3CA4-4EC7-B7FC-85D81FD4BB7A}"/>
              </a:ext>
            </a:extLst>
          </p:cNvPr>
          <p:cNvSpPr txBox="1"/>
          <p:nvPr/>
        </p:nvSpPr>
        <p:spPr>
          <a:xfrm>
            <a:off x="83891" y="419157"/>
            <a:ext cx="77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신규로 </a:t>
            </a:r>
            <a:r>
              <a:rPr lang="en-US" altLang="ko-KR" dirty="0"/>
              <a:t>Scripts Wizard </a:t>
            </a:r>
            <a:r>
              <a:rPr lang="ko-KR" altLang="en-US" dirty="0"/>
              <a:t>를 이용한 </a:t>
            </a:r>
            <a:r>
              <a:rPr lang="ko-KR" altLang="en-US" dirty="0" err="1"/>
              <a:t>생성법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5BCEC-A257-44B2-B3CB-7BDF10293DD7}"/>
              </a:ext>
            </a:extLst>
          </p:cNvPr>
          <p:cNvSpPr txBox="1"/>
          <p:nvPr/>
        </p:nvSpPr>
        <p:spPr>
          <a:xfrm>
            <a:off x="218061" y="879698"/>
            <a:ext cx="779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12. </a:t>
            </a:r>
            <a:r>
              <a:rPr lang="ko-KR" altLang="en-US" sz="1400" dirty="0"/>
              <a:t>기존 설치된 프로그램 체크하는 기능 추가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- scripts</a:t>
            </a:r>
            <a:r>
              <a:rPr lang="ko-KR" altLang="en-US" sz="1400" dirty="0"/>
              <a:t> 하단부에 아래내용 추가</a:t>
            </a:r>
            <a:endParaRPr lang="en-US" altLang="ko-K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ECC24-D0C4-49BC-835F-E1345079E70C}"/>
              </a:ext>
            </a:extLst>
          </p:cNvPr>
          <p:cNvSpPr txBox="1"/>
          <p:nvPr/>
        </p:nvSpPr>
        <p:spPr>
          <a:xfrm>
            <a:off x="318729" y="1684673"/>
            <a:ext cx="6460423" cy="50783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[Code]</a:t>
            </a:r>
          </a:p>
          <a:p>
            <a:r>
              <a:rPr lang="en-US" altLang="ko-KR" sz="900" dirty="0"/>
              <a:t>function </a:t>
            </a:r>
            <a:r>
              <a:rPr lang="en-US" altLang="ko-KR" sz="900" dirty="0" err="1"/>
              <a:t>InitializeSetup</a:t>
            </a:r>
            <a:r>
              <a:rPr lang="en-US" altLang="ko-KR" sz="900" dirty="0"/>
              <a:t>(): Boolean;</a:t>
            </a:r>
          </a:p>
          <a:p>
            <a:r>
              <a:rPr lang="en-US" altLang="ko-KR" sz="900" dirty="0"/>
              <a:t>var</a:t>
            </a:r>
          </a:p>
          <a:p>
            <a:r>
              <a:rPr lang="en-US" altLang="ko-KR" sz="900" dirty="0"/>
              <a:t>     </a:t>
            </a:r>
            <a:r>
              <a:rPr lang="en-US" altLang="ko-KR" sz="900" dirty="0" err="1"/>
              <a:t>oldVersion</a:t>
            </a:r>
            <a:r>
              <a:rPr lang="en-US" altLang="ko-KR" sz="900" dirty="0"/>
              <a:t>: String;</a:t>
            </a:r>
          </a:p>
          <a:p>
            <a:r>
              <a:rPr lang="en-US" altLang="ko-KR" sz="900" dirty="0"/>
              <a:t>     uninstaller: String;</a:t>
            </a:r>
          </a:p>
          <a:p>
            <a:r>
              <a:rPr lang="en-US" altLang="ko-KR" sz="900" dirty="0"/>
              <a:t>     </a:t>
            </a:r>
            <a:r>
              <a:rPr lang="en-US" altLang="ko-KR" sz="900" dirty="0" err="1"/>
              <a:t>ErrorCode</a:t>
            </a:r>
            <a:r>
              <a:rPr lang="en-US" altLang="ko-KR" sz="900" dirty="0"/>
              <a:t>: Integer;</a:t>
            </a:r>
          </a:p>
          <a:p>
            <a:r>
              <a:rPr lang="en-US" altLang="ko-KR" sz="900" dirty="0"/>
              <a:t>     </a:t>
            </a:r>
            <a:r>
              <a:rPr lang="en-US" altLang="ko-KR" sz="900" dirty="0" err="1"/>
              <a:t>vCurID</a:t>
            </a:r>
            <a:r>
              <a:rPr lang="en-US" altLang="ko-KR" sz="900" dirty="0"/>
              <a:t>      :String;</a:t>
            </a:r>
          </a:p>
          <a:p>
            <a:r>
              <a:rPr lang="en-US" altLang="ko-KR" sz="900" dirty="0"/>
              <a:t>     </a:t>
            </a:r>
            <a:r>
              <a:rPr lang="en-US" altLang="ko-KR" sz="900" dirty="0" err="1"/>
              <a:t>vCurAppName</a:t>
            </a:r>
            <a:r>
              <a:rPr lang="en-US" altLang="ko-KR" sz="900" dirty="0"/>
              <a:t> :String;</a:t>
            </a:r>
          </a:p>
          <a:p>
            <a:r>
              <a:rPr lang="en-US" altLang="ko-KR" sz="900" dirty="0"/>
              <a:t>begin</a:t>
            </a:r>
          </a:p>
          <a:p>
            <a:r>
              <a:rPr lang="en-US" altLang="ko-KR" sz="900" dirty="0"/>
              <a:t>     </a:t>
            </a:r>
            <a:r>
              <a:rPr lang="en-US" altLang="ko-KR" sz="900" dirty="0" err="1"/>
              <a:t>vCurID</a:t>
            </a:r>
            <a:r>
              <a:rPr lang="en-US" altLang="ko-KR" sz="900" dirty="0"/>
              <a:t>:= '{#SetupSetting("AppId")}';</a:t>
            </a:r>
          </a:p>
          <a:p>
            <a:r>
              <a:rPr lang="en-US" altLang="ko-KR" sz="900" dirty="0"/>
              <a:t>     </a:t>
            </a:r>
            <a:r>
              <a:rPr lang="en-US" altLang="ko-KR" sz="900" dirty="0" err="1"/>
              <a:t>vCurAppName</a:t>
            </a:r>
            <a:r>
              <a:rPr lang="en-US" altLang="ko-KR" sz="900" dirty="0"/>
              <a:t>:= '{#SetupSetting("AppName")}';</a:t>
            </a:r>
          </a:p>
          <a:p>
            <a:r>
              <a:rPr lang="en-US" altLang="ko-KR" sz="900" dirty="0"/>
              <a:t>     //remove first "{" of ID</a:t>
            </a:r>
          </a:p>
          <a:p>
            <a:r>
              <a:rPr lang="en-US" altLang="ko-KR" sz="900" dirty="0"/>
              <a:t>     </a:t>
            </a:r>
            <a:r>
              <a:rPr lang="en-US" altLang="ko-KR" sz="900" dirty="0" err="1"/>
              <a:t>vCurID</a:t>
            </a:r>
            <a:r>
              <a:rPr lang="en-US" altLang="ko-KR" sz="900" dirty="0"/>
              <a:t>:= Copy(</a:t>
            </a:r>
            <a:r>
              <a:rPr lang="en-US" altLang="ko-KR" sz="900" dirty="0" err="1"/>
              <a:t>vCurID</a:t>
            </a:r>
            <a:r>
              <a:rPr lang="en-US" altLang="ko-KR" sz="900" dirty="0"/>
              <a:t>, 2, Length(</a:t>
            </a:r>
            <a:r>
              <a:rPr lang="en-US" altLang="ko-KR" sz="900" dirty="0" err="1"/>
              <a:t>vCurID</a:t>
            </a:r>
            <a:r>
              <a:rPr lang="en-US" altLang="ko-KR" sz="900" dirty="0"/>
              <a:t>) - 1);</a:t>
            </a:r>
          </a:p>
          <a:p>
            <a:r>
              <a:rPr lang="en-US" altLang="ko-KR" sz="900" dirty="0"/>
              <a:t>     //</a:t>
            </a:r>
          </a:p>
          <a:p>
            <a:r>
              <a:rPr lang="en-US" altLang="ko-KR" sz="900" dirty="0"/>
              <a:t>     if </a:t>
            </a:r>
            <a:r>
              <a:rPr lang="en-US" altLang="ko-KR" sz="900" dirty="0" err="1"/>
              <a:t>RegKeyExists</a:t>
            </a:r>
            <a:r>
              <a:rPr lang="en-US" altLang="ko-KR" sz="900" dirty="0"/>
              <a:t>(HKEY_LOCAL_MACHINE,</a:t>
            </a:r>
          </a:p>
          <a:p>
            <a:r>
              <a:rPr lang="en-US" altLang="ko-KR" sz="900" dirty="0"/>
              <a:t>       'SOFTWARE\Microsoft\Windows\CurrentVersion\Uninstall\' + </a:t>
            </a:r>
            <a:r>
              <a:rPr lang="en-US" altLang="ko-KR" sz="900" dirty="0" err="1"/>
              <a:t>vCurID</a:t>
            </a:r>
            <a:r>
              <a:rPr lang="en-US" altLang="ko-KR" sz="900" dirty="0"/>
              <a:t> + '_is1') then</a:t>
            </a:r>
          </a:p>
          <a:p>
            <a:r>
              <a:rPr lang="en-US" altLang="ko-KR" sz="900" dirty="0"/>
              <a:t>     begin</a:t>
            </a:r>
          </a:p>
          <a:p>
            <a:r>
              <a:rPr lang="en-US" altLang="ko-KR" sz="900" dirty="0"/>
              <a:t>       if </a:t>
            </a:r>
            <a:r>
              <a:rPr lang="en-US" altLang="ko-KR" sz="900" dirty="0" err="1"/>
              <a:t>MsgBox</a:t>
            </a:r>
            <a:r>
              <a:rPr lang="en-US" altLang="ko-KR" sz="900" dirty="0"/>
              <a:t>(</a:t>
            </a:r>
            <a:r>
              <a:rPr lang="en-US" altLang="ko-KR" sz="900" dirty="0" err="1"/>
              <a:t>vCurAppName</a:t>
            </a:r>
            <a:r>
              <a:rPr lang="en-US" altLang="ko-KR" sz="900" dirty="0"/>
              <a:t> + ' </a:t>
            </a:r>
            <a:r>
              <a:rPr lang="ko-KR" altLang="en-US" sz="900" dirty="0"/>
              <a:t>프로그램은 이미 </a:t>
            </a:r>
            <a:r>
              <a:rPr lang="ko-KR" altLang="en-US" sz="900" dirty="0" err="1"/>
              <a:t>설치되어있습니다</a:t>
            </a:r>
            <a:r>
              <a:rPr lang="en-US" altLang="ko-KR" sz="900" dirty="0"/>
              <a:t>. </a:t>
            </a:r>
            <a:r>
              <a:rPr lang="ko-KR" altLang="en-US" sz="900" dirty="0"/>
              <a:t>기존 프로그램을 삭제하고 재설치 하시겠습니까</a:t>
            </a:r>
            <a:r>
              <a:rPr lang="en-US" altLang="ko-KR" sz="900" dirty="0"/>
              <a:t>?',</a:t>
            </a:r>
          </a:p>
          <a:p>
            <a:r>
              <a:rPr lang="en-US" altLang="ko-KR" sz="900" dirty="0"/>
              <a:t>           </a:t>
            </a:r>
            <a:r>
              <a:rPr lang="en-US" altLang="ko-KR" sz="900" dirty="0" err="1"/>
              <a:t>mbConfirmation</a:t>
            </a:r>
            <a:r>
              <a:rPr lang="en-US" altLang="ko-KR" sz="900" dirty="0"/>
              <a:t>, MB_YESNO) = IDYES then</a:t>
            </a:r>
          </a:p>
          <a:p>
            <a:r>
              <a:rPr lang="en-US" altLang="ko-KR" sz="900" dirty="0"/>
              <a:t>         begin</a:t>
            </a:r>
          </a:p>
          <a:p>
            <a:r>
              <a:rPr lang="en-US" altLang="ko-KR" sz="900" dirty="0"/>
              <a:t>             </a:t>
            </a:r>
            <a:r>
              <a:rPr lang="en-US" altLang="ko-KR" sz="900" dirty="0" err="1"/>
              <a:t>RegQueryStringValue</a:t>
            </a:r>
            <a:r>
              <a:rPr lang="en-US" altLang="ko-KR" sz="900" dirty="0"/>
              <a:t>(HKEY_LOCAL_MACHINE,</a:t>
            </a:r>
          </a:p>
          <a:p>
            <a:r>
              <a:rPr lang="en-US" altLang="ko-KR" sz="900" dirty="0"/>
              <a:t>               'SOFTWARE\Microsoft\Windows\CurrentVersion\Uninstall\' + </a:t>
            </a:r>
            <a:r>
              <a:rPr lang="en-US" altLang="ko-KR" sz="900" dirty="0" err="1"/>
              <a:t>vCurID</a:t>
            </a:r>
            <a:r>
              <a:rPr lang="en-US" altLang="ko-KR" sz="900" dirty="0"/>
              <a:t> + '_is1',</a:t>
            </a:r>
          </a:p>
          <a:p>
            <a:r>
              <a:rPr lang="en-US" altLang="ko-KR" sz="900" dirty="0"/>
              <a:t>               '</a:t>
            </a:r>
            <a:r>
              <a:rPr lang="en-US" altLang="ko-KR" sz="900" dirty="0" err="1"/>
              <a:t>UninstallString</a:t>
            </a:r>
            <a:r>
              <a:rPr lang="en-US" altLang="ko-KR" sz="900" dirty="0"/>
              <a:t>', uninstaller);</a:t>
            </a:r>
          </a:p>
          <a:p>
            <a:r>
              <a:rPr lang="en-US" altLang="ko-KR" sz="900" dirty="0"/>
              <a:t>             </a:t>
            </a:r>
            <a:r>
              <a:rPr lang="en-US" altLang="ko-KR" sz="900" dirty="0" err="1"/>
              <a:t>ShellExec</a:t>
            </a:r>
            <a:r>
              <a:rPr lang="en-US" altLang="ko-KR" sz="900" dirty="0"/>
              <a:t>('</a:t>
            </a:r>
            <a:r>
              <a:rPr lang="en-US" altLang="ko-KR" sz="900" dirty="0" err="1"/>
              <a:t>runas</a:t>
            </a:r>
            <a:r>
              <a:rPr lang="en-US" altLang="ko-KR" sz="900" dirty="0"/>
              <a:t>', uninstaller, '/SILENT', '', SW_HIDE, </a:t>
            </a:r>
            <a:r>
              <a:rPr lang="en-US" altLang="ko-KR" sz="900" dirty="0" err="1"/>
              <a:t>ewWaitUntilTerminated</a:t>
            </a:r>
            <a:r>
              <a:rPr lang="en-US" altLang="ko-KR" sz="900" dirty="0"/>
              <a:t>, </a:t>
            </a:r>
            <a:r>
              <a:rPr lang="en-US" altLang="ko-KR" sz="900" dirty="0" err="1"/>
              <a:t>ErrorCode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             Result := True;</a:t>
            </a:r>
          </a:p>
          <a:p>
            <a:r>
              <a:rPr lang="en-US" altLang="ko-KR" sz="900" dirty="0"/>
              <a:t>         end</a:t>
            </a:r>
          </a:p>
          <a:p>
            <a:r>
              <a:rPr lang="en-US" altLang="ko-KR" sz="900" dirty="0"/>
              <a:t>         else</a:t>
            </a:r>
          </a:p>
          <a:p>
            <a:r>
              <a:rPr lang="en-US" altLang="ko-KR" sz="900" dirty="0"/>
              <a:t>         begin</a:t>
            </a:r>
          </a:p>
          <a:p>
            <a:r>
              <a:rPr lang="en-US" altLang="ko-KR" sz="900" dirty="0"/>
              <a:t>           Result := False;</a:t>
            </a:r>
          </a:p>
          <a:p>
            <a:r>
              <a:rPr lang="en-US" altLang="ko-KR" sz="900" dirty="0"/>
              <a:t>         end                </a:t>
            </a:r>
          </a:p>
          <a:p>
            <a:r>
              <a:rPr lang="en-US" altLang="ko-KR" sz="900" dirty="0"/>
              <a:t>       end</a:t>
            </a:r>
          </a:p>
          <a:p>
            <a:r>
              <a:rPr lang="en-US" altLang="ko-KR" sz="900" dirty="0"/>
              <a:t>     else</a:t>
            </a:r>
          </a:p>
          <a:p>
            <a:r>
              <a:rPr lang="en-US" altLang="ko-KR" sz="900" dirty="0"/>
              <a:t>     begin</a:t>
            </a:r>
          </a:p>
          <a:p>
            <a:r>
              <a:rPr lang="en-US" altLang="ko-KR" sz="900" dirty="0"/>
              <a:t>       Result := True;</a:t>
            </a:r>
          </a:p>
          <a:p>
            <a:r>
              <a:rPr lang="en-US" altLang="ko-KR" sz="900" dirty="0"/>
              <a:t>     end;</a:t>
            </a:r>
          </a:p>
          <a:p>
            <a:r>
              <a:rPr lang="en-US" altLang="ko-KR" sz="900" dirty="0"/>
              <a:t>end;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3707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8C253FC-3CA4-4EC7-B7FC-85D81FD4BB7A}"/>
              </a:ext>
            </a:extLst>
          </p:cNvPr>
          <p:cNvSpPr txBox="1"/>
          <p:nvPr/>
        </p:nvSpPr>
        <p:spPr>
          <a:xfrm>
            <a:off x="83891" y="419157"/>
            <a:ext cx="77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추가 옵션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5BCEC-A257-44B2-B3CB-7BDF10293DD7}"/>
              </a:ext>
            </a:extLst>
          </p:cNvPr>
          <p:cNvSpPr txBox="1"/>
          <p:nvPr/>
        </p:nvSpPr>
        <p:spPr>
          <a:xfrm>
            <a:off x="218061" y="879698"/>
            <a:ext cx="779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 err="1"/>
              <a:t>삭제시</a:t>
            </a:r>
            <a:r>
              <a:rPr lang="ko-KR" altLang="en-US" sz="1400" dirty="0"/>
              <a:t> 메인 폴더 전체 삭제</a:t>
            </a:r>
            <a:endParaRPr lang="en-US" altLang="ko-K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ECC24-D0C4-49BC-835F-E1345079E70C}"/>
              </a:ext>
            </a:extLst>
          </p:cNvPr>
          <p:cNvSpPr txBox="1"/>
          <p:nvPr/>
        </p:nvSpPr>
        <p:spPr>
          <a:xfrm>
            <a:off x="475483" y="1187475"/>
            <a:ext cx="1997663" cy="50783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;</a:t>
            </a:r>
            <a:r>
              <a:rPr lang="ko-KR" altLang="en-US" sz="900" dirty="0" err="1"/>
              <a:t>삭제시</a:t>
            </a:r>
            <a:r>
              <a:rPr lang="ko-KR" altLang="en-US" sz="900" dirty="0"/>
              <a:t> 메인 폴더 경로 전체 삭제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[</a:t>
            </a:r>
            <a:r>
              <a:rPr lang="en-US" altLang="ko-KR" sz="900" dirty="0" err="1"/>
              <a:t>UninstallDelete</a:t>
            </a:r>
            <a:r>
              <a:rPr lang="en-US" altLang="ko-KR" sz="900" dirty="0"/>
              <a:t>]</a:t>
            </a:r>
          </a:p>
          <a:p>
            <a:r>
              <a:rPr lang="en-US" altLang="ko-KR" sz="900" dirty="0"/>
              <a:t>Type: </a:t>
            </a:r>
            <a:r>
              <a:rPr lang="en-US" altLang="ko-KR" sz="900" dirty="0" err="1"/>
              <a:t>filesandordirs</a:t>
            </a:r>
            <a:r>
              <a:rPr lang="en-US" altLang="ko-KR" sz="900" dirty="0"/>
              <a:t>; Name: "{app}"</a:t>
            </a:r>
            <a:endParaRPr lang="ko-KR" alt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3DC78-8691-4CBE-89DD-EB24E425DC83}"/>
              </a:ext>
            </a:extLst>
          </p:cNvPr>
          <p:cNvSpPr txBox="1"/>
          <p:nvPr/>
        </p:nvSpPr>
        <p:spPr>
          <a:xfrm>
            <a:off x="218061" y="1773687"/>
            <a:ext cx="779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관리자권한 실행 제거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4E21E-2EBA-4BC8-BB6B-A605F952EDCD}"/>
              </a:ext>
            </a:extLst>
          </p:cNvPr>
          <p:cNvSpPr txBox="1"/>
          <p:nvPr/>
        </p:nvSpPr>
        <p:spPr>
          <a:xfrm>
            <a:off x="475483" y="2081464"/>
            <a:ext cx="9022022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;</a:t>
            </a:r>
            <a:r>
              <a:rPr lang="ko-KR" altLang="en-US" sz="900" dirty="0"/>
              <a:t>권한 </a:t>
            </a:r>
            <a:r>
              <a:rPr lang="ko-KR" altLang="en-US" sz="900" dirty="0" err="1"/>
              <a:t>설정값</a:t>
            </a:r>
            <a:r>
              <a:rPr lang="ko-KR" altLang="en-US" sz="900" dirty="0"/>
              <a:t> 주석처리</a:t>
            </a:r>
            <a:endParaRPr lang="en-US" altLang="ko-KR" sz="900" dirty="0"/>
          </a:p>
          <a:p>
            <a:r>
              <a:rPr lang="en-US" altLang="ko-KR" sz="900" dirty="0"/>
              <a:t>[Setup]</a:t>
            </a:r>
          </a:p>
          <a:p>
            <a:r>
              <a:rPr lang="en-US" altLang="ko-KR" sz="900" dirty="0"/>
              <a:t>;</a:t>
            </a:r>
            <a:r>
              <a:rPr lang="en-US" altLang="ko-KR" sz="900" dirty="0" err="1"/>
              <a:t>PrivilegesRequired</a:t>
            </a:r>
            <a:r>
              <a:rPr lang="en-US" altLang="ko-KR" sz="900" dirty="0"/>
              <a:t>=lowest</a:t>
            </a:r>
          </a:p>
          <a:p>
            <a:endParaRPr lang="en-US" altLang="ko-KR" sz="900" dirty="0"/>
          </a:p>
          <a:p>
            <a:r>
              <a:rPr lang="en-US" altLang="ko-KR" sz="900" dirty="0"/>
              <a:t>;</a:t>
            </a:r>
            <a:r>
              <a:rPr lang="ko-KR" altLang="en-US" sz="900" dirty="0"/>
              <a:t>관리자권한 실행 제거  </a:t>
            </a:r>
            <a:r>
              <a:rPr lang="en-US" altLang="ko-KR" sz="900" dirty="0"/>
              <a:t>Flags : </a:t>
            </a:r>
            <a:r>
              <a:rPr lang="en-US" altLang="ko-KR" sz="900" dirty="0" err="1"/>
              <a:t>runascurrentuser</a:t>
            </a:r>
            <a:r>
              <a:rPr lang="en-US" altLang="ko-KR" sz="900" dirty="0"/>
              <a:t> </a:t>
            </a:r>
            <a:r>
              <a:rPr lang="ko-KR" altLang="en-US" sz="900" dirty="0"/>
              <a:t>추가</a:t>
            </a:r>
          </a:p>
          <a:p>
            <a:r>
              <a:rPr lang="en-US" altLang="ko-KR" sz="900" dirty="0"/>
              <a:t>[Run]</a:t>
            </a:r>
          </a:p>
          <a:p>
            <a:r>
              <a:rPr lang="en-US" altLang="ko-KR" sz="900" dirty="0"/>
              <a:t>Filename: "{app}\{#MyAppExeName}"; Description: "{</a:t>
            </a:r>
            <a:r>
              <a:rPr lang="en-US" altLang="ko-KR" sz="900" dirty="0" err="1"/>
              <a:t>cm:LaunchProgram</a:t>
            </a:r>
            <a:r>
              <a:rPr lang="en-US" altLang="ko-KR" sz="900" dirty="0"/>
              <a:t>,{#StringChange(MyAppName, '&amp;', '&amp;&amp;')}}"; Flags: </a:t>
            </a:r>
            <a:r>
              <a:rPr lang="en-US" altLang="ko-KR" sz="900" dirty="0" err="1"/>
              <a:t>runascurrentuser</a:t>
            </a:r>
            <a:r>
              <a:rPr lang="en-US" altLang="ko-KR" sz="900" dirty="0"/>
              <a:t> </a:t>
            </a:r>
            <a:r>
              <a:rPr lang="en-US" altLang="ko-KR" sz="900" dirty="0" err="1"/>
              <a:t>nowait</a:t>
            </a:r>
            <a:r>
              <a:rPr lang="en-US" altLang="ko-KR" sz="900" dirty="0"/>
              <a:t> </a:t>
            </a:r>
            <a:r>
              <a:rPr lang="en-US" altLang="ko-KR" sz="900" dirty="0" err="1"/>
              <a:t>postinstall</a:t>
            </a:r>
            <a:r>
              <a:rPr lang="en-US" altLang="ko-KR" sz="900" dirty="0"/>
              <a:t> </a:t>
            </a:r>
            <a:r>
              <a:rPr lang="en-US" altLang="ko-KR" sz="900" dirty="0" err="1"/>
              <a:t>skipifsilent</a:t>
            </a:r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44D7A-1CF0-4DB8-BAAE-BEDB925402DE}"/>
              </a:ext>
            </a:extLst>
          </p:cNvPr>
          <p:cNvSpPr txBox="1"/>
          <p:nvPr/>
        </p:nvSpPr>
        <p:spPr>
          <a:xfrm>
            <a:off x="6898055" y="2978327"/>
            <a:ext cx="887408" cy="1106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66BB5E-ED55-43B8-B4B9-DA7922F43A3B}"/>
              </a:ext>
            </a:extLst>
          </p:cNvPr>
          <p:cNvSpPr txBox="1"/>
          <p:nvPr/>
        </p:nvSpPr>
        <p:spPr>
          <a:xfrm>
            <a:off x="218061" y="3296240"/>
            <a:ext cx="779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Properties </a:t>
            </a:r>
            <a:r>
              <a:rPr lang="ko-KR" altLang="en-US" sz="1400" dirty="0"/>
              <a:t>파일 사용자 </a:t>
            </a:r>
            <a:r>
              <a:rPr lang="en-US" altLang="ko-KR" sz="1400" dirty="0" err="1"/>
              <a:t>appdata</a:t>
            </a:r>
            <a:r>
              <a:rPr lang="en-US" altLang="ko-KR" sz="1400" dirty="0"/>
              <a:t> </a:t>
            </a:r>
            <a:r>
              <a:rPr lang="ko-KR" altLang="en-US" sz="1400" dirty="0"/>
              <a:t>폴더에 설치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0DA0C5-3348-43BF-AF63-E9E849455454}"/>
              </a:ext>
            </a:extLst>
          </p:cNvPr>
          <p:cNvSpPr txBox="1"/>
          <p:nvPr/>
        </p:nvSpPr>
        <p:spPr>
          <a:xfrm>
            <a:off x="475483" y="3604017"/>
            <a:ext cx="7308411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;</a:t>
            </a:r>
            <a:r>
              <a:rPr lang="en-US" altLang="ko-KR" sz="900" dirty="0" err="1"/>
              <a:t>etc</a:t>
            </a:r>
            <a:r>
              <a:rPr lang="en-US" altLang="ko-KR" sz="900" dirty="0"/>
              <a:t> </a:t>
            </a:r>
            <a:r>
              <a:rPr lang="ko-KR" altLang="en-US" sz="900" dirty="0"/>
              <a:t>폴더는 사용자 </a:t>
            </a:r>
            <a:r>
              <a:rPr lang="en-US" altLang="ko-KR" sz="900" dirty="0" err="1"/>
              <a:t>appdata</a:t>
            </a:r>
            <a:r>
              <a:rPr lang="en-US" altLang="ko-KR" sz="900" dirty="0"/>
              <a:t>/local/</a:t>
            </a:r>
            <a:r>
              <a:rPr lang="en-US" altLang="ko-KR" sz="900" dirty="0" err="1"/>
              <a:t>etc</a:t>
            </a:r>
            <a:r>
              <a:rPr lang="en-US" altLang="ko-KR" sz="900" dirty="0"/>
              <a:t> </a:t>
            </a:r>
            <a:r>
              <a:rPr lang="ko-KR" altLang="en-US" sz="900" dirty="0"/>
              <a:t>경로</a:t>
            </a:r>
            <a:r>
              <a:rPr lang="en-US" altLang="ko-KR" sz="900" dirty="0"/>
              <a:t>(</a:t>
            </a:r>
            <a:r>
              <a:rPr lang="en-US" altLang="ko-KR" sz="900" dirty="0" err="1"/>
              <a:t>localappdata</a:t>
            </a:r>
            <a:r>
              <a:rPr lang="en-US" altLang="ko-KR" sz="900" dirty="0"/>
              <a:t>)</a:t>
            </a:r>
            <a:r>
              <a:rPr lang="ko-KR" altLang="en-US" sz="900" dirty="0"/>
              <a:t>에 설치하도록 추가 </a:t>
            </a:r>
          </a:p>
          <a:p>
            <a:r>
              <a:rPr lang="en-US" altLang="ko-KR" sz="900" dirty="0"/>
              <a:t>;</a:t>
            </a:r>
            <a:r>
              <a:rPr lang="ko-KR" altLang="en-US" sz="900" dirty="0"/>
              <a:t>단</a:t>
            </a:r>
            <a:r>
              <a:rPr lang="en-US" altLang="ko-KR" sz="900" dirty="0"/>
              <a:t>, </a:t>
            </a:r>
            <a:r>
              <a:rPr lang="en-US" altLang="ko-KR" sz="900" dirty="0" err="1"/>
              <a:t>logging.properties</a:t>
            </a:r>
            <a:r>
              <a:rPr lang="ko-KR" altLang="en-US" sz="900" dirty="0"/>
              <a:t>는 프로그램 경로에 설치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[Files]</a:t>
            </a:r>
          </a:p>
          <a:p>
            <a:r>
              <a:rPr lang="en-US" altLang="ko-KR" sz="900" dirty="0"/>
              <a:t>Source: "C:\Siard_JSmooth\log4j.properties"; </a:t>
            </a:r>
            <a:r>
              <a:rPr lang="en-US" altLang="ko-KR" sz="900" dirty="0" err="1"/>
              <a:t>DestDir</a:t>
            </a:r>
            <a:r>
              <a:rPr lang="en-US" altLang="ko-KR" sz="900" dirty="0"/>
              <a:t>: "{app}"; Flags: </a:t>
            </a:r>
            <a:r>
              <a:rPr lang="en-US" altLang="ko-KR" sz="900" dirty="0" err="1"/>
              <a:t>ignoreversion</a:t>
            </a:r>
            <a:endParaRPr lang="en-US" altLang="ko-KR" sz="900" dirty="0"/>
          </a:p>
          <a:p>
            <a:r>
              <a:rPr lang="en-US" altLang="ko-KR" sz="900" dirty="0"/>
              <a:t>Source: "C:\Siard_JSmooth\</a:t>
            </a:r>
            <a:r>
              <a:rPr lang="ko-KR" altLang="en-US" sz="900" dirty="0"/>
              <a:t>행정정보데이터세트 관리도구</a:t>
            </a:r>
            <a:r>
              <a:rPr lang="en-US" altLang="ko-KR" sz="900" dirty="0"/>
              <a:t>.exe"; </a:t>
            </a:r>
            <a:r>
              <a:rPr lang="en-US" altLang="ko-KR" sz="900" dirty="0" err="1"/>
              <a:t>DestDir</a:t>
            </a:r>
            <a:r>
              <a:rPr lang="en-US" altLang="ko-KR" sz="900" dirty="0"/>
              <a:t>: "{app}"; Flags: </a:t>
            </a:r>
            <a:r>
              <a:rPr lang="en-US" altLang="ko-KR" sz="900" dirty="0" err="1"/>
              <a:t>ignoreversion</a:t>
            </a:r>
            <a:endParaRPr lang="en-US" altLang="ko-KR" sz="900" dirty="0"/>
          </a:p>
          <a:p>
            <a:r>
              <a:rPr lang="en-US" altLang="ko-KR" sz="900" dirty="0"/>
              <a:t>Source: "C:\Siard_JSmooth\</a:t>
            </a:r>
            <a:r>
              <a:rPr lang="ko-KR" altLang="en-US" sz="900" dirty="0"/>
              <a:t>행정정보데이터세트 관리도구</a:t>
            </a:r>
            <a:r>
              <a:rPr lang="en-US" altLang="ko-KR" sz="900" dirty="0"/>
              <a:t>_debug.exe"; </a:t>
            </a:r>
            <a:r>
              <a:rPr lang="en-US" altLang="ko-KR" sz="900" dirty="0" err="1"/>
              <a:t>DestDir</a:t>
            </a:r>
            <a:r>
              <a:rPr lang="en-US" altLang="ko-KR" sz="900" dirty="0"/>
              <a:t>: "{app}"; Flags: </a:t>
            </a:r>
            <a:r>
              <a:rPr lang="en-US" altLang="ko-KR" sz="900" dirty="0" err="1"/>
              <a:t>ignoreversion</a:t>
            </a:r>
            <a:endParaRPr lang="en-US" altLang="ko-KR" sz="900" dirty="0"/>
          </a:p>
          <a:p>
            <a:r>
              <a:rPr lang="en-US" altLang="ko-KR" sz="900" dirty="0"/>
              <a:t>Source: "C:\Siard_JSmooth\eraser_gui\apps\*"; </a:t>
            </a:r>
            <a:r>
              <a:rPr lang="en-US" altLang="ko-KR" sz="900" dirty="0" err="1"/>
              <a:t>DestDir</a:t>
            </a:r>
            <a:r>
              <a:rPr lang="en-US" altLang="ko-KR" sz="900" dirty="0"/>
              <a:t>: "{app}\</a:t>
            </a:r>
            <a:r>
              <a:rPr lang="en-US" altLang="ko-KR" sz="900" dirty="0" err="1"/>
              <a:t>eraser_gui</a:t>
            </a:r>
            <a:r>
              <a:rPr lang="en-US" altLang="ko-KR" sz="900" dirty="0"/>
              <a:t>\apps"; Flags: </a:t>
            </a:r>
            <a:r>
              <a:rPr lang="en-US" altLang="ko-KR" sz="900" dirty="0" err="1"/>
              <a:t>ignoreversion</a:t>
            </a:r>
            <a:r>
              <a:rPr lang="en-US" altLang="ko-KR" sz="900" dirty="0"/>
              <a:t> </a:t>
            </a:r>
            <a:r>
              <a:rPr lang="en-US" altLang="ko-KR" sz="900" dirty="0" err="1"/>
              <a:t>recursesubdirs</a:t>
            </a:r>
            <a:r>
              <a:rPr lang="en-US" altLang="ko-KR" sz="900" dirty="0"/>
              <a:t> </a:t>
            </a:r>
            <a:r>
              <a:rPr lang="en-US" altLang="ko-KR" sz="900" dirty="0" err="1"/>
              <a:t>createallsubdirs</a:t>
            </a:r>
            <a:endParaRPr lang="en-US" altLang="ko-KR" sz="900" dirty="0"/>
          </a:p>
          <a:p>
            <a:r>
              <a:rPr lang="en-US" altLang="ko-KR" sz="900" dirty="0"/>
              <a:t>Source: "C:\Siard_JSmooth\eraser_gui\</a:t>
            </a:r>
            <a:r>
              <a:rPr lang="ko-KR" altLang="en-US" sz="900" dirty="0"/>
              <a:t>행정정보데이터세트 처분도구</a:t>
            </a:r>
            <a:r>
              <a:rPr lang="en-US" altLang="ko-KR" sz="900" dirty="0"/>
              <a:t>.exe"; </a:t>
            </a:r>
            <a:r>
              <a:rPr lang="en-US" altLang="ko-KR" sz="900" dirty="0" err="1"/>
              <a:t>DestDir</a:t>
            </a:r>
            <a:r>
              <a:rPr lang="en-US" altLang="ko-KR" sz="900" dirty="0"/>
              <a:t>: "{app}\</a:t>
            </a:r>
            <a:r>
              <a:rPr lang="en-US" altLang="ko-KR" sz="900" dirty="0" err="1"/>
              <a:t>eraser_gui</a:t>
            </a:r>
            <a:r>
              <a:rPr lang="en-US" altLang="ko-KR" sz="900" dirty="0"/>
              <a:t>"; Flags: </a:t>
            </a:r>
            <a:r>
              <a:rPr lang="en-US" altLang="ko-KR" sz="900" dirty="0" err="1"/>
              <a:t>ignoreversion</a:t>
            </a:r>
            <a:endParaRPr lang="en-US" altLang="ko-KR" sz="900" dirty="0"/>
          </a:p>
          <a:p>
            <a:r>
              <a:rPr lang="en-US" altLang="ko-KR" sz="900" dirty="0"/>
              <a:t>Source: "C:\Siard_JSmooth\eraser_gui\</a:t>
            </a:r>
            <a:r>
              <a:rPr lang="ko-KR" altLang="en-US" sz="900" dirty="0"/>
              <a:t>행정정보데이터세트 처분도구</a:t>
            </a:r>
            <a:r>
              <a:rPr lang="en-US" altLang="ko-KR" sz="900" dirty="0"/>
              <a:t>_debug.exe"; </a:t>
            </a:r>
            <a:r>
              <a:rPr lang="en-US" altLang="ko-KR" sz="900" dirty="0" err="1"/>
              <a:t>DestDir</a:t>
            </a:r>
            <a:r>
              <a:rPr lang="en-US" altLang="ko-KR" sz="900" dirty="0"/>
              <a:t>: "{app}\</a:t>
            </a:r>
            <a:r>
              <a:rPr lang="en-US" altLang="ko-KR" sz="900" dirty="0" err="1"/>
              <a:t>eraser_gui</a:t>
            </a:r>
            <a:r>
              <a:rPr lang="en-US" altLang="ko-KR" sz="900" dirty="0"/>
              <a:t>"; Flags: </a:t>
            </a:r>
            <a:r>
              <a:rPr lang="en-US" altLang="ko-KR" sz="900" dirty="0" err="1"/>
              <a:t>ignoreversion</a:t>
            </a:r>
            <a:endParaRPr lang="en-US" altLang="ko-KR" sz="900" dirty="0"/>
          </a:p>
          <a:p>
            <a:r>
              <a:rPr lang="en-US" altLang="ko-KR" sz="900" dirty="0"/>
              <a:t>Source: "C:\Siard_JSmooth\etc\*"; </a:t>
            </a:r>
            <a:r>
              <a:rPr lang="en-US" altLang="ko-KR" sz="900" dirty="0" err="1"/>
              <a:t>DestDir</a:t>
            </a:r>
            <a:r>
              <a:rPr lang="en-US" altLang="ko-KR" sz="900" dirty="0"/>
              <a:t>: "{</a:t>
            </a:r>
            <a:r>
              <a:rPr lang="en-US" altLang="ko-KR" sz="900" dirty="0" err="1"/>
              <a:t>localappdata</a:t>
            </a:r>
            <a:r>
              <a:rPr lang="en-US" altLang="ko-KR" sz="900" dirty="0"/>
              <a:t>}\</a:t>
            </a:r>
            <a:r>
              <a:rPr lang="en-US" altLang="ko-KR" sz="900" dirty="0" err="1"/>
              <a:t>etc</a:t>
            </a:r>
            <a:r>
              <a:rPr lang="en-US" altLang="ko-KR" sz="900" dirty="0"/>
              <a:t>"; Flags: </a:t>
            </a:r>
            <a:r>
              <a:rPr lang="en-US" altLang="ko-KR" sz="900" dirty="0" err="1"/>
              <a:t>ignoreversion</a:t>
            </a:r>
            <a:r>
              <a:rPr lang="en-US" altLang="ko-KR" sz="900" dirty="0"/>
              <a:t> </a:t>
            </a:r>
            <a:r>
              <a:rPr lang="en-US" altLang="ko-KR" sz="900" dirty="0" err="1"/>
              <a:t>recursesubdirs</a:t>
            </a:r>
            <a:r>
              <a:rPr lang="en-US" altLang="ko-KR" sz="900" dirty="0"/>
              <a:t> </a:t>
            </a:r>
            <a:r>
              <a:rPr lang="en-US" altLang="ko-KR" sz="900" dirty="0" err="1"/>
              <a:t>createallsubdirs</a:t>
            </a:r>
            <a:endParaRPr lang="en-US" altLang="ko-KR" sz="900" dirty="0"/>
          </a:p>
          <a:p>
            <a:r>
              <a:rPr lang="en-US" altLang="ko-KR" sz="900" dirty="0"/>
              <a:t>Source: "C:\Siard_JSmooth\etc\logging.properties"; </a:t>
            </a:r>
            <a:r>
              <a:rPr lang="en-US" altLang="ko-KR" sz="900" dirty="0" err="1"/>
              <a:t>DestDir</a:t>
            </a:r>
            <a:r>
              <a:rPr lang="en-US" altLang="ko-KR" sz="900" dirty="0"/>
              <a:t>: "{app}\</a:t>
            </a:r>
            <a:r>
              <a:rPr lang="en-US" altLang="ko-KR" sz="900" dirty="0" err="1"/>
              <a:t>etc</a:t>
            </a:r>
            <a:r>
              <a:rPr lang="en-US" altLang="ko-KR" sz="900" dirty="0"/>
              <a:t>"; Flags: </a:t>
            </a:r>
            <a:r>
              <a:rPr lang="en-US" altLang="ko-KR" sz="900" dirty="0" err="1"/>
              <a:t>ignoreversion</a:t>
            </a:r>
            <a:r>
              <a:rPr lang="en-US" altLang="ko-KR" sz="900" dirty="0"/>
              <a:t> </a:t>
            </a:r>
            <a:r>
              <a:rPr lang="en-US" altLang="ko-KR" sz="900" dirty="0" err="1"/>
              <a:t>recursesubdirs</a:t>
            </a:r>
            <a:r>
              <a:rPr lang="en-US" altLang="ko-KR" sz="900" dirty="0"/>
              <a:t> </a:t>
            </a:r>
            <a:r>
              <a:rPr lang="en-US" altLang="ko-KR" sz="900" dirty="0" err="1"/>
              <a:t>createallsubdirs</a:t>
            </a:r>
            <a:endParaRPr lang="en-US" altLang="ko-KR" sz="900" dirty="0"/>
          </a:p>
          <a:p>
            <a:r>
              <a:rPr lang="en-US" altLang="ko-KR" sz="900" dirty="0"/>
              <a:t>Source: "C:\Siard_JSmooth\lib\*"; </a:t>
            </a:r>
            <a:r>
              <a:rPr lang="en-US" altLang="ko-KR" sz="900" dirty="0" err="1"/>
              <a:t>DestDir</a:t>
            </a:r>
            <a:r>
              <a:rPr lang="en-US" altLang="ko-KR" sz="900" dirty="0"/>
              <a:t>: "{app}\lib"; Flags: </a:t>
            </a:r>
            <a:r>
              <a:rPr lang="en-US" altLang="ko-KR" sz="900" dirty="0" err="1"/>
              <a:t>ignoreversion</a:t>
            </a:r>
            <a:r>
              <a:rPr lang="en-US" altLang="ko-KR" sz="900" dirty="0"/>
              <a:t> </a:t>
            </a:r>
            <a:r>
              <a:rPr lang="en-US" altLang="ko-KR" sz="900" dirty="0" err="1"/>
              <a:t>recursesubdirs</a:t>
            </a:r>
            <a:r>
              <a:rPr lang="en-US" altLang="ko-KR" sz="900" dirty="0"/>
              <a:t> </a:t>
            </a:r>
            <a:r>
              <a:rPr lang="en-US" altLang="ko-KR" sz="900" dirty="0" err="1"/>
              <a:t>createallsubdirs</a:t>
            </a:r>
            <a:endParaRPr lang="en-US" altLang="ko-KR" sz="900" dirty="0"/>
          </a:p>
          <a:p>
            <a:r>
              <a:rPr lang="en-US" altLang="ko-KR" sz="900" dirty="0"/>
              <a:t>Source: "C:\Siard_JSmooth\log\*"; </a:t>
            </a:r>
            <a:r>
              <a:rPr lang="en-US" altLang="ko-KR" sz="900" dirty="0" err="1"/>
              <a:t>DestDir</a:t>
            </a:r>
            <a:r>
              <a:rPr lang="en-US" altLang="ko-KR" sz="900" dirty="0"/>
              <a:t>: "{app}\log"; Flags: </a:t>
            </a:r>
            <a:r>
              <a:rPr lang="en-US" altLang="ko-KR" sz="900" dirty="0" err="1"/>
              <a:t>ignoreversion</a:t>
            </a:r>
            <a:endParaRPr lang="en-US" altLang="ko-KR" sz="900" dirty="0"/>
          </a:p>
          <a:p>
            <a:r>
              <a:rPr lang="en-US" altLang="ko-KR" sz="900" dirty="0"/>
              <a:t>; NOTE: Don't use "Flags: </a:t>
            </a:r>
            <a:r>
              <a:rPr lang="en-US" altLang="ko-KR" sz="900" dirty="0" err="1"/>
              <a:t>ignoreversion</a:t>
            </a:r>
            <a:r>
              <a:rPr lang="en-US" altLang="ko-KR" sz="900" dirty="0"/>
              <a:t>" on any shared system files</a:t>
            </a:r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EF8BF9-0A75-4324-B988-98291A916894}"/>
              </a:ext>
            </a:extLst>
          </p:cNvPr>
          <p:cNvSpPr txBox="1"/>
          <p:nvPr/>
        </p:nvSpPr>
        <p:spPr>
          <a:xfrm>
            <a:off x="519026" y="4898561"/>
            <a:ext cx="6639419" cy="265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050058-5F38-4349-B760-70EEE18A7EEA}"/>
              </a:ext>
            </a:extLst>
          </p:cNvPr>
          <p:cNvSpPr txBox="1"/>
          <p:nvPr/>
        </p:nvSpPr>
        <p:spPr>
          <a:xfrm>
            <a:off x="218061" y="5824413"/>
            <a:ext cx="779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폴더 권한 설정</a:t>
            </a:r>
            <a:endParaRPr lang="en-US" altLang="ko-KR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336FE2-BCA5-47AA-A671-24D9E3F83129}"/>
              </a:ext>
            </a:extLst>
          </p:cNvPr>
          <p:cNvSpPr txBox="1"/>
          <p:nvPr/>
        </p:nvSpPr>
        <p:spPr>
          <a:xfrm>
            <a:off x="475483" y="6132190"/>
            <a:ext cx="2374368" cy="50783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;</a:t>
            </a:r>
            <a:r>
              <a:rPr lang="ko-KR" altLang="en-US" sz="900" dirty="0"/>
              <a:t>디렉토리 권한 설정</a:t>
            </a:r>
            <a:r>
              <a:rPr lang="en-US" altLang="ko-KR" sz="900" dirty="0"/>
              <a:t>(everyone)</a:t>
            </a:r>
          </a:p>
          <a:p>
            <a:r>
              <a:rPr lang="en-US" altLang="ko-KR" sz="900" dirty="0"/>
              <a:t>[</a:t>
            </a:r>
            <a:r>
              <a:rPr lang="en-US" altLang="ko-KR" sz="900" dirty="0" err="1"/>
              <a:t>dirs</a:t>
            </a:r>
            <a:r>
              <a:rPr lang="en-US" altLang="ko-KR" sz="900" dirty="0"/>
              <a:t>] </a:t>
            </a:r>
          </a:p>
          <a:p>
            <a:r>
              <a:rPr lang="en-US" altLang="ko-KR" sz="900" dirty="0"/>
              <a:t>Name: "{app}"; Permissions: everyone-full;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3710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3816BA-0A3C-45B3-B2DA-69C91536E6D6}"/>
              </a:ext>
            </a:extLst>
          </p:cNvPr>
          <p:cNvCxnSpPr/>
          <p:nvPr/>
        </p:nvCxnSpPr>
        <p:spPr>
          <a:xfrm>
            <a:off x="8103765" y="58723"/>
            <a:ext cx="0" cy="6644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966413C-18CF-4E51-B3F4-D0A31DBAB7BE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7709482" y="4045591"/>
            <a:ext cx="7213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7CA7AC-94B9-4DC2-8700-ABF6972A428E}"/>
              </a:ext>
            </a:extLst>
          </p:cNvPr>
          <p:cNvSpPr txBox="1"/>
          <p:nvPr/>
        </p:nvSpPr>
        <p:spPr>
          <a:xfrm>
            <a:off x="8430850" y="3814758"/>
            <a:ext cx="3229846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스크립트를 직접 </a:t>
            </a:r>
            <a:r>
              <a:rPr lang="ko-KR" altLang="en-US" sz="1200" dirty="0" err="1"/>
              <a:t>수정후</a:t>
            </a:r>
            <a:r>
              <a:rPr lang="ko-KR" altLang="en-US" sz="1200" dirty="0"/>
              <a:t> 실행버튼 클릭하여 생성 가능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253FC-3CA4-4EC7-B7FC-85D81FD4BB7A}"/>
              </a:ext>
            </a:extLst>
          </p:cNvPr>
          <p:cNvSpPr txBox="1"/>
          <p:nvPr/>
        </p:nvSpPr>
        <p:spPr>
          <a:xfrm>
            <a:off x="83891" y="419157"/>
            <a:ext cx="779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Siard_KR</a:t>
            </a:r>
            <a:r>
              <a:rPr lang="en-US" altLang="ko-KR" dirty="0"/>
              <a:t> &gt; Install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 &gt; DSRMS </a:t>
            </a:r>
            <a:r>
              <a:rPr lang="en-US" altLang="ko-KR" dirty="0" err="1"/>
              <a:t>Setup.iss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이미 만들어진 </a:t>
            </a:r>
            <a:r>
              <a:rPr lang="en-US" altLang="ko-KR" dirty="0" err="1"/>
              <a:t>innoSetupScripts</a:t>
            </a:r>
            <a:r>
              <a:rPr lang="ko-KR" altLang="en-US" dirty="0"/>
              <a:t>파일을 활용한 </a:t>
            </a:r>
            <a:r>
              <a:rPr lang="ko-KR" altLang="en-US" dirty="0" err="1"/>
              <a:t>생성법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8F64DB-156A-4158-BDB8-564C3758F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0" y="1295762"/>
            <a:ext cx="7506074" cy="49498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AF76009-98B8-4C54-89A2-B2128617D3EB}"/>
              </a:ext>
            </a:extLst>
          </p:cNvPr>
          <p:cNvSpPr/>
          <p:nvPr/>
        </p:nvSpPr>
        <p:spPr>
          <a:xfrm>
            <a:off x="161550" y="1845578"/>
            <a:ext cx="7547932" cy="440002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0D15E7-9442-4623-8B4F-0D2C109B613B}"/>
              </a:ext>
            </a:extLst>
          </p:cNvPr>
          <p:cNvSpPr/>
          <p:nvPr/>
        </p:nvSpPr>
        <p:spPr>
          <a:xfrm>
            <a:off x="830510" y="1501630"/>
            <a:ext cx="151002" cy="1510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88C8CB-4F6A-483A-989E-FF09AFE319F2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981512" y="1577131"/>
            <a:ext cx="73487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524FDB-CD76-4D9E-B286-50438613E0D7}"/>
              </a:ext>
            </a:extLst>
          </p:cNvPr>
          <p:cNvSpPr txBox="1"/>
          <p:nvPr/>
        </p:nvSpPr>
        <p:spPr>
          <a:xfrm>
            <a:off x="8330271" y="1438631"/>
            <a:ext cx="838892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실행버튼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E70E37-C561-485E-AC04-B5319BA53BBB}"/>
              </a:ext>
            </a:extLst>
          </p:cNvPr>
          <p:cNvSpPr/>
          <p:nvPr/>
        </p:nvSpPr>
        <p:spPr>
          <a:xfrm>
            <a:off x="234892" y="4890782"/>
            <a:ext cx="4488110" cy="620785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CEEE60D-32E8-4FED-BCDB-E930CB69E94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723002" y="5201174"/>
            <a:ext cx="3707848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19D64C-EBBF-4BBC-9565-F8F68C578C14}"/>
              </a:ext>
            </a:extLst>
          </p:cNvPr>
          <p:cNvSpPr txBox="1"/>
          <p:nvPr/>
        </p:nvSpPr>
        <p:spPr>
          <a:xfrm>
            <a:off x="8430850" y="4957704"/>
            <a:ext cx="3229846" cy="64633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주의 할 점</a:t>
            </a:r>
            <a:endParaRPr lang="en-US" altLang="ko-KR" sz="1200" dirty="0"/>
          </a:p>
          <a:p>
            <a:r>
              <a:rPr lang="en-US" altLang="ko-KR" sz="1200" dirty="0"/>
              <a:t>  - [Files]</a:t>
            </a:r>
            <a:r>
              <a:rPr lang="ko-KR" altLang="en-US" sz="1200" dirty="0"/>
              <a:t>항목의 </a:t>
            </a:r>
            <a:r>
              <a:rPr lang="en-US" altLang="ko-KR" sz="1200" dirty="0"/>
              <a:t>Source </a:t>
            </a:r>
            <a:r>
              <a:rPr lang="ko-KR" altLang="en-US" sz="1200" dirty="0"/>
              <a:t>경로는 각자의 환경에 맞게 수정 해야함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455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DDA8232-E102-4C8F-91F7-A7C97453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7" y="1543094"/>
            <a:ext cx="7734539" cy="407109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3816BA-0A3C-45B3-B2DA-69C91536E6D6}"/>
              </a:ext>
            </a:extLst>
          </p:cNvPr>
          <p:cNvCxnSpPr/>
          <p:nvPr/>
        </p:nvCxnSpPr>
        <p:spPr>
          <a:xfrm>
            <a:off x="8103765" y="58723"/>
            <a:ext cx="0" cy="6644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C253FC-3CA4-4EC7-B7FC-85D81FD4BB7A}"/>
              </a:ext>
            </a:extLst>
          </p:cNvPr>
          <p:cNvSpPr txBox="1"/>
          <p:nvPr/>
        </p:nvSpPr>
        <p:spPr>
          <a:xfrm>
            <a:off x="83891" y="419157"/>
            <a:ext cx="77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신규로 </a:t>
            </a:r>
            <a:r>
              <a:rPr lang="en-US" altLang="ko-KR" dirty="0"/>
              <a:t>Scripts Wizard </a:t>
            </a:r>
            <a:r>
              <a:rPr lang="ko-KR" altLang="en-US" dirty="0"/>
              <a:t>를 이용한 </a:t>
            </a:r>
            <a:r>
              <a:rPr lang="ko-KR" altLang="en-US" dirty="0" err="1"/>
              <a:t>생성법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B23919-A132-4EF9-ABE1-58D5252F2EDD}"/>
              </a:ext>
            </a:extLst>
          </p:cNvPr>
          <p:cNvSpPr/>
          <p:nvPr/>
        </p:nvSpPr>
        <p:spPr>
          <a:xfrm>
            <a:off x="2954323" y="2877129"/>
            <a:ext cx="1617678" cy="3939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35DF82-2491-4AB3-8C43-8C6C8F1330E2}"/>
              </a:ext>
            </a:extLst>
          </p:cNvPr>
          <p:cNvSpPr/>
          <p:nvPr/>
        </p:nvSpPr>
        <p:spPr>
          <a:xfrm>
            <a:off x="5159229" y="4941116"/>
            <a:ext cx="454404" cy="1943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565CB-3534-4430-A343-698D24F3C1BA}"/>
              </a:ext>
            </a:extLst>
          </p:cNvPr>
          <p:cNvSpPr txBox="1"/>
          <p:nvPr/>
        </p:nvSpPr>
        <p:spPr>
          <a:xfrm>
            <a:off x="218061" y="879698"/>
            <a:ext cx="779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en-US" altLang="ko-KR" sz="1400" dirty="0" err="1"/>
              <a:t>Inno</a:t>
            </a:r>
            <a:r>
              <a:rPr lang="en-US" altLang="ko-KR" sz="1400" dirty="0"/>
              <a:t> Setup </a:t>
            </a:r>
            <a:r>
              <a:rPr lang="ko-KR" altLang="en-US" sz="1400" dirty="0"/>
              <a:t>실행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1516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E934C64-BB4F-4F91-B1A1-40D12FE9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875" y="1528762"/>
            <a:ext cx="4829175" cy="38004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3816BA-0A3C-45B3-B2DA-69C91536E6D6}"/>
              </a:ext>
            </a:extLst>
          </p:cNvPr>
          <p:cNvCxnSpPr/>
          <p:nvPr/>
        </p:nvCxnSpPr>
        <p:spPr>
          <a:xfrm>
            <a:off x="8103765" y="58723"/>
            <a:ext cx="0" cy="6644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C253FC-3CA4-4EC7-B7FC-85D81FD4BB7A}"/>
              </a:ext>
            </a:extLst>
          </p:cNvPr>
          <p:cNvSpPr txBox="1"/>
          <p:nvPr/>
        </p:nvSpPr>
        <p:spPr>
          <a:xfrm>
            <a:off x="83891" y="419157"/>
            <a:ext cx="77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신규로 </a:t>
            </a:r>
            <a:r>
              <a:rPr lang="en-US" altLang="ko-KR" dirty="0"/>
              <a:t>Scripts Wizard </a:t>
            </a:r>
            <a:r>
              <a:rPr lang="ko-KR" altLang="en-US" dirty="0"/>
              <a:t>를 이용한 </a:t>
            </a:r>
            <a:r>
              <a:rPr lang="ko-KR" altLang="en-US" dirty="0" err="1"/>
              <a:t>생성법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D69871-CEFC-429D-89FF-F091863E6733}"/>
              </a:ext>
            </a:extLst>
          </p:cNvPr>
          <p:cNvSpPr/>
          <p:nvPr/>
        </p:nvSpPr>
        <p:spPr>
          <a:xfrm>
            <a:off x="1880532" y="2634143"/>
            <a:ext cx="3043805" cy="3682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B434E1-2F4F-4CF7-A9F2-783DD1F44A96}"/>
              </a:ext>
            </a:extLst>
          </p:cNvPr>
          <p:cNvSpPr/>
          <p:nvPr/>
        </p:nvSpPr>
        <p:spPr>
          <a:xfrm>
            <a:off x="1880532" y="4019725"/>
            <a:ext cx="3043805" cy="3682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4E4CCE-DD5E-45B2-8DA4-2D8C9A04C7D4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4924337" y="2818244"/>
            <a:ext cx="3411613" cy="21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037F78-0AA1-4B32-813D-6DF6602B20A9}"/>
              </a:ext>
            </a:extLst>
          </p:cNvPr>
          <p:cNvSpPr txBox="1"/>
          <p:nvPr/>
        </p:nvSpPr>
        <p:spPr>
          <a:xfrm>
            <a:off x="8335950" y="2700984"/>
            <a:ext cx="3229846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생성할 프로그램 명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84EE3E0-C8EA-43BA-A148-70BECB0FEF5D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4924337" y="4203826"/>
            <a:ext cx="3505290" cy="127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16D9DE-DFDB-4225-90CD-85BA0AB33AFB}"/>
              </a:ext>
            </a:extLst>
          </p:cNvPr>
          <p:cNvSpPr txBox="1"/>
          <p:nvPr/>
        </p:nvSpPr>
        <p:spPr>
          <a:xfrm>
            <a:off x="8429627" y="4100073"/>
            <a:ext cx="3229846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시작메뉴에 웹페이지 파일 </a:t>
            </a:r>
            <a:r>
              <a:rPr lang="ko-KR" altLang="en-US" sz="1200" dirty="0" err="1"/>
              <a:t>생성하게되면</a:t>
            </a:r>
            <a:r>
              <a:rPr lang="ko-KR" altLang="en-US" sz="1200" dirty="0"/>
              <a:t> 해당 </a:t>
            </a:r>
            <a:r>
              <a:rPr lang="en-US" altLang="ko-KR" sz="1200" dirty="0"/>
              <a:t>URL</a:t>
            </a:r>
            <a:r>
              <a:rPr lang="ko-KR" altLang="en-US" sz="1200" dirty="0"/>
              <a:t>로 이동함</a:t>
            </a:r>
            <a:r>
              <a:rPr lang="en-US" altLang="ko-KR" sz="12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FDB49-F4B6-48AD-9AB1-14E5313F82D3}"/>
              </a:ext>
            </a:extLst>
          </p:cNvPr>
          <p:cNvSpPr txBox="1"/>
          <p:nvPr/>
        </p:nvSpPr>
        <p:spPr>
          <a:xfrm>
            <a:off x="218061" y="879698"/>
            <a:ext cx="779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/>
              <a:t>. </a:t>
            </a:r>
            <a:r>
              <a:rPr lang="ko-KR" altLang="en-US" sz="1400" dirty="0"/>
              <a:t>프로그램 정보 입력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4447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7647C19A-A64F-4750-B833-45B233002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52" y="1520388"/>
            <a:ext cx="4876800" cy="38385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3816BA-0A3C-45B3-B2DA-69C91536E6D6}"/>
              </a:ext>
            </a:extLst>
          </p:cNvPr>
          <p:cNvCxnSpPr/>
          <p:nvPr/>
        </p:nvCxnSpPr>
        <p:spPr>
          <a:xfrm>
            <a:off x="8103765" y="58723"/>
            <a:ext cx="0" cy="6644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C253FC-3CA4-4EC7-B7FC-85D81FD4BB7A}"/>
              </a:ext>
            </a:extLst>
          </p:cNvPr>
          <p:cNvSpPr txBox="1"/>
          <p:nvPr/>
        </p:nvSpPr>
        <p:spPr>
          <a:xfrm>
            <a:off x="83891" y="419157"/>
            <a:ext cx="77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신규로 </a:t>
            </a:r>
            <a:r>
              <a:rPr lang="en-US" altLang="ko-KR" dirty="0"/>
              <a:t>Scripts Wizard </a:t>
            </a:r>
            <a:r>
              <a:rPr lang="ko-KR" altLang="en-US" dirty="0"/>
              <a:t>를 이용한 </a:t>
            </a:r>
            <a:r>
              <a:rPr lang="ko-KR" altLang="en-US" dirty="0" err="1"/>
              <a:t>생성법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39C64E-C86D-49B3-8587-C465A80CD14C}"/>
              </a:ext>
            </a:extLst>
          </p:cNvPr>
          <p:cNvSpPr/>
          <p:nvPr/>
        </p:nvSpPr>
        <p:spPr>
          <a:xfrm>
            <a:off x="1880532" y="2533476"/>
            <a:ext cx="3136085" cy="11660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A5FE539-1063-46FF-B05D-2CE8A624E463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5016617" y="3116511"/>
            <a:ext cx="33193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8532D6-9FE8-4088-B9E0-B2DB576561AD}"/>
              </a:ext>
            </a:extLst>
          </p:cNvPr>
          <p:cNvSpPr txBox="1"/>
          <p:nvPr/>
        </p:nvSpPr>
        <p:spPr>
          <a:xfrm>
            <a:off x="8335950" y="2793345"/>
            <a:ext cx="3229846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설치 경로 </a:t>
            </a:r>
            <a:r>
              <a:rPr lang="en-US" altLang="ko-KR" sz="1200" dirty="0"/>
              <a:t>Default </a:t>
            </a:r>
            <a:r>
              <a:rPr lang="ko-KR" altLang="en-US" sz="1200" dirty="0"/>
              <a:t>설정</a:t>
            </a:r>
            <a:endParaRPr lang="en-US" altLang="ko-KR" sz="1200" dirty="0"/>
          </a:p>
          <a:p>
            <a:r>
              <a:rPr lang="en-US" altLang="ko-KR" sz="1200" dirty="0"/>
              <a:t>-&gt;</a:t>
            </a:r>
            <a:r>
              <a:rPr lang="ko-KR" altLang="en-US" sz="1200" dirty="0"/>
              <a:t> </a:t>
            </a:r>
            <a:r>
              <a:rPr lang="en-US" altLang="ko-KR" sz="1200" dirty="0"/>
              <a:t>C:\Program Files (x86)\</a:t>
            </a:r>
            <a:r>
              <a:rPr lang="en-US" altLang="ko-KR" sz="1200" dirty="0" err="1"/>
              <a:t>SiardGui_KR</a:t>
            </a:r>
            <a:endParaRPr lang="en-US" altLang="ko-KR" sz="1200" dirty="0"/>
          </a:p>
          <a:p>
            <a:r>
              <a:rPr lang="en-US" altLang="ko-KR" sz="1200" dirty="0"/>
              <a:t>-&gt; 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01BA4D-353F-4A59-9C35-087548CEFA20}"/>
              </a:ext>
            </a:extLst>
          </p:cNvPr>
          <p:cNvSpPr/>
          <p:nvPr/>
        </p:nvSpPr>
        <p:spPr>
          <a:xfrm>
            <a:off x="1880532" y="3699547"/>
            <a:ext cx="2263629" cy="2348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B4FA8A9-A1E0-4308-BCF7-3D0D7B0DA738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4144161" y="3816992"/>
            <a:ext cx="4186110" cy="292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B1A30A-091F-4820-A555-29EC30E87853}"/>
              </a:ext>
            </a:extLst>
          </p:cNvPr>
          <p:cNvSpPr txBox="1"/>
          <p:nvPr/>
        </p:nvSpPr>
        <p:spPr>
          <a:xfrm>
            <a:off x="8330271" y="3615444"/>
            <a:ext cx="3229846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체크 시 사용자가 설치 경로를 수정할 수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55A067-F99C-486E-938F-388AE28AA151}"/>
              </a:ext>
            </a:extLst>
          </p:cNvPr>
          <p:cNvSpPr txBox="1"/>
          <p:nvPr/>
        </p:nvSpPr>
        <p:spPr>
          <a:xfrm>
            <a:off x="218061" y="879698"/>
            <a:ext cx="779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프로그램 폴더 및 경로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1415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61C994B-74D4-45FC-8753-7BBBCF141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68" y="1526721"/>
            <a:ext cx="4886325" cy="3810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3816BA-0A3C-45B3-B2DA-69C91536E6D6}"/>
              </a:ext>
            </a:extLst>
          </p:cNvPr>
          <p:cNvCxnSpPr/>
          <p:nvPr/>
        </p:nvCxnSpPr>
        <p:spPr>
          <a:xfrm>
            <a:off x="8103765" y="58723"/>
            <a:ext cx="0" cy="6644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C253FC-3CA4-4EC7-B7FC-85D81FD4BB7A}"/>
              </a:ext>
            </a:extLst>
          </p:cNvPr>
          <p:cNvSpPr txBox="1"/>
          <p:nvPr/>
        </p:nvSpPr>
        <p:spPr>
          <a:xfrm>
            <a:off x="83891" y="419157"/>
            <a:ext cx="77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신규로 </a:t>
            </a:r>
            <a:r>
              <a:rPr lang="en-US" altLang="ko-KR" dirty="0"/>
              <a:t>Scripts Wizard </a:t>
            </a:r>
            <a:r>
              <a:rPr lang="ko-KR" altLang="en-US" dirty="0"/>
              <a:t>를 이용한 </a:t>
            </a:r>
            <a:r>
              <a:rPr lang="ko-KR" altLang="en-US" dirty="0" err="1"/>
              <a:t>생성법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5C9CAC-AD3E-4F81-8A5D-E7A3A01EEF93}"/>
              </a:ext>
            </a:extLst>
          </p:cNvPr>
          <p:cNvSpPr/>
          <p:nvPr/>
        </p:nvSpPr>
        <p:spPr>
          <a:xfrm>
            <a:off x="1880532" y="2533476"/>
            <a:ext cx="4117596" cy="6459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035ABDB-C0F8-42E1-A267-C99CBA6409DC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5998128" y="1562100"/>
            <a:ext cx="2251705" cy="1294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F97841-8636-494B-8656-4F347B1706E5}"/>
              </a:ext>
            </a:extLst>
          </p:cNvPr>
          <p:cNvSpPr txBox="1"/>
          <p:nvPr/>
        </p:nvSpPr>
        <p:spPr>
          <a:xfrm>
            <a:off x="8249833" y="1238934"/>
            <a:ext cx="3229846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err="1"/>
              <a:t>Jsmooth</a:t>
            </a:r>
            <a:r>
              <a:rPr lang="ko-KR" altLang="en-US" sz="1200" dirty="0"/>
              <a:t>로 생성한 </a:t>
            </a:r>
            <a:r>
              <a:rPr lang="en-US" altLang="ko-KR" sz="1200" dirty="0"/>
              <a:t>EXE</a:t>
            </a:r>
            <a:r>
              <a:rPr lang="ko-KR" altLang="en-US" sz="1200" dirty="0"/>
              <a:t>파일 경로 선택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설치 종료 후 바로 실행할지에 대한 선택사항 추가 허용 체크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8EA2D2-574D-4D25-BEF4-F557C555600C}"/>
              </a:ext>
            </a:extLst>
          </p:cNvPr>
          <p:cNvSpPr/>
          <p:nvPr/>
        </p:nvSpPr>
        <p:spPr>
          <a:xfrm>
            <a:off x="1880532" y="3586217"/>
            <a:ext cx="4117596" cy="11619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A214EFE-BBB6-4DDF-B225-F93D2F0032FD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5998128" y="3224355"/>
            <a:ext cx="2251705" cy="942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B105CA1-4C03-493A-9047-D17956A7E4ED}"/>
              </a:ext>
            </a:extLst>
          </p:cNvPr>
          <p:cNvSpPr txBox="1"/>
          <p:nvPr/>
        </p:nvSpPr>
        <p:spPr>
          <a:xfrm>
            <a:off x="8249833" y="2624190"/>
            <a:ext cx="3229846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실행에 필요한 부가적인 파일 및 폴더 등록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  - </a:t>
            </a:r>
            <a:r>
              <a:rPr lang="en-US" altLang="ko-KR" sz="1200" dirty="0" err="1"/>
              <a:t>eraser_gui</a:t>
            </a:r>
            <a:r>
              <a:rPr lang="en-US" altLang="ko-KR" sz="1200" dirty="0"/>
              <a:t> : </a:t>
            </a:r>
            <a:r>
              <a:rPr lang="ko-KR" altLang="en-US" sz="1200" dirty="0"/>
              <a:t>처분관리 프로그램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 : properties </a:t>
            </a:r>
            <a:r>
              <a:rPr lang="ko-KR" altLang="en-US" sz="1200" dirty="0"/>
              <a:t>파일</a:t>
            </a:r>
            <a:endParaRPr lang="en-US" altLang="ko-KR" sz="1200" dirty="0"/>
          </a:p>
          <a:p>
            <a:r>
              <a:rPr lang="en-US" altLang="ko-KR" sz="1200" dirty="0"/>
              <a:t>   - lib : </a:t>
            </a:r>
            <a:r>
              <a:rPr lang="ko-KR" altLang="en-US" sz="1200" dirty="0"/>
              <a:t>각종 </a:t>
            </a:r>
            <a:r>
              <a:rPr lang="en-US" altLang="ko-KR" sz="1200" dirty="0"/>
              <a:t>jar </a:t>
            </a:r>
            <a:r>
              <a:rPr lang="ko-KR" altLang="en-US" sz="1200" dirty="0"/>
              <a:t>파일</a:t>
            </a:r>
            <a:endParaRPr lang="en-US" altLang="ko-KR" sz="1200" dirty="0"/>
          </a:p>
          <a:p>
            <a:r>
              <a:rPr lang="en-US" altLang="ko-KR" sz="1200" dirty="0"/>
              <a:t>   - log : log </a:t>
            </a:r>
            <a:r>
              <a:rPr lang="ko-KR" altLang="en-US" sz="1200" dirty="0"/>
              <a:t>파일</a:t>
            </a:r>
            <a:endParaRPr lang="en-US" altLang="ko-KR" sz="12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DA9D58A-8947-46D5-8C7B-33B93FC8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2" y="4138145"/>
            <a:ext cx="3226549" cy="25356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48F00E-AF21-48E0-BCB3-589D3A27EBF9}"/>
              </a:ext>
            </a:extLst>
          </p:cNvPr>
          <p:cNvSpPr/>
          <p:nvPr/>
        </p:nvSpPr>
        <p:spPr>
          <a:xfrm>
            <a:off x="503339" y="4051883"/>
            <a:ext cx="3355597" cy="267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C9306A3-513E-4E4F-A403-63C351704449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 flipV="1">
            <a:off x="3221372" y="5486400"/>
            <a:ext cx="5028461" cy="529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65E1EDB-B651-4C41-8BFC-98E5F84CD306}"/>
              </a:ext>
            </a:extLst>
          </p:cNvPr>
          <p:cNvSpPr txBox="1"/>
          <p:nvPr/>
        </p:nvSpPr>
        <p:spPr>
          <a:xfrm>
            <a:off x="8249833" y="5255567"/>
            <a:ext cx="3229846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폴더 추가 후 해당 폴더 선택하여 </a:t>
            </a:r>
            <a:r>
              <a:rPr lang="en-US" altLang="ko-KR" sz="1200" dirty="0"/>
              <a:t>[Edit…]</a:t>
            </a:r>
            <a:r>
              <a:rPr lang="ko-KR" altLang="en-US" sz="1200" dirty="0"/>
              <a:t>버튼 클릭하여 </a:t>
            </a:r>
            <a:r>
              <a:rPr lang="ko-KR" altLang="en-US" sz="1200" dirty="0" err="1"/>
              <a:t>폴더명</a:t>
            </a:r>
            <a:r>
              <a:rPr lang="ko-KR" altLang="en-US" sz="1200" dirty="0"/>
              <a:t> 입력 해야함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A04560-382B-44F1-861F-9908FFBEF51B}"/>
              </a:ext>
            </a:extLst>
          </p:cNvPr>
          <p:cNvSpPr/>
          <p:nvPr/>
        </p:nvSpPr>
        <p:spPr>
          <a:xfrm>
            <a:off x="1115743" y="5863905"/>
            <a:ext cx="2105629" cy="3044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5ECC6-A029-483D-949F-EAF3B9AC6F9B}"/>
              </a:ext>
            </a:extLst>
          </p:cNvPr>
          <p:cNvSpPr txBox="1"/>
          <p:nvPr/>
        </p:nvSpPr>
        <p:spPr>
          <a:xfrm>
            <a:off x="218061" y="879698"/>
            <a:ext cx="779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프로그램 파일 정보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5778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ABA4CAD0-534D-4720-987D-9B6B98B9D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39" y="1406554"/>
            <a:ext cx="4848225" cy="3810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3816BA-0A3C-45B3-B2DA-69C91536E6D6}"/>
              </a:ext>
            </a:extLst>
          </p:cNvPr>
          <p:cNvCxnSpPr/>
          <p:nvPr/>
        </p:nvCxnSpPr>
        <p:spPr>
          <a:xfrm>
            <a:off x="8103765" y="58723"/>
            <a:ext cx="0" cy="6644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C253FC-3CA4-4EC7-B7FC-85D81FD4BB7A}"/>
              </a:ext>
            </a:extLst>
          </p:cNvPr>
          <p:cNvSpPr txBox="1"/>
          <p:nvPr/>
        </p:nvSpPr>
        <p:spPr>
          <a:xfrm>
            <a:off x="83891" y="419157"/>
            <a:ext cx="77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신규로 </a:t>
            </a:r>
            <a:r>
              <a:rPr lang="en-US" altLang="ko-KR" dirty="0"/>
              <a:t>Scripts Wizard </a:t>
            </a:r>
            <a:r>
              <a:rPr lang="ko-KR" altLang="en-US" dirty="0"/>
              <a:t>를 이용한 </a:t>
            </a:r>
            <a:r>
              <a:rPr lang="ko-KR" altLang="en-US" dirty="0" err="1"/>
              <a:t>생성법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231B53-EA44-4DE4-8B0A-61B9B70061A7}"/>
              </a:ext>
            </a:extLst>
          </p:cNvPr>
          <p:cNvSpPr/>
          <p:nvPr/>
        </p:nvSpPr>
        <p:spPr>
          <a:xfrm flipV="1">
            <a:off x="1880532" y="2743198"/>
            <a:ext cx="4215468" cy="10821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ED994A0-351D-488D-8DFF-76CE15B1D0DD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096000" y="3284288"/>
            <a:ext cx="2234271" cy="39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9475CE-89DD-435C-A9F5-A8B08DFE5E29}"/>
              </a:ext>
            </a:extLst>
          </p:cNvPr>
          <p:cNvSpPr txBox="1"/>
          <p:nvPr/>
        </p:nvSpPr>
        <p:spPr>
          <a:xfrm>
            <a:off x="8330271" y="3185557"/>
            <a:ext cx="3229846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시작메뉴에 생성</a:t>
            </a:r>
            <a:r>
              <a:rPr lang="en-US" altLang="ko-KR" sz="1200" dirty="0"/>
              <a:t> </a:t>
            </a:r>
            <a:r>
              <a:rPr lang="ko-KR" altLang="en-US" sz="1200" dirty="0"/>
              <a:t>여부에 대한 설정 값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DCE9FE-AE0E-4F75-8FE6-715E5C0AC23A}"/>
              </a:ext>
            </a:extLst>
          </p:cNvPr>
          <p:cNvSpPr/>
          <p:nvPr/>
        </p:nvSpPr>
        <p:spPr>
          <a:xfrm>
            <a:off x="1870746" y="4035105"/>
            <a:ext cx="2130804" cy="2097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159BC0-EC4D-4FDF-97FA-EC17897C7584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4001550" y="4139967"/>
            <a:ext cx="4328721" cy="134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8B4155B-679D-4C63-9682-100FA8AC036C}"/>
              </a:ext>
            </a:extLst>
          </p:cNvPr>
          <p:cNvSpPr txBox="1"/>
          <p:nvPr/>
        </p:nvSpPr>
        <p:spPr>
          <a:xfrm>
            <a:off x="8330271" y="4135690"/>
            <a:ext cx="3229846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바탕화면에 바로가기 생성 여부 체크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E61572-72DA-46E9-8A15-DF9AE32D7B35}"/>
              </a:ext>
            </a:extLst>
          </p:cNvPr>
          <p:cNvSpPr txBox="1"/>
          <p:nvPr/>
        </p:nvSpPr>
        <p:spPr>
          <a:xfrm>
            <a:off x="218061" y="879698"/>
            <a:ext cx="779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5. </a:t>
            </a:r>
            <a:r>
              <a:rPr lang="ko-KR" altLang="en-US" sz="1400" dirty="0"/>
              <a:t>시작메뉴 및 바탕화면 바로가기 설정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8206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3816BA-0A3C-45B3-B2DA-69C91536E6D6}"/>
              </a:ext>
            </a:extLst>
          </p:cNvPr>
          <p:cNvCxnSpPr/>
          <p:nvPr/>
        </p:nvCxnSpPr>
        <p:spPr>
          <a:xfrm>
            <a:off x="8103765" y="58723"/>
            <a:ext cx="0" cy="6644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C253FC-3CA4-4EC7-B7FC-85D81FD4BB7A}"/>
              </a:ext>
            </a:extLst>
          </p:cNvPr>
          <p:cNvSpPr txBox="1"/>
          <p:nvPr/>
        </p:nvSpPr>
        <p:spPr>
          <a:xfrm>
            <a:off x="83891" y="419157"/>
            <a:ext cx="77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신규로 </a:t>
            </a:r>
            <a:r>
              <a:rPr lang="en-US" altLang="ko-KR" dirty="0"/>
              <a:t>Scripts Wizard </a:t>
            </a:r>
            <a:r>
              <a:rPr lang="ko-KR" altLang="en-US" dirty="0"/>
              <a:t>를 이용한 </a:t>
            </a:r>
            <a:r>
              <a:rPr lang="ko-KR" altLang="en-US" dirty="0" err="1"/>
              <a:t>생성법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F604BD-2B07-45B9-AB73-C7A9936A9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329" y="1799264"/>
            <a:ext cx="4724400" cy="36957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8BE905-8260-4A7A-984F-07F11607806D}"/>
              </a:ext>
            </a:extLst>
          </p:cNvPr>
          <p:cNvSpPr/>
          <p:nvPr/>
        </p:nvSpPr>
        <p:spPr>
          <a:xfrm>
            <a:off x="4571999" y="5125672"/>
            <a:ext cx="755009" cy="3103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8E3D7B9-0BCC-4095-80DF-BB305269858C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5327008" y="5238923"/>
            <a:ext cx="2944540" cy="41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FA74AF-B76A-4A7A-ADA0-9DCA0682413F}"/>
              </a:ext>
            </a:extLst>
          </p:cNvPr>
          <p:cNvSpPr txBox="1"/>
          <p:nvPr/>
        </p:nvSpPr>
        <p:spPr>
          <a:xfrm>
            <a:off x="8271548" y="5100423"/>
            <a:ext cx="3229846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무시하고 다음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AEA6DA-D1FF-4874-A4F4-6F7D269A753F}"/>
              </a:ext>
            </a:extLst>
          </p:cNvPr>
          <p:cNvSpPr txBox="1"/>
          <p:nvPr/>
        </p:nvSpPr>
        <p:spPr>
          <a:xfrm>
            <a:off x="218061" y="879698"/>
            <a:ext cx="779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6. </a:t>
            </a:r>
            <a:r>
              <a:rPr lang="ko-KR" altLang="en-US" sz="1400" dirty="0"/>
              <a:t>라이센스 및 설치 전</a:t>
            </a:r>
            <a:r>
              <a:rPr lang="en-US" altLang="ko-KR" sz="1400" dirty="0"/>
              <a:t>/</a:t>
            </a:r>
            <a:r>
              <a:rPr lang="ko-KR" altLang="en-US" sz="1400" dirty="0"/>
              <a:t>후 매뉴얼</a:t>
            </a:r>
            <a:r>
              <a:rPr lang="en-US" altLang="ko-KR" sz="1400" dirty="0"/>
              <a:t> </a:t>
            </a:r>
            <a:r>
              <a:rPr lang="ko-KR" altLang="en-US" sz="1400" dirty="0"/>
              <a:t>등록</a:t>
            </a:r>
            <a:r>
              <a:rPr lang="en-US" altLang="ko-K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098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3816BA-0A3C-45B3-B2DA-69C91536E6D6}"/>
              </a:ext>
            </a:extLst>
          </p:cNvPr>
          <p:cNvCxnSpPr/>
          <p:nvPr/>
        </p:nvCxnSpPr>
        <p:spPr>
          <a:xfrm>
            <a:off x="8103765" y="58723"/>
            <a:ext cx="0" cy="6644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C253FC-3CA4-4EC7-B7FC-85D81FD4BB7A}"/>
              </a:ext>
            </a:extLst>
          </p:cNvPr>
          <p:cNvSpPr txBox="1"/>
          <p:nvPr/>
        </p:nvSpPr>
        <p:spPr>
          <a:xfrm>
            <a:off x="83891" y="419157"/>
            <a:ext cx="77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신규로 </a:t>
            </a:r>
            <a:r>
              <a:rPr lang="en-US" altLang="ko-KR" dirty="0"/>
              <a:t>Scripts Wizard </a:t>
            </a:r>
            <a:r>
              <a:rPr lang="ko-KR" altLang="en-US" dirty="0"/>
              <a:t>를 이용한 </a:t>
            </a:r>
            <a:r>
              <a:rPr lang="ko-KR" altLang="en-US" dirty="0" err="1"/>
              <a:t>생성법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E1604C-4DDA-4FCA-80FB-D34A6AA9D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12" y="1784976"/>
            <a:ext cx="4733925" cy="37242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9E03842-B13C-4506-AC59-C113BA83F88F}"/>
              </a:ext>
            </a:extLst>
          </p:cNvPr>
          <p:cNvSpPr/>
          <p:nvPr/>
        </p:nvSpPr>
        <p:spPr>
          <a:xfrm>
            <a:off x="1895913" y="2885813"/>
            <a:ext cx="2474751" cy="2684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D1F78E2-BE3B-4FE7-BE32-7A705353FB03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4370664" y="3015762"/>
            <a:ext cx="3900884" cy="4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692297-9CD7-42E8-B8ED-BDE00D4EC915}"/>
              </a:ext>
            </a:extLst>
          </p:cNvPr>
          <p:cNvSpPr txBox="1"/>
          <p:nvPr/>
        </p:nvSpPr>
        <p:spPr>
          <a:xfrm>
            <a:off x="8271548" y="2877262"/>
            <a:ext cx="3229846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관리자 모드로 설치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4DCE4F-6CCC-4999-9FE0-21C7E45E6C7A}"/>
              </a:ext>
            </a:extLst>
          </p:cNvPr>
          <p:cNvSpPr txBox="1"/>
          <p:nvPr/>
        </p:nvSpPr>
        <p:spPr>
          <a:xfrm>
            <a:off x="218061" y="879698"/>
            <a:ext cx="779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7. </a:t>
            </a:r>
            <a:r>
              <a:rPr lang="ko-KR" altLang="en-US" sz="1400" dirty="0"/>
              <a:t>설치 모드</a:t>
            </a:r>
            <a:r>
              <a:rPr lang="en-US" altLang="ko-K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073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1035</Words>
  <Application>Microsoft Office PowerPoint</Application>
  <PresentationFormat>와이드스크린</PresentationFormat>
  <Paragraphs>128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2458</dc:creator>
  <cp:lastModifiedBy>2458</cp:lastModifiedBy>
  <cp:revision>61</cp:revision>
  <dcterms:created xsi:type="dcterms:W3CDTF">2020-07-07T06:47:38Z</dcterms:created>
  <dcterms:modified xsi:type="dcterms:W3CDTF">2020-09-01T02:28:13Z</dcterms:modified>
</cp:coreProperties>
</file>