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04732-4F34-4654-94BA-53FFB513C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476849-1BD8-4206-8F43-F113021A5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C7CC9-77EF-4958-B5BF-7534C394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5BDB-CD38-4925-BEF3-6037B4144A49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E4300-D179-4286-95F4-60227880D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33091-4EE2-4F52-B68B-8B509BD4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D96D-1477-43F1-8EB7-A4869EDB5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33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CA7E5-F0E8-4854-8B28-72875406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151069-83AB-424E-AD31-10080D1C8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ABDE2-E8B2-4327-89A9-159B4C71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5BDB-CD38-4925-BEF3-6037B4144A49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E8D2DA-3C36-42A8-A3F9-DB0D7F7A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951A48-EA89-4D2E-B0C8-2E1474ED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D96D-1477-43F1-8EB7-A4869EDB5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7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4E3E0F-6852-44D3-B508-A2A6F8424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D95F12-24DF-499D-9043-1CE590F3B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80637F-FF7C-468E-B1EB-6466910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5BDB-CD38-4925-BEF3-6037B4144A49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04963-8351-4227-B1E1-4FF1B288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701F4-CD12-4020-B98E-B3862596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D96D-1477-43F1-8EB7-A4869EDB5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07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DED89-0122-467E-9340-6486E2D3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47F74-0882-4C40-84DC-00C65EE91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2D1BDC-8225-4BB4-8359-0ABA5C1F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5BDB-CD38-4925-BEF3-6037B4144A49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52895-AAAC-466A-AEA9-38F860D47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F2A7B0-EE02-4DE1-86EF-BCC13687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D96D-1477-43F1-8EB7-A4869EDB5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2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7BA06-BEDE-44A5-9850-3B3F35F20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8D77D6-3FC2-4D6C-86C3-61FFF8C6D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64235D-2848-45A9-B6BA-5FCDB4625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5BDB-CD38-4925-BEF3-6037B4144A49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92287E-630A-4D0B-B2A8-B39AFD7DD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E73137-C364-41AE-82BC-FE37AFF5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D96D-1477-43F1-8EB7-A4869EDB5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33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B640A-345B-465D-BE0C-06032A4B6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4FCA1B-7077-4A6D-BDFD-8972CC205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5DF4A8-1B2D-488A-80A4-30BE77220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B40ABF-4C40-4099-B841-016E4256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5BDB-CD38-4925-BEF3-6037B4144A49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B40863-3FA0-467C-B249-3F4215EA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587392-F50A-4B1A-8B3E-9A988C0A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D96D-1477-43F1-8EB7-A4869EDB5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71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A2BC9-BF5A-4205-85DA-AC2B60C0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27475-0DD7-448B-9FE6-F404D4A21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B32C77-A346-43A7-BB86-39144F4DF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7AC685-5FC8-452D-AC96-51EDD84FE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88CEF5-F2DF-4954-B54C-C0DF92BE2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287674-A8D3-4707-8BC8-0FCFC2A6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5BDB-CD38-4925-BEF3-6037B4144A49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5DF01C-28E1-4F51-B156-6BE88260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04BB0A-6744-4258-AE66-1ADAB04E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D96D-1477-43F1-8EB7-A4869EDB5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14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E770F-1457-47D9-83BE-7EA6904E1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235582-E9F9-4B64-9F45-1ED69CD4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5BDB-CD38-4925-BEF3-6037B4144A49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152933-6A4A-40B8-A397-D9A0B777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CCF643-4F2E-4B3F-89AC-5DB43696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D96D-1477-43F1-8EB7-A4869EDB5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16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A4B8EC-35FE-44D9-9AB6-5BB7DE42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5BDB-CD38-4925-BEF3-6037B4144A49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74CF56-BCB8-422C-ABB6-3CBD3241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7997B9-002E-43EC-938E-20338AC75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D96D-1477-43F1-8EB7-A4869EDB5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1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9A4A5-F711-495A-963C-9B78C1510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C8782-176B-41F7-81F6-828AEC05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D9A4AB-13B9-4629-9583-34445377E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213807-C748-4903-8028-5C1F6E1C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5BDB-CD38-4925-BEF3-6037B4144A49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BDF1CC-F155-43CE-BEEE-0FD0CC5E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0FC2C9-088B-4BD4-BBCB-41DFB46B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D96D-1477-43F1-8EB7-A4869EDB5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81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8EB45-065E-4414-BEDD-2CC27B49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47D3A1-A36E-41C9-82FF-6D8472525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851111-6A93-4F08-B1E3-3D9417C3C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461281-C56A-4B4E-BFDB-7814673E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5BDB-CD38-4925-BEF3-6037B4144A49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28BBAA-84B0-45E5-BDC5-6D8AD86D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71856F-7EC6-426D-9D36-B2165B89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D96D-1477-43F1-8EB7-A4869EDB5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97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F3DAF0-C656-4F7E-B65D-896D9A224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1A5541-95C5-4B78-A1A9-8AE6309CB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C16656-920C-4318-8864-DF41927D0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85BDB-CD38-4925-BEF3-6037B4144A49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4A6A62-B3B9-45C3-B5CE-8A95EDA3D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ABD965-1CAC-4A14-B1D8-E7CD393EA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5D96D-1477-43F1-8EB7-A4869EDB5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17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61155-E9A6-4C61-95D7-BAB29EC0A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71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행정정보 데이터세트</a:t>
            </a:r>
            <a:br>
              <a:rPr lang="en-US" altLang="ko-KR" dirty="0"/>
            </a:br>
            <a:r>
              <a:rPr lang="ko-KR" altLang="en-US" dirty="0"/>
              <a:t>프로그램</a:t>
            </a:r>
            <a:r>
              <a:rPr lang="en-US" altLang="ko-KR" dirty="0"/>
              <a:t>(DSRMS)</a:t>
            </a:r>
            <a:br>
              <a:rPr lang="en-US" altLang="ko-KR" dirty="0"/>
            </a:br>
            <a:r>
              <a:rPr lang="ko-KR" altLang="en-US" dirty="0"/>
              <a:t>설치 메뉴얼</a:t>
            </a:r>
          </a:p>
        </p:txBody>
      </p:sp>
    </p:spTree>
    <p:extLst>
      <p:ext uri="{BB962C8B-B14F-4D97-AF65-F5344CB8AC3E}">
        <p14:creationId xmlns:p14="http://schemas.microsoft.com/office/powerpoint/2010/main" val="1475499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B8535C9A-0D0D-426A-8B99-F7DEB5244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861" y="1219200"/>
            <a:ext cx="5695950" cy="44196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72CA1E9-76DE-4DBB-B654-235A6F92E952}"/>
              </a:ext>
            </a:extLst>
          </p:cNvPr>
          <p:cNvCxnSpPr/>
          <p:nvPr/>
        </p:nvCxnSpPr>
        <p:spPr>
          <a:xfrm>
            <a:off x="9070109" y="203200"/>
            <a:ext cx="0" cy="62068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A180AB-FBA4-41CF-B8DB-D39FD7D17C5D}"/>
              </a:ext>
            </a:extLst>
          </p:cNvPr>
          <p:cNvSpPr txBox="1"/>
          <p:nvPr/>
        </p:nvSpPr>
        <p:spPr>
          <a:xfrm>
            <a:off x="9353006" y="592183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설치 경로 설정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AABAE0-8905-4532-8365-B8287FD66DAE}"/>
              </a:ext>
            </a:extLst>
          </p:cNvPr>
          <p:cNvSpPr/>
          <p:nvPr/>
        </p:nvSpPr>
        <p:spPr>
          <a:xfrm>
            <a:off x="1584960" y="2769326"/>
            <a:ext cx="5103223" cy="3483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77A9A3-C4BF-4171-8444-932DC29A4280}"/>
              </a:ext>
            </a:extLst>
          </p:cNvPr>
          <p:cNvSpPr/>
          <p:nvPr/>
        </p:nvSpPr>
        <p:spPr>
          <a:xfrm>
            <a:off x="5355771" y="5294811"/>
            <a:ext cx="788126" cy="2743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02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B39B43C-7BB2-4592-8738-356DBA423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96" y="1219200"/>
            <a:ext cx="5695950" cy="44196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72CA1E9-76DE-4DBB-B654-235A6F92E952}"/>
              </a:ext>
            </a:extLst>
          </p:cNvPr>
          <p:cNvCxnSpPr/>
          <p:nvPr/>
        </p:nvCxnSpPr>
        <p:spPr>
          <a:xfrm>
            <a:off x="9070109" y="203200"/>
            <a:ext cx="0" cy="62068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A180AB-FBA4-41CF-B8DB-D39FD7D17C5D}"/>
              </a:ext>
            </a:extLst>
          </p:cNvPr>
          <p:cNvSpPr txBox="1"/>
          <p:nvPr/>
        </p:nvSpPr>
        <p:spPr>
          <a:xfrm>
            <a:off x="9353006" y="592183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시작 메뉴 설정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AABAE0-8905-4532-8365-B8287FD66DAE}"/>
              </a:ext>
            </a:extLst>
          </p:cNvPr>
          <p:cNvSpPr/>
          <p:nvPr/>
        </p:nvSpPr>
        <p:spPr>
          <a:xfrm>
            <a:off x="1584960" y="2769326"/>
            <a:ext cx="5103223" cy="3483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77A9A3-C4BF-4171-8444-932DC29A4280}"/>
              </a:ext>
            </a:extLst>
          </p:cNvPr>
          <p:cNvSpPr/>
          <p:nvPr/>
        </p:nvSpPr>
        <p:spPr>
          <a:xfrm>
            <a:off x="5320935" y="5294811"/>
            <a:ext cx="788126" cy="2743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9E430F-A6C7-4C24-9BC9-7F10F11B94D1}"/>
              </a:ext>
            </a:extLst>
          </p:cNvPr>
          <p:cNvSpPr/>
          <p:nvPr/>
        </p:nvSpPr>
        <p:spPr>
          <a:xfrm>
            <a:off x="1624145" y="4907280"/>
            <a:ext cx="1772197" cy="2220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77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4D50E99-3C36-46D1-B7A8-9BF242F5D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96" y="1219200"/>
            <a:ext cx="5695950" cy="44196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72CA1E9-76DE-4DBB-B654-235A6F92E952}"/>
              </a:ext>
            </a:extLst>
          </p:cNvPr>
          <p:cNvCxnSpPr/>
          <p:nvPr/>
        </p:nvCxnSpPr>
        <p:spPr>
          <a:xfrm>
            <a:off x="9070109" y="203200"/>
            <a:ext cx="0" cy="62068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A180AB-FBA4-41CF-B8DB-D39FD7D17C5D}"/>
              </a:ext>
            </a:extLst>
          </p:cNvPr>
          <p:cNvSpPr txBox="1"/>
          <p:nvPr/>
        </p:nvSpPr>
        <p:spPr>
          <a:xfrm>
            <a:off x="9353006" y="592183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바탕화면 바로가기 설정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AABAE0-8905-4532-8365-B8287FD66DAE}"/>
              </a:ext>
            </a:extLst>
          </p:cNvPr>
          <p:cNvSpPr/>
          <p:nvPr/>
        </p:nvSpPr>
        <p:spPr>
          <a:xfrm>
            <a:off x="1672046" y="2621280"/>
            <a:ext cx="1759131" cy="2525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77A9A3-C4BF-4171-8444-932DC29A4280}"/>
              </a:ext>
            </a:extLst>
          </p:cNvPr>
          <p:cNvSpPr/>
          <p:nvPr/>
        </p:nvSpPr>
        <p:spPr>
          <a:xfrm>
            <a:off x="5320935" y="5294811"/>
            <a:ext cx="788126" cy="2743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35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B43B2B9-A50C-4BAA-AB03-71A1CF6B7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54" y="1219200"/>
            <a:ext cx="5695950" cy="44196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72CA1E9-76DE-4DBB-B654-235A6F92E952}"/>
              </a:ext>
            </a:extLst>
          </p:cNvPr>
          <p:cNvCxnSpPr/>
          <p:nvPr/>
        </p:nvCxnSpPr>
        <p:spPr>
          <a:xfrm>
            <a:off x="9070109" y="203200"/>
            <a:ext cx="0" cy="62068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A180AB-FBA4-41CF-B8DB-D39FD7D17C5D}"/>
              </a:ext>
            </a:extLst>
          </p:cNvPr>
          <p:cNvSpPr txBox="1"/>
          <p:nvPr/>
        </p:nvSpPr>
        <p:spPr>
          <a:xfrm>
            <a:off x="9353006" y="592183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설치 시작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77A9A3-C4BF-4171-8444-932DC29A4280}"/>
              </a:ext>
            </a:extLst>
          </p:cNvPr>
          <p:cNvSpPr/>
          <p:nvPr/>
        </p:nvSpPr>
        <p:spPr>
          <a:xfrm>
            <a:off x="5277390" y="5294811"/>
            <a:ext cx="788126" cy="2743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9C1B0B9-BEA9-4D8B-A38B-6735A4CAB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256" y="1884135"/>
            <a:ext cx="3666573" cy="2844966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1251E387-3B84-486B-9A6A-4C56C3554DF0}"/>
              </a:ext>
            </a:extLst>
          </p:cNvPr>
          <p:cNvCxnSpPr>
            <a:cxnSpLocks/>
            <a:stCxn id="20" idx="3"/>
            <a:endCxn id="14" idx="1"/>
          </p:cNvCxnSpPr>
          <p:nvPr/>
        </p:nvCxnSpPr>
        <p:spPr>
          <a:xfrm flipV="1">
            <a:off x="6065516" y="3307080"/>
            <a:ext cx="1776548" cy="2124892"/>
          </a:xfrm>
          <a:prstGeom prst="bentConnector3">
            <a:avLst>
              <a:gd name="adj1" fmla="val 7598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0D51B6-CAA7-4007-95D6-36B7FCCD8286}"/>
              </a:ext>
            </a:extLst>
          </p:cNvPr>
          <p:cNvSpPr/>
          <p:nvPr/>
        </p:nvSpPr>
        <p:spPr>
          <a:xfrm>
            <a:off x="7842064" y="1841862"/>
            <a:ext cx="3775169" cy="29304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17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72CA1E9-76DE-4DBB-B654-235A6F92E952}"/>
              </a:ext>
            </a:extLst>
          </p:cNvPr>
          <p:cNvCxnSpPr/>
          <p:nvPr/>
        </p:nvCxnSpPr>
        <p:spPr>
          <a:xfrm>
            <a:off x="9070109" y="203200"/>
            <a:ext cx="0" cy="62068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A180AB-FBA4-41CF-B8DB-D39FD7D17C5D}"/>
              </a:ext>
            </a:extLst>
          </p:cNvPr>
          <p:cNvSpPr txBox="1"/>
          <p:nvPr/>
        </p:nvSpPr>
        <p:spPr>
          <a:xfrm>
            <a:off x="9353006" y="592183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설치 완료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C7054C-B057-4EC3-9718-5843A7CE7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317" y="1219200"/>
            <a:ext cx="5695950" cy="44196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149B224-2934-4A8C-9487-303E672C6AC5}"/>
              </a:ext>
            </a:extLst>
          </p:cNvPr>
          <p:cNvSpPr/>
          <p:nvPr/>
        </p:nvSpPr>
        <p:spPr>
          <a:xfrm>
            <a:off x="3744687" y="2638699"/>
            <a:ext cx="862148" cy="226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6CB3ED-89E6-4A32-A733-72C1602BBFB5}"/>
              </a:ext>
            </a:extLst>
          </p:cNvPr>
          <p:cNvSpPr/>
          <p:nvPr/>
        </p:nvSpPr>
        <p:spPr>
          <a:xfrm>
            <a:off x="5743304" y="5290459"/>
            <a:ext cx="779416" cy="2656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858AB6-9A51-4E70-B006-33AA10EB9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172" y="1647010"/>
            <a:ext cx="876300" cy="11049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DFABA65-96EB-4091-88BB-5D4C022AF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7697" y="3393708"/>
            <a:ext cx="866775" cy="10858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A5F170-9E92-43B1-9700-CCDA7989BEFA}"/>
              </a:ext>
            </a:extLst>
          </p:cNvPr>
          <p:cNvSpPr txBox="1"/>
          <p:nvPr/>
        </p:nvSpPr>
        <p:spPr>
          <a:xfrm>
            <a:off x="9142966" y="1277678"/>
            <a:ext cx="294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관리도구</a:t>
            </a:r>
            <a:r>
              <a:rPr lang="en-US" altLang="ko-KR" dirty="0"/>
              <a:t>(DB </a:t>
            </a:r>
            <a:r>
              <a:rPr lang="ko-KR" altLang="en-US" dirty="0"/>
              <a:t>추출 및 재현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BD0A96-819D-4129-9BF8-1D1B3AFB4285}"/>
              </a:ext>
            </a:extLst>
          </p:cNvPr>
          <p:cNvSpPr txBox="1"/>
          <p:nvPr/>
        </p:nvSpPr>
        <p:spPr>
          <a:xfrm>
            <a:off x="9142966" y="3004944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처분도구</a:t>
            </a:r>
            <a:r>
              <a:rPr lang="en-US" altLang="ko-KR" dirty="0"/>
              <a:t>(DB </a:t>
            </a:r>
            <a:r>
              <a:rPr lang="ko-KR" altLang="en-US" dirty="0"/>
              <a:t>삭제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2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40</Words>
  <Application>Microsoft Office PowerPoint</Application>
  <PresentationFormat>와이드스크린</PresentationFormat>
  <Paragraphs>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행정정보 데이터세트 프로그램(DSRMS) 설치 메뉴얼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2458</dc:creator>
  <cp:lastModifiedBy>2458</cp:lastModifiedBy>
  <cp:revision>12</cp:revision>
  <dcterms:created xsi:type="dcterms:W3CDTF">2020-08-31T05:41:01Z</dcterms:created>
  <dcterms:modified xsi:type="dcterms:W3CDTF">2020-08-31T06:47:21Z</dcterms:modified>
</cp:coreProperties>
</file>